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146848197" r:id="rId5"/>
    <p:sldId id="214684819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61371F13-BB6E-44A0-ACCC-14ABBE07430E}">
          <p14:sldIdLst>
            <p14:sldId id="2146848197"/>
            <p14:sldId id="2146848199"/>
          </p14:sldIdLst>
        </p14:section>
        <p14:section name="Attachments" id="{D4D3808C-AAB3-43EC-9B41-6FC4E82B5EB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00" userDrawn="1">
          <p15:clr>
            <a:srgbClr val="A4A3A4"/>
          </p15:clr>
        </p15:guide>
        <p15:guide id="2" pos="5065" userDrawn="1">
          <p15:clr>
            <a:srgbClr val="A4A3A4"/>
          </p15:clr>
        </p15:guide>
        <p15:guide id="3" pos="347" userDrawn="1">
          <p15:clr>
            <a:srgbClr val="A4A3A4"/>
          </p15:clr>
        </p15:guide>
        <p15:guide id="4" pos="7333" userDrawn="1">
          <p15:clr>
            <a:srgbClr val="A4A3A4"/>
          </p15:clr>
        </p15:guide>
        <p15:guide id="5" orient="horz" pos="3974" userDrawn="1">
          <p15:clr>
            <a:srgbClr val="A4A3A4"/>
          </p15:clr>
        </p15:guide>
        <p15:guide id="6" pos="2615" userDrawn="1">
          <p15:clr>
            <a:srgbClr val="A4A3A4"/>
          </p15:clr>
        </p15:guide>
        <p15:guide id="7" orient="horz" pos="935" userDrawn="1">
          <p15:clr>
            <a:srgbClr val="A4A3A4"/>
          </p15:clr>
        </p15:guide>
        <p15:guide id="8" orient="horz" pos="1117" userDrawn="1">
          <p15:clr>
            <a:srgbClr val="A4A3A4"/>
          </p15:clr>
        </p15:guide>
        <p15:guide id="9" orient="horz" pos="4110" userDrawn="1">
          <p15:clr>
            <a:srgbClr val="A4A3A4"/>
          </p15:clr>
        </p15:guide>
        <p15:guide id="10" pos="2706" userDrawn="1">
          <p15:clr>
            <a:srgbClr val="A4A3A4"/>
          </p15:clr>
        </p15:guide>
        <p15:guide id="11" pos="4974" userDrawn="1">
          <p15:clr>
            <a:srgbClr val="A4A3A4"/>
          </p15:clr>
        </p15:guide>
        <p15:guide id="12" pos="846" userDrawn="1">
          <p15:clr>
            <a:srgbClr val="A4A3A4"/>
          </p15:clr>
        </p15:guide>
        <p15:guide id="13" pos="937" userDrawn="1">
          <p15:clr>
            <a:srgbClr val="A4A3A4"/>
          </p15:clr>
        </p15:guide>
        <p15:guide id="14" pos="1436" userDrawn="1">
          <p15:clr>
            <a:srgbClr val="A4A3A4"/>
          </p15:clr>
        </p15:guide>
        <p15:guide id="15" pos="1527" userDrawn="1">
          <p15:clr>
            <a:srgbClr val="A4A3A4"/>
          </p15:clr>
        </p15:guide>
        <p15:guide id="16" pos="2026" userDrawn="1">
          <p15:clr>
            <a:srgbClr val="A4A3A4"/>
          </p15:clr>
        </p15:guide>
        <p15:guide id="17" pos="2116" userDrawn="1">
          <p15:clr>
            <a:srgbClr val="A4A3A4"/>
          </p15:clr>
        </p15:guide>
        <p15:guide id="18" pos="3205" userDrawn="1">
          <p15:clr>
            <a:srgbClr val="A4A3A4"/>
          </p15:clr>
        </p15:guide>
        <p15:guide id="19" pos="3296" userDrawn="1">
          <p15:clr>
            <a:srgbClr val="A4A3A4"/>
          </p15:clr>
        </p15:guide>
        <p15:guide id="20" pos="3795" userDrawn="1">
          <p15:clr>
            <a:srgbClr val="A4A3A4"/>
          </p15:clr>
        </p15:guide>
        <p15:guide id="21" pos="3885" userDrawn="1">
          <p15:clr>
            <a:srgbClr val="A4A3A4"/>
          </p15:clr>
        </p15:guide>
        <p15:guide id="22" pos="4384" userDrawn="1">
          <p15:clr>
            <a:srgbClr val="A4A3A4"/>
          </p15:clr>
        </p15:guide>
        <p15:guide id="23" pos="4475" userDrawn="1">
          <p15:clr>
            <a:srgbClr val="A4A3A4"/>
          </p15:clr>
        </p15:guide>
        <p15:guide id="24" pos="5564" userDrawn="1">
          <p15:clr>
            <a:srgbClr val="A4A3A4"/>
          </p15:clr>
        </p15:guide>
        <p15:guide id="25" pos="5654" userDrawn="1">
          <p15:clr>
            <a:srgbClr val="A4A3A4"/>
          </p15:clr>
        </p15:guide>
        <p15:guide id="26" pos="6153" userDrawn="1">
          <p15:clr>
            <a:srgbClr val="A4A3A4"/>
          </p15:clr>
        </p15:guide>
        <p15:guide id="27" pos="6244" userDrawn="1">
          <p15:clr>
            <a:srgbClr val="A4A3A4"/>
          </p15:clr>
        </p15:guide>
        <p15:guide id="28" pos="6743" userDrawn="1">
          <p15:clr>
            <a:srgbClr val="A4A3A4"/>
          </p15:clr>
        </p15:guide>
        <p15:guide id="29" pos="683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8C6C00F-9915-2180-CBB9-D6DE47AB0402}" name="Tiemann, Felix" initials="TF" userId="S::felix.tiemann@wago.com::96127fd5-72cb-47e7-aa80-9a87cee20c6c" providerId="AD"/>
  <p188:author id="{FA894CAB-37BD-CAEF-B8FB-80356012F37A}" name="Benz, Lora" initials="LB" userId="Benz, Lora" providerId="None"/>
  <p188:author id="{D42829E9-3EB4-DE30-2F65-9B31A47EF258}" name="Stephan Meyer" initials="SM" userId="S::Stephan.Meyer@wago.com::b49eddb7-4a23-485c-b963-0878a075495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ECA28E-625C-40DE-B26F-E961A2E61E3A}" v="1" dt="2024-08-01T11:24:04.400"/>
  </p1510:revLst>
</p1510:revInfo>
</file>

<file path=ppt/tableStyles.xml><?xml version="1.0" encoding="utf-8"?>
<a:tblStyleLst xmlns:a="http://schemas.openxmlformats.org/drawingml/2006/main" def="{2D5ABB26-0587-4C30-8999-92F81FD0307C}">
  <a:tblStyle styleId="{37C702DF-FB55-3342-8678-6DA9A80BDA30}" styleName="Agend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25400" cmpd="sng">
              <a:solidFill>
                <a:srgbClr val="6EC800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firstCol>
      <a:tcTxStyle b="on"/>
      <a:tcStyle>
        <a:tcBdr/>
      </a:tcStyle>
    </a:firstCol>
  </a:tblStyle>
  <a:tblStyle styleId="{FAECD867-C886-1675-0EE3-0B8EBB86B850}" styleName="Table Tex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12700" cmpd="sng">
              <a:solidFill>
                <a:srgbClr val="000000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firstCol>
      <a:tcTxStyle b="on"/>
      <a:tcStyle>
        <a:tcBdr/>
      </a:tcStyle>
    </a:firstCol>
    <a:lastRow>
      <a:tcStyle>
        <a:tcBdr>
          <a:bottom>
            <a:ln w="38100" cmpd="sng">
              <a:solidFill>
                <a:srgbClr val="000000"/>
              </a:solidFill>
            </a:ln>
          </a:bottom>
        </a:tcBdr>
      </a:tcStyle>
    </a:lastRow>
    <a:firstRow>
      <a:tcTxStyle b="on"/>
      <a:tcStyle>
        <a:tcBdr>
          <a:top>
            <a:ln w="38100" cmpd="sng">
              <a:solidFill>
                <a:srgbClr val="000000"/>
              </a:solidFill>
            </a:ln>
          </a:top>
          <a:bottom>
            <a:ln w="38100" cmpd="sng">
              <a:solidFill>
                <a:srgbClr val="000000"/>
              </a:solidFill>
            </a:ln>
          </a:bottom>
        </a:tcBdr>
      </a:tcStyle>
    </a:firstRow>
  </a:tblStyle>
  <a:tblStyle styleId="{F0279868-6CEC-ACCE-388A-F1DCE1624769}" styleName="Table Graphics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12700" cmpd="sng">
              <a:solidFill>
                <a:srgbClr val="DEDFE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rgbClr val="EFF0F1"/>
          </a:solidFill>
        </a:fill>
      </a:tcStyle>
    </a:wholeTbl>
    <a:band1H>
      <a:tcStyle>
        <a:tcBdr>
          <a:bottom>
            <a:ln>
              <a:noFill/>
            </a:ln>
          </a:bottom>
        </a:tcBdr>
        <a:fill>
          <a:solidFill>
            <a:srgbClr val="EFF0F1"/>
          </a:solidFill>
        </a:fill>
      </a:tcStyle>
    </a:band1H>
    <a:band2H>
      <a:tcStyle>
        <a:tcBdr>
          <a:bottom>
            <a:ln>
              <a:noFill/>
            </a:ln>
          </a:bottom>
        </a:tcBdr>
        <a:fill>
          <a:solidFill>
            <a:srgbClr val="DEDFE1"/>
          </a:solidFill>
        </a:fill>
      </a:tcStyle>
    </a:band2H>
    <a:firstRow>
      <a:tcTxStyle b="on">
        <a:schemeClr val="lt1"/>
      </a:tcTxStyle>
      <a:tcStyle>
        <a:tcBdr>
          <a:bottom>
            <a:ln>
              <a:noFill/>
            </a:ln>
          </a:bottom>
        </a:tcBdr>
        <a:fill>
          <a:solidFill>
            <a:srgbClr val="6EC800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>
        <p:guide orient="horz" pos="300"/>
        <p:guide pos="5065"/>
        <p:guide pos="347"/>
        <p:guide pos="7333"/>
        <p:guide orient="horz" pos="3974"/>
        <p:guide pos="2615"/>
        <p:guide orient="horz" pos="935"/>
        <p:guide orient="horz" pos="1117"/>
        <p:guide orient="horz" pos="4110"/>
        <p:guide pos="2706"/>
        <p:guide pos="4974"/>
        <p:guide pos="846"/>
        <p:guide pos="937"/>
        <p:guide pos="1436"/>
        <p:guide pos="1527"/>
        <p:guide pos="2026"/>
        <p:guide pos="2116"/>
        <p:guide pos="3205"/>
        <p:guide pos="3296"/>
        <p:guide pos="3795"/>
        <p:guide pos="3885"/>
        <p:guide pos="4384"/>
        <p:guide pos="4475"/>
        <p:guide pos="5564"/>
        <p:guide pos="5654"/>
        <p:guide pos="6153"/>
        <p:guide pos="6244"/>
        <p:guide pos="6743"/>
        <p:guide pos="6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91C80-F315-4235-9502-752949D1F0F5}" type="datetimeFigureOut">
              <a:rPr lang="de-DE" smtClean="0"/>
              <a:t>13.09.2024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FFAB2-3CC9-4118-88FC-2ADA8EF72C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2938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Text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50864" y="1773237"/>
            <a:ext cx="8280000" cy="2231827"/>
          </a:xfrm>
        </p:spPr>
        <p:txBody>
          <a:bodyPr anchor="b"/>
          <a:lstStyle>
            <a:lvl1pPr algn="l">
              <a:lnSpc>
                <a:spcPct val="85000"/>
              </a:lnSpc>
              <a:defRPr sz="5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50864" y="4149160"/>
            <a:ext cx="8280000" cy="720000"/>
          </a:xfrm>
        </p:spPr>
        <p:txBody>
          <a:bodyPr/>
          <a:lstStyle>
            <a:lvl1pPr marL="0" indent="0" algn="l">
              <a:buNone/>
              <a:defRPr sz="2000" b="1" baseline="0"/>
            </a:lvl1pPr>
            <a:lvl2pPr marL="0" indent="0" algn="l">
              <a:buNone/>
              <a:defRPr sz="2000" b="1" baseline="0"/>
            </a:lvl2pPr>
            <a:lvl3pPr marL="0" indent="0" algn="l">
              <a:buNone/>
              <a:defRPr sz="2000" b="1" baseline="0"/>
            </a:lvl3pPr>
            <a:lvl4pPr marL="0" indent="0" algn="l">
              <a:buNone/>
              <a:defRPr sz="2000" b="1" baseline="0"/>
            </a:lvl4pPr>
            <a:lvl5pPr marL="0" indent="0" algn="l">
              <a:buNone/>
              <a:defRPr sz="2000" b="1" baseline="0"/>
            </a:lvl5pPr>
            <a:lvl6pPr marL="0" indent="0" algn="l">
              <a:buNone/>
              <a:defRPr sz="2000" b="1" baseline="0"/>
            </a:lvl6pPr>
            <a:lvl7pPr marL="0" indent="0" algn="l">
              <a:buNone/>
              <a:defRPr sz="2000" b="1" baseline="0"/>
            </a:lvl7pPr>
            <a:lvl8pPr marL="0" indent="0" algn="l">
              <a:buNone/>
              <a:defRPr sz="2000" b="1" baseline="0"/>
            </a:lvl8pPr>
            <a:lvl9pPr marL="0" indent="0" algn="l">
              <a:buNone/>
              <a:defRPr sz="2000" b="1" baseline="0"/>
            </a:lvl9pPr>
          </a:lstStyle>
          <a:p>
            <a:r>
              <a:rPr lang="en-US" noProof="0"/>
              <a:t>Click to edit Master subtitle style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CB1FD9B-ADF9-4474-9971-5E41CE8974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94" y="398926"/>
            <a:ext cx="1765538" cy="646667"/>
          </a:xfrm>
          <a:prstGeom prst="rect">
            <a:avLst/>
          </a:prstGeom>
        </p:spPr>
      </p:pic>
      <p:sp>
        <p:nvSpPr>
          <p:cNvPr id="7" name="Textplatzhalter 4">
            <a:extLst>
              <a:ext uri="{FF2B5EF4-FFF2-40B4-BE49-F238E27FC236}">
                <a16:creationId xmlns:a16="http://schemas.microsoft.com/office/drawing/2014/main" id="{5DF4F43D-DA3B-49AA-B404-578E570157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1384" y="6525345"/>
            <a:ext cx="3598112" cy="144016"/>
          </a:xfr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900" b="1"/>
            </a:lvl1pPr>
            <a:lvl2pPr marL="0" indent="0">
              <a:lnSpc>
                <a:spcPct val="100000"/>
              </a:lnSpc>
              <a:buNone/>
              <a:defRPr sz="900" b="1"/>
            </a:lvl2pPr>
            <a:lvl3pPr marL="0" indent="0">
              <a:lnSpc>
                <a:spcPct val="100000"/>
              </a:lnSpc>
              <a:buNone/>
              <a:defRPr sz="900" b="1"/>
            </a:lvl3pPr>
            <a:lvl4pPr marL="0" indent="0">
              <a:lnSpc>
                <a:spcPct val="100000"/>
              </a:lnSpc>
              <a:buNone/>
              <a:defRPr sz="900" b="1"/>
            </a:lvl4pPr>
            <a:lvl5pPr marL="0" indent="0">
              <a:lnSpc>
                <a:spcPct val="100000"/>
              </a:lnSpc>
              <a:buNone/>
              <a:defRPr sz="900" b="1"/>
            </a:lvl5pPr>
            <a:lvl6pPr marL="0" indent="0">
              <a:lnSpc>
                <a:spcPct val="100000"/>
              </a:lnSpc>
              <a:buNone/>
              <a:defRPr sz="900" b="1"/>
            </a:lvl6pPr>
            <a:lvl7pPr marL="0" indent="0">
              <a:lnSpc>
                <a:spcPct val="100000"/>
              </a:lnSpc>
              <a:buNone/>
              <a:defRPr sz="900" b="1"/>
            </a:lvl7pPr>
            <a:lvl8pPr marL="0" indent="0">
              <a:lnSpc>
                <a:spcPct val="100000"/>
              </a:lnSpc>
              <a:buNone/>
              <a:defRPr sz="900" b="1"/>
            </a:lvl8pPr>
            <a:lvl9pPr marL="0" indent="0">
              <a:lnSpc>
                <a:spcPct val="100000"/>
              </a:lnSpc>
              <a:buNone/>
              <a:defRPr sz="900" b="1"/>
            </a:lvl9pPr>
          </a:lstStyle>
          <a:p>
            <a:pPr lvl="0"/>
            <a:r>
              <a:rPr lang="en-US" noProof="0"/>
              <a:t>Company name</a:t>
            </a:r>
          </a:p>
        </p:txBody>
      </p:sp>
    </p:spTree>
    <p:extLst>
      <p:ext uri="{BB962C8B-B14F-4D97-AF65-F5344CB8AC3E}">
        <p14:creationId xmlns:p14="http://schemas.microsoft.com/office/powerpoint/2010/main" val="275554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tatement – Color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476671"/>
            <a:ext cx="10296000" cy="5832053"/>
          </a:xfrm>
        </p:spPr>
        <p:txBody>
          <a:bodyPr/>
          <a:lstStyle>
            <a:lvl1pPr>
              <a:lnSpc>
                <a:spcPct val="85000"/>
              </a:lnSpc>
              <a:defRPr sz="5000" spc="80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60965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7C7AEDB-37A9-4B8C-9F21-73FABA68C44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2830252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Image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7C7AEDB-37A9-4B8C-9F21-73FABA68C44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3992" cy="685800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4" name="Bildplatzhalter 2">
            <a:extLst>
              <a:ext uri="{FF2B5EF4-FFF2-40B4-BE49-F238E27FC236}">
                <a16:creationId xmlns:a16="http://schemas.microsoft.com/office/drawing/2014/main" id="{B2C4988A-229B-497C-AC6A-963784F3CB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8008" y="0"/>
            <a:ext cx="6023992" cy="685800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41531345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95" userDrawn="1">
          <p15:clr>
            <a:srgbClr val="FBAE40"/>
          </p15:clr>
        </p15:guide>
        <p15:guide id="2" pos="3885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with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932FC29-8F38-4A6F-9535-9882C92BDB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096" y="1773238"/>
            <a:ext cx="3601217" cy="4535487"/>
          </a:xfrm>
        </p:spPr>
        <p:txBody>
          <a:bodyPr/>
          <a:lstStyle>
            <a:lvl1pPr>
              <a:lnSpc>
                <a:spcPct val="110000"/>
              </a:lnSpc>
              <a:defRPr sz="1600"/>
            </a:lvl1pPr>
            <a:lvl2pPr>
              <a:lnSpc>
                <a:spcPct val="110000"/>
              </a:lnSpc>
              <a:defRPr sz="1600"/>
            </a:lvl2pPr>
            <a:lvl3pPr>
              <a:lnSpc>
                <a:spcPct val="110000"/>
              </a:lnSpc>
              <a:defRPr sz="1600"/>
            </a:lvl3pPr>
            <a:lvl4pPr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 sz="1600"/>
            </a:lvl5pPr>
            <a:lvl6pPr>
              <a:lnSpc>
                <a:spcPct val="110000"/>
              </a:lnSpc>
              <a:defRPr sz="1600"/>
            </a:lvl6pPr>
            <a:lvl7pPr>
              <a:lnSpc>
                <a:spcPct val="110000"/>
              </a:lnSpc>
              <a:defRPr sz="1600"/>
            </a:lvl7pPr>
            <a:lvl8pPr>
              <a:lnSpc>
                <a:spcPct val="110000"/>
              </a:lnSpc>
              <a:defRPr sz="1600"/>
            </a:lvl8pPr>
            <a:lvl9pPr>
              <a:lnSpc>
                <a:spcPct val="110000"/>
              </a:lnSpc>
              <a:defRPr sz="1600"/>
            </a:lvl9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98B059C3-B27E-4E83-A871-34019FB4D1C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295775" y="1773237"/>
            <a:ext cx="7345363" cy="4535487"/>
          </a:xfrm>
        </p:spPr>
        <p:txBody>
          <a:bodyPr/>
          <a:lstStyle/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89933E-7929-464D-A8CE-A6974A5B9FC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8BB9A55-A46D-42B8-B50C-D7A56C30EB0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427F824-BCCE-4D66-9694-2B80E30A235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565231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with Cap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932FC29-8F38-4A6F-9535-9882C92BDB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40216" y="1773238"/>
            <a:ext cx="3601217" cy="4535487"/>
          </a:xfrm>
        </p:spPr>
        <p:txBody>
          <a:bodyPr/>
          <a:lstStyle>
            <a:lvl1pPr>
              <a:lnSpc>
                <a:spcPct val="110000"/>
              </a:lnSpc>
              <a:defRPr sz="1600"/>
            </a:lvl1pPr>
            <a:lvl2pPr>
              <a:lnSpc>
                <a:spcPct val="110000"/>
              </a:lnSpc>
              <a:defRPr sz="1600"/>
            </a:lvl2pPr>
            <a:lvl3pPr>
              <a:lnSpc>
                <a:spcPct val="110000"/>
              </a:lnSpc>
              <a:defRPr sz="1600"/>
            </a:lvl3pPr>
            <a:lvl4pPr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 sz="1600"/>
            </a:lvl5pPr>
            <a:lvl6pPr>
              <a:lnSpc>
                <a:spcPct val="110000"/>
              </a:lnSpc>
              <a:defRPr sz="1600"/>
            </a:lvl6pPr>
            <a:lvl7pPr>
              <a:lnSpc>
                <a:spcPct val="110000"/>
              </a:lnSpc>
              <a:defRPr sz="1600"/>
            </a:lvl7pPr>
            <a:lvl8pPr>
              <a:lnSpc>
                <a:spcPct val="110000"/>
              </a:lnSpc>
              <a:defRPr sz="1600"/>
            </a:lvl8pPr>
            <a:lvl9pPr>
              <a:lnSpc>
                <a:spcPct val="110000"/>
              </a:lnSpc>
              <a:defRPr sz="1600"/>
            </a:lvl9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98B059C3-B27E-4E83-A871-34019FB4D1C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51384" y="1773237"/>
            <a:ext cx="7345363" cy="4535487"/>
          </a:xfrm>
        </p:spPr>
        <p:txBody>
          <a:bodyPr/>
          <a:lstStyle/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89933E-7929-464D-A8CE-A6974A5B9FC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8BB9A55-A46D-42B8-B50C-D7A56C30EB0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427F824-BCCE-4D66-9694-2B80E30A235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93448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 with Cap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932FC29-8F38-4A6F-9535-9882C92BDB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00" y="5445224"/>
            <a:ext cx="5472000" cy="863501"/>
          </a:xfrm>
        </p:spPr>
        <p:txBody>
          <a:bodyPr/>
          <a:lstStyle>
            <a:lvl1pPr>
              <a:lnSpc>
                <a:spcPct val="110000"/>
              </a:lnSpc>
              <a:defRPr sz="1600"/>
            </a:lvl1pPr>
            <a:lvl2pPr>
              <a:lnSpc>
                <a:spcPct val="110000"/>
              </a:lnSpc>
              <a:defRPr sz="1600"/>
            </a:lvl2pPr>
            <a:lvl3pPr>
              <a:lnSpc>
                <a:spcPct val="110000"/>
              </a:lnSpc>
              <a:defRPr sz="1600"/>
            </a:lvl3pPr>
            <a:lvl4pPr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 sz="1600"/>
            </a:lvl5pPr>
            <a:lvl6pPr>
              <a:lnSpc>
                <a:spcPct val="110000"/>
              </a:lnSpc>
              <a:defRPr sz="1600"/>
            </a:lvl6pPr>
            <a:lvl7pPr>
              <a:lnSpc>
                <a:spcPct val="110000"/>
              </a:lnSpc>
              <a:defRPr sz="1600"/>
            </a:lvl7pPr>
            <a:lvl8pPr>
              <a:lnSpc>
                <a:spcPct val="110000"/>
              </a:lnSpc>
              <a:defRPr sz="1600"/>
            </a:lvl8pPr>
            <a:lvl9pPr>
              <a:lnSpc>
                <a:spcPct val="110000"/>
              </a:lnSpc>
              <a:defRPr sz="1600"/>
            </a:lvl9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98B059C3-B27E-4E83-A871-34019FB4D1C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51384" y="1773237"/>
            <a:ext cx="5472000" cy="3527971"/>
          </a:xfrm>
        </p:spPr>
        <p:txBody>
          <a:bodyPr/>
          <a:lstStyle/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>
            <a:extLst>
              <a:ext uri="{FF2B5EF4-FFF2-40B4-BE49-F238E27FC236}">
                <a16:creationId xmlns:a16="http://schemas.microsoft.com/office/drawing/2014/main" id="{98C991E3-E0A5-4AC2-9B9F-ACB222EC12F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66800" y="1773237"/>
            <a:ext cx="5472000" cy="3527971"/>
          </a:xfrm>
        </p:spPr>
        <p:txBody>
          <a:bodyPr/>
          <a:lstStyle/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8F76D785-1054-422C-BB0C-3CEBCCC637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66800" y="5445224"/>
            <a:ext cx="5472000" cy="863501"/>
          </a:xfrm>
        </p:spPr>
        <p:txBody>
          <a:bodyPr/>
          <a:lstStyle>
            <a:lvl1pPr>
              <a:lnSpc>
                <a:spcPct val="110000"/>
              </a:lnSpc>
              <a:defRPr sz="1600"/>
            </a:lvl1pPr>
            <a:lvl2pPr>
              <a:lnSpc>
                <a:spcPct val="110000"/>
              </a:lnSpc>
              <a:defRPr sz="1600"/>
            </a:lvl2pPr>
            <a:lvl3pPr>
              <a:lnSpc>
                <a:spcPct val="110000"/>
              </a:lnSpc>
              <a:defRPr sz="1600"/>
            </a:lvl3pPr>
            <a:lvl4pPr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 sz="1600"/>
            </a:lvl5pPr>
            <a:lvl6pPr>
              <a:lnSpc>
                <a:spcPct val="110000"/>
              </a:lnSpc>
              <a:defRPr sz="1600"/>
            </a:lvl6pPr>
            <a:lvl7pPr>
              <a:lnSpc>
                <a:spcPct val="110000"/>
              </a:lnSpc>
              <a:defRPr sz="1600"/>
            </a:lvl7pPr>
            <a:lvl8pPr>
              <a:lnSpc>
                <a:spcPct val="110000"/>
              </a:lnSpc>
              <a:defRPr sz="1600"/>
            </a:lvl8pPr>
            <a:lvl9pPr>
              <a:lnSpc>
                <a:spcPct val="110000"/>
              </a:lnSpc>
              <a:defRPr sz="1600"/>
            </a:lvl9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F74C619-5B0C-4CA4-B04D-4881BF7716B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09A3C22E-4A0A-408B-83E1-92326E8E433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4814569B-98C3-4270-9447-C761760F0ED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79507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95">
          <p15:clr>
            <a:srgbClr val="FBAE40"/>
          </p15:clr>
        </p15:guide>
        <p15:guide id="3" pos="3885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 with Cap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932FC29-8F38-4A6F-9535-9882C92BDB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00" y="5445224"/>
            <a:ext cx="3599929" cy="863501"/>
          </a:xfrm>
        </p:spPr>
        <p:txBody>
          <a:bodyPr/>
          <a:lstStyle>
            <a:lvl1pPr>
              <a:lnSpc>
                <a:spcPct val="110000"/>
              </a:lnSpc>
              <a:defRPr sz="1600"/>
            </a:lvl1pPr>
            <a:lvl2pPr>
              <a:lnSpc>
                <a:spcPct val="110000"/>
              </a:lnSpc>
              <a:defRPr sz="1600"/>
            </a:lvl2pPr>
            <a:lvl3pPr>
              <a:lnSpc>
                <a:spcPct val="110000"/>
              </a:lnSpc>
              <a:defRPr sz="1600"/>
            </a:lvl3pPr>
            <a:lvl4pPr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 sz="1600"/>
            </a:lvl5pPr>
            <a:lvl6pPr>
              <a:lnSpc>
                <a:spcPct val="110000"/>
              </a:lnSpc>
              <a:defRPr sz="1600"/>
            </a:lvl6pPr>
            <a:lvl7pPr>
              <a:lnSpc>
                <a:spcPct val="110000"/>
              </a:lnSpc>
              <a:defRPr sz="1600"/>
            </a:lvl7pPr>
            <a:lvl8pPr>
              <a:lnSpc>
                <a:spcPct val="110000"/>
              </a:lnSpc>
              <a:defRPr sz="1600"/>
            </a:lvl8pPr>
            <a:lvl9pPr>
              <a:lnSpc>
                <a:spcPct val="110000"/>
              </a:lnSpc>
              <a:defRPr sz="1600"/>
            </a:lvl9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98B059C3-B27E-4E83-A871-34019FB4D1C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51384" y="1773237"/>
            <a:ext cx="3599929" cy="3527971"/>
          </a:xfrm>
        </p:spPr>
        <p:txBody>
          <a:bodyPr/>
          <a:lstStyle/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>
            <a:extLst>
              <a:ext uri="{FF2B5EF4-FFF2-40B4-BE49-F238E27FC236}">
                <a16:creationId xmlns:a16="http://schemas.microsoft.com/office/drawing/2014/main" id="{98C991E3-E0A5-4AC2-9B9F-ACB222EC12F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295800" y="1773237"/>
            <a:ext cx="3598112" cy="3527971"/>
          </a:xfrm>
        </p:spPr>
        <p:txBody>
          <a:bodyPr/>
          <a:lstStyle/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8F76D785-1054-422C-BB0C-3CEBCCC637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95800" y="5445224"/>
            <a:ext cx="3598112" cy="863501"/>
          </a:xfrm>
        </p:spPr>
        <p:txBody>
          <a:bodyPr/>
          <a:lstStyle>
            <a:lvl1pPr>
              <a:lnSpc>
                <a:spcPct val="110000"/>
              </a:lnSpc>
              <a:defRPr sz="1600"/>
            </a:lvl1pPr>
            <a:lvl2pPr>
              <a:lnSpc>
                <a:spcPct val="110000"/>
              </a:lnSpc>
              <a:defRPr sz="1600"/>
            </a:lvl2pPr>
            <a:lvl3pPr>
              <a:lnSpc>
                <a:spcPct val="110000"/>
              </a:lnSpc>
              <a:defRPr sz="1600"/>
            </a:lvl3pPr>
            <a:lvl4pPr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 sz="1600"/>
            </a:lvl5pPr>
            <a:lvl6pPr>
              <a:lnSpc>
                <a:spcPct val="110000"/>
              </a:lnSpc>
              <a:defRPr sz="1600"/>
            </a:lvl6pPr>
            <a:lvl7pPr>
              <a:lnSpc>
                <a:spcPct val="110000"/>
              </a:lnSpc>
              <a:defRPr sz="1600"/>
            </a:lvl7pPr>
            <a:lvl8pPr>
              <a:lnSpc>
                <a:spcPct val="110000"/>
              </a:lnSpc>
              <a:defRPr sz="1600"/>
            </a:lvl8pPr>
            <a:lvl9pPr>
              <a:lnSpc>
                <a:spcPct val="110000"/>
              </a:lnSpc>
              <a:defRPr sz="1600"/>
            </a:lvl9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9" name="Bildplatzhalter 6">
            <a:extLst>
              <a:ext uri="{FF2B5EF4-FFF2-40B4-BE49-F238E27FC236}">
                <a16:creationId xmlns:a16="http://schemas.microsoft.com/office/drawing/2014/main" id="{336E2134-9F76-48C8-9E9F-23F611E8FF8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040216" y="1773237"/>
            <a:ext cx="3598112" cy="3527971"/>
          </a:xfrm>
        </p:spPr>
        <p:txBody>
          <a:bodyPr/>
          <a:lstStyle/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EDD6566A-0EFC-4C31-AB91-9D8C252C2A9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040216" y="5445224"/>
            <a:ext cx="3598112" cy="863501"/>
          </a:xfrm>
        </p:spPr>
        <p:txBody>
          <a:bodyPr/>
          <a:lstStyle>
            <a:lvl1pPr>
              <a:lnSpc>
                <a:spcPct val="110000"/>
              </a:lnSpc>
              <a:defRPr sz="1600"/>
            </a:lvl1pPr>
            <a:lvl2pPr>
              <a:lnSpc>
                <a:spcPct val="110000"/>
              </a:lnSpc>
              <a:defRPr sz="1600"/>
            </a:lvl2pPr>
            <a:lvl3pPr>
              <a:lnSpc>
                <a:spcPct val="110000"/>
              </a:lnSpc>
              <a:defRPr sz="1600"/>
            </a:lvl3pPr>
            <a:lvl4pPr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 sz="1600"/>
            </a:lvl5pPr>
            <a:lvl6pPr>
              <a:lnSpc>
                <a:spcPct val="110000"/>
              </a:lnSpc>
              <a:defRPr sz="1600"/>
            </a:lvl6pPr>
            <a:lvl7pPr>
              <a:lnSpc>
                <a:spcPct val="110000"/>
              </a:lnSpc>
              <a:defRPr sz="1600"/>
            </a:lvl7pPr>
            <a:lvl8pPr>
              <a:lnSpc>
                <a:spcPct val="110000"/>
              </a:lnSpc>
              <a:defRPr sz="1600"/>
            </a:lvl8pPr>
            <a:lvl9pPr>
              <a:lnSpc>
                <a:spcPct val="110000"/>
              </a:lnSpc>
              <a:defRPr sz="1600"/>
            </a:lvl9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7DDDDED-F6C7-40C3-A3D4-58A04776941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DFB72D45-4345-4941-AD34-6F3F28621BD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BA9EFF66-299C-4E7D-82EA-E8B880D3A32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05548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7896224" y="6308725"/>
            <a:ext cx="143991" cy="2166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Bildplatzhalter 6">
            <a:extLst>
              <a:ext uri="{FF2B5EF4-FFF2-40B4-BE49-F238E27FC236}">
                <a16:creationId xmlns:a16="http://schemas.microsoft.com/office/drawing/2014/main" id="{336E2134-9F76-48C8-9E9F-23F611E8FF8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040216" y="1"/>
            <a:ext cx="4151784" cy="6858000"/>
          </a:xfrm>
        </p:spPr>
        <p:txBody>
          <a:bodyPr/>
          <a:lstStyle/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DFB72D45-4345-4941-AD34-6F3F28621BD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BA9EFF66-299C-4E7D-82EA-E8B880D3A32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3932FC29-8F38-4A6F-9535-9882C92BDB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096" y="1773238"/>
            <a:ext cx="7346129" cy="4535487"/>
          </a:xfrm>
        </p:spPr>
        <p:txBody>
          <a:bodyPr/>
          <a:lstStyle>
            <a:lvl1pPr>
              <a:lnSpc>
                <a:spcPct val="110000"/>
              </a:lnSpc>
              <a:defRPr sz="1600"/>
            </a:lvl1pPr>
            <a:lvl2pPr>
              <a:lnSpc>
                <a:spcPct val="110000"/>
              </a:lnSpc>
              <a:defRPr sz="1600"/>
            </a:lvl2pPr>
            <a:lvl3pPr>
              <a:lnSpc>
                <a:spcPct val="110000"/>
              </a:lnSpc>
              <a:defRPr sz="1600"/>
            </a:lvl3pPr>
            <a:lvl4pPr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 sz="1600"/>
            </a:lvl5pPr>
            <a:lvl6pPr>
              <a:lnSpc>
                <a:spcPct val="110000"/>
              </a:lnSpc>
              <a:defRPr sz="1600"/>
            </a:lvl6pPr>
            <a:lvl7pPr>
              <a:lnSpc>
                <a:spcPct val="110000"/>
              </a:lnSpc>
              <a:defRPr sz="1600"/>
            </a:lvl7pPr>
            <a:lvl8pPr>
              <a:lnSpc>
                <a:spcPct val="110000"/>
              </a:lnSpc>
              <a:defRPr sz="1600"/>
            </a:lvl8pPr>
            <a:lvl9pPr>
              <a:lnSpc>
                <a:spcPct val="110000"/>
              </a:lnSpc>
              <a:defRPr sz="1600"/>
            </a:lvl9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551054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_ Images + Text 2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>
            <a:extLst>
              <a:ext uri="{FF2B5EF4-FFF2-40B4-BE49-F238E27FC236}">
                <a16:creationId xmlns:a16="http://schemas.microsoft.com/office/drawing/2014/main" id="{336E2134-9F76-48C8-9E9F-23F611E8FF8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4151784" cy="6858000"/>
          </a:xfrm>
        </p:spPr>
        <p:txBody>
          <a:bodyPr/>
          <a:lstStyle/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4295775" y="476672"/>
            <a:ext cx="7345363" cy="1008112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3932FC29-8F38-4A6F-9535-9882C92BDB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92733" y="1773238"/>
            <a:ext cx="7346129" cy="4535487"/>
          </a:xfrm>
        </p:spPr>
        <p:txBody>
          <a:bodyPr/>
          <a:lstStyle>
            <a:lvl1pPr>
              <a:lnSpc>
                <a:spcPct val="110000"/>
              </a:lnSpc>
              <a:defRPr sz="1600"/>
            </a:lvl1pPr>
            <a:lvl2pPr>
              <a:lnSpc>
                <a:spcPct val="110000"/>
              </a:lnSpc>
              <a:defRPr sz="1600"/>
            </a:lvl2pPr>
            <a:lvl3pPr>
              <a:lnSpc>
                <a:spcPct val="110000"/>
              </a:lnSpc>
              <a:defRPr sz="1600"/>
            </a:lvl3pPr>
            <a:lvl4pPr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 sz="1600"/>
            </a:lvl5pPr>
            <a:lvl6pPr>
              <a:lnSpc>
                <a:spcPct val="110000"/>
              </a:lnSpc>
              <a:defRPr sz="1600"/>
            </a:lvl6pPr>
            <a:lvl7pPr>
              <a:lnSpc>
                <a:spcPct val="110000"/>
              </a:lnSpc>
              <a:defRPr sz="1600"/>
            </a:lvl7pPr>
            <a:lvl8pPr>
              <a:lnSpc>
                <a:spcPct val="110000"/>
              </a:lnSpc>
              <a:defRPr sz="1600"/>
            </a:lvl8pPr>
            <a:lvl9pPr>
              <a:lnSpc>
                <a:spcPct val="110000"/>
              </a:lnSpc>
              <a:defRPr sz="1600"/>
            </a:lvl9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A7DDDDED-F6C7-40C3-A3D4-58A047769416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7750764" y="6525344"/>
            <a:ext cx="2953748" cy="196850"/>
          </a:xfrm>
        </p:spPr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6" name="Rechteck 5"/>
          <p:cNvSpPr/>
          <p:nvPr userDrawn="1"/>
        </p:nvSpPr>
        <p:spPr>
          <a:xfrm>
            <a:off x="4151784" y="6308725"/>
            <a:ext cx="143991" cy="2166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8661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5041081" cy="1008112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932FC29-8F38-4A6F-9535-9882C92BDB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096" y="1773238"/>
            <a:ext cx="5041080" cy="4535487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98B059C3-B27E-4E83-A871-34019FB4D1C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8" y="0"/>
            <a:ext cx="6024562" cy="6858000"/>
          </a:xfrm>
        </p:spPr>
        <p:txBody>
          <a:bodyPr/>
          <a:lstStyle/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5A649CA-D29B-4D3D-B71E-4CC7F252206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3AA2989-AFC0-4631-A83A-77BD406F58A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9" name="Rechteck 8"/>
          <p:cNvSpPr/>
          <p:nvPr userDrawn="1"/>
        </p:nvSpPr>
        <p:spPr>
          <a:xfrm>
            <a:off x="6023992" y="6308725"/>
            <a:ext cx="143991" cy="2166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3201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52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B3711576-B7F5-4BBF-A823-E5A44FC1C9B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167438" y="0"/>
            <a:ext cx="6024562" cy="6858000"/>
          </a:xfrm>
        </p:spPr>
        <p:txBody>
          <a:bodyPr/>
          <a:lstStyle/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50864" y="1773239"/>
            <a:ext cx="5184000" cy="1943794"/>
          </a:xfrm>
        </p:spPr>
        <p:txBody>
          <a:bodyPr bIns="36000" anchor="b"/>
          <a:lstStyle>
            <a:lvl1pPr algn="l">
              <a:lnSpc>
                <a:spcPct val="90000"/>
              </a:lnSpc>
              <a:defRPr sz="3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50864" y="3789040"/>
            <a:ext cx="5184000" cy="720000"/>
          </a:xfrm>
        </p:spPr>
        <p:txBody>
          <a:bodyPr/>
          <a:lstStyle>
            <a:lvl1pPr marL="0" indent="0" algn="l">
              <a:buNone/>
              <a:defRPr sz="2000" b="1" baseline="0"/>
            </a:lvl1pPr>
            <a:lvl2pPr marL="0" indent="0" algn="l">
              <a:buNone/>
              <a:defRPr sz="2000" b="1" baseline="0"/>
            </a:lvl2pPr>
            <a:lvl3pPr marL="0" indent="0" algn="l">
              <a:buNone/>
              <a:defRPr sz="2000" b="1" baseline="0"/>
            </a:lvl3pPr>
            <a:lvl4pPr marL="0" indent="0" algn="l">
              <a:buNone/>
              <a:defRPr sz="2000" b="1" baseline="0"/>
            </a:lvl4pPr>
            <a:lvl5pPr marL="0" indent="0" algn="l">
              <a:buNone/>
              <a:defRPr sz="2000" b="1" baseline="0"/>
            </a:lvl5pPr>
            <a:lvl6pPr marL="0" indent="0" algn="l">
              <a:buNone/>
              <a:defRPr sz="2000" b="1" baseline="0"/>
            </a:lvl6pPr>
            <a:lvl7pPr marL="0" indent="0" algn="l">
              <a:buNone/>
              <a:defRPr sz="2000" b="1" baseline="0"/>
            </a:lvl7pPr>
            <a:lvl8pPr marL="0" indent="0" algn="l">
              <a:buNone/>
              <a:defRPr sz="2000" b="1" baseline="0"/>
            </a:lvl8pPr>
            <a:lvl9pPr marL="0" indent="0" algn="l">
              <a:buNone/>
              <a:defRPr sz="2000" b="1" baseline="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7" name="Textplatzhalter 4">
            <a:extLst>
              <a:ext uri="{FF2B5EF4-FFF2-40B4-BE49-F238E27FC236}">
                <a16:creationId xmlns:a16="http://schemas.microsoft.com/office/drawing/2014/main" id="{5DF4F43D-DA3B-49AA-B404-578E570157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1384" y="6525345"/>
            <a:ext cx="3598112" cy="144016"/>
          </a:xfr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900" b="1"/>
            </a:lvl1pPr>
            <a:lvl2pPr marL="0" indent="0">
              <a:lnSpc>
                <a:spcPct val="100000"/>
              </a:lnSpc>
              <a:buNone/>
              <a:defRPr sz="900" b="1"/>
            </a:lvl2pPr>
            <a:lvl3pPr marL="0" indent="0">
              <a:lnSpc>
                <a:spcPct val="100000"/>
              </a:lnSpc>
              <a:buNone/>
              <a:defRPr sz="900" b="1"/>
            </a:lvl3pPr>
            <a:lvl4pPr marL="0" indent="0">
              <a:lnSpc>
                <a:spcPct val="100000"/>
              </a:lnSpc>
              <a:buNone/>
              <a:defRPr sz="900" b="1"/>
            </a:lvl4pPr>
            <a:lvl5pPr marL="0" indent="0">
              <a:lnSpc>
                <a:spcPct val="100000"/>
              </a:lnSpc>
              <a:buNone/>
              <a:defRPr sz="900" b="1"/>
            </a:lvl5pPr>
            <a:lvl6pPr marL="0" indent="0">
              <a:lnSpc>
                <a:spcPct val="100000"/>
              </a:lnSpc>
              <a:buNone/>
              <a:defRPr sz="900" b="1"/>
            </a:lvl6pPr>
            <a:lvl7pPr marL="0" indent="0">
              <a:lnSpc>
                <a:spcPct val="100000"/>
              </a:lnSpc>
              <a:buNone/>
              <a:defRPr sz="900" b="1"/>
            </a:lvl7pPr>
            <a:lvl8pPr marL="0" indent="0">
              <a:lnSpc>
                <a:spcPct val="100000"/>
              </a:lnSpc>
              <a:buNone/>
              <a:defRPr sz="900" b="1"/>
            </a:lvl8pPr>
            <a:lvl9pPr marL="0" indent="0">
              <a:lnSpc>
                <a:spcPct val="100000"/>
              </a:lnSpc>
              <a:buNone/>
              <a:defRPr sz="900" b="1"/>
            </a:lvl9pPr>
          </a:lstStyle>
          <a:p>
            <a:pPr lvl="0"/>
            <a:r>
              <a:rPr lang="en-US" noProof="0"/>
              <a:t>Company name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C39F3CC-A4F9-46D5-B874-AD0105BD78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94" y="398926"/>
            <a:ext cx="1765538" cy="64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660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mage and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586453" y="476672"/>
            <a:ext cx="5041081" cy="1008112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932FC29-8F38-4A6F-9535-9882C92BDB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85686" y="1773238"/>
            <a:ext cx="5041080" cy="4535487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98B059C3-B27E-4E83-A871-34019FB4D1C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24563" cy="6857999"/>
          </a:xfrm>
        </p:spPr>
        <p:txBody>
          <a:bodyPr/>
          <a:lstStyle/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7342192-77B2-4E53-9217-37A97D68B52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6" name="Rechteck 5"/>
          <p:cNvSpPr/>
          <p:nvPr userDrawn="1"/>
        </p:nvSpPr>
        <p:spPr>
          <a:xfrm>
            <a:off x="6023992" y="6308725"/>
            <a:ext cx="143991" cy="2166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76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58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DD99B08-B076-41D1-9508-E1D2543D9C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3" y="1773238"/>
            <a:ext cx="8281987" cy="4535487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2F9E7B0-4821-4D9C-B6E4-46C021C00D8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C4B524-52BC-495C-89A3-92EB82CC3F9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8F4BCF-2DDC-4F8A-BE9F-6D3EE3EDF50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946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DD99B08-B076-41D1-9508-E1D2543D9C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3" y="1773238"/>
            <a:ext cx="4537075" cy="4535487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2F9E7B0-4821-4D9C-B6E4-46C021C00D8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C4B524-52BC-495C-89A3-92EB82CC3F9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8F4BCF-2DDC-4F8A-BE9F-6D3EE3EDF50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B74EEB58-6AFA-43D9-ACF5-5D7468A28D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32400" y="1773238"/>
            <a:ext cx="4537075" cy="4535487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429036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hre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DD99B08-B076-41D1-9508-E1D2543D9C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4" y="1773238"/>
            <a:ext cx="3600450" cy="4535487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2F9E7B0-4821-4D9C-B6E4-46C021C00D8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C4B524-52BC-495C-89A3-92EB82CC3F9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8F4BCF-2DDC-4F8A-BE9F-6D3EE3EDF50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B74EEB58-6AFA-43D9-ACF5-5D7468A28D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5750" y="1773238"/>
            <a:ext cx="3600450" cy="4535487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CE21704F-404F-46A6-8DCB-CCDB148FADD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040216" y="1773238"/>
            <a:ext cx="3600450" cy="4535487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82068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– Two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DD99B08-B076-41D1-9508-E1D2543D9C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2" y="1773238"/>
            <a:ext cx="9217026" cy="4535487"/>
          </a:xfrm>
        </p:spPr>
        <p:txBody>
          <a:bodyPr numCol="2" spcCol="14400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647F31C-B844-4383-8355-D5679A32D1A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654B4E-C5A3-4226-9E25-36814550A1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24AA2D-0A92-41E9-A082-F61FC760E3D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188692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153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88932E1-EAE9-49B4-83B4-4B2EC356D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74D9AC7-C3B5-4145-AA78-F17867DC2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0ED691-DDF7-44FF-8575-F17D128F1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611207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grammplatzhalter 4">
            <a:extLst>
              <a:ext uri="{FF2B5EF4-FFF2-40B4-BE49-F238E27FC236}">
                <a16:creationId xmlns:a16="http://schemas.microsoft.com/office/drawing/2014/main" id="{3A0DD347-9A79-429C-B7DE-DE010F4F5FF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1487489" y="1773238"/>
            <a:ext cx="9217024" cy="4535487"/>
          </a:xfrm>
        </p:spPr>
        <p:txBody>
          <a:bodyPr/>
          <a:lstStyle/>
          <a:p>
            <a:r>
              <a:rPr lang="de-DE" noProof="0"/>
              <a:t>Diagramm durch Klicken auf Symbol hinzufügen</a:t>
            </a:r>
            <a:endParaRPr lang="en-US" noProof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48E2C3-62A0-4B38-B533-82790B3A326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1163E27-D4AB-4B81-B700-05B542A57D4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CC202B1-7423-4001-A09C-CE1E148B0AF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940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abellenplatzhalter 7">
            <a:extLst>
              <a:ext uri="{FF2B5EF4-FFF2-40B4-BE49-F238E27FC236}">
                <a16:creationId xmlns:a16="http://schemas.microsoft.com/office/drawing/2014/main" id="{C0A2C896-6427-4987-9629-515686C1BF77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1487488" y="1773238"/>
            <a:ext cx="9217025" cy="4535487"/>
          </a:xfrm>
        </p:spPr>
        <p:txBody>
          <a:bodyPr/>
          <a:lstStyle/>
          <a:p>
            <a:r>
              <a:rPr lang="de-DE" noProof="0"/>
              <a:t>Tabelle durch Klicken auf Symbol hinzufügen</a:t>
            </a:r>
            <a:endParaRPr lang="en-US" noProof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48E2C3-62A0-4B38-B533-82790B3A326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1163E27-D4AB-4B81-B700-05B542A57D4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CC202B1-7423-4001-A09C-CE1E148B0AF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03268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1487489" y="1773238"/>
            <a:ext cx="9217022" cy="4535487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noProof="0"/>
              <a:t>Textmasterformat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1B06F3-E1FA-4419-84A0-6443463A4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D4359E7-3C14-4FEE-BAF1-7BB00928F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A2431A-11BC-48B1-B280-72BD26AA9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36868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550862" y="1773238"/>
            <a:ext cx="5472000" cy="4535487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noProof="0"/>
              <a:t>Textmasterformat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172202" y="1773238"/>
            <a:ext cx="5468936" cy="4535487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noProof="0"/>
              <a:t>Textmasterformat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6DF6AEF-B966-446C-BA93-333F54AAA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B1D8B8A-7DBC-4274-9172-21389AEE1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B046561-57F7-49E8-8396-8E476E66C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764508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5" userDrawn="1">
          <p15:clr>
            <a:srgbClr val="FBAE40"/>
          </p15:clr>
        </p15:guide>
        <p15:guide id="2" pos="379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7CA54C-33EE-4EAB-B494-0AD5448C2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7E6DFE-963F-487F-9662-D098F4910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DF68E7-C236-4F14-BDED-10C35870E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7" name="Tabellenplatzhalter 6">
            <a:extLst>
              <a:ext uri="{FF2B5EF4-FFF2-40B4-BE49-F238E27FC236}">
                <a16:creationId xmlns:a16="http://schemas.microsoft.com/office/drawing/2014/main" id="{07D59001-C0B4-45AF-AA05-595C352F17E6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50863" y="1773238"/>
            <a:ext cx="8281987" cy="4176712"/>
          </a:xfrm>
        </p:spPr>
        <p:txBody>
          <a:bodyPr/>
          <a:lstStyle/>
          <a:p>
            <a:r>
              <a:rPr lang="de-DE"/>
              <a:t>Tabelle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77299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8C363B2-BFD8-4C82-B072-BAE9F4B21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8AB9CE7-D94F-479E-A1A4-EBACCE241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11DF8E1-B670-4450-886D-9A7E35900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6775797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WA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9EB5BAF3-6D3F-4EBA-88CB-9375413192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000" y="2412000"/>
            <a:ext cx="5599276" cy="2050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13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3" y="2924944"/>
            <a:ext cx="8281987" cy="1944000"/>
          </a:xfrm>
        </p:spPr>
        <p:txBody>
          <a:bodyPr tIns="0" anchor="t" anchorCtr="0"/>
          <a:lstStyle>
            <a:lvl1pPr>
              <a:lnSpc>
                <a:spcPct val="90000"/>
              </a:lnSpc>
              <a:defRPr sz="3400" spc="120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550863" y="2420888"/>
            <a:ext cx="8281987" cy="360040"/>
          </a:xfrm>
        </p:spPr>
        <p:txBody>
          <a:bodyPr anchor="b" anchorCtr="0"/>
          <a:lstStyle>
            <a:lvl1pPr marL="0" indent="0">
              <a:buNone/>
              <a:defRPr sz="2000" b="1" baseline="0">
                <a:solidFill>
                  <a:schemeClr val="tx1"/>
                </a:solidFill>
              </a:defRPr>
            </a:lvl1pPr>
            <a:lvl2pPr marL="0" indent="0">
              <a:buNone/>
              <a:defRPr sz="2000" b="1" baseline="0">
                <a:solidFill>
                  <a:schemeClr val="tx1"/>
                </a:solidFill>
              </a:defRPr>
            </a:lvl2pPr>
            <a:lvl3pPr marL="0" indent="0">
              <a:buNone/>
              <a:defRPr sz="2000" b="1" baseline="0">
                <a:solidFill>
                  <a:schemeClr val="tx1"/>
                </a:solidFill>
              </a:defRPr>
            </a:lvl3pPr>
            <a:lvl4pPr marL="0" indent="0">
              <a:buNone/>
              <a:defRPr sz="2000" b="1" baseline="0">
                <a:solidFill>
                  <a:schemeClr val="tx1"/>
                </a:solidFill>
              </a:defRPr>
            </a:lvl4pPr>
            <a:lvl5pPr marL="0" indent="0">
              <a:buNone/>
              <a:defRPr sz="2000" b="1" baseline="0">
                <a:solidFill>
                  <a:schemeClr val="tx1"/>
                </a:solidFill>
              </a:defRPr>
            </a:lvl5pPr>
            <a:lvl6pPr marL="0" indent="0">
              <a:buNone/>
              <a:defRPr sz="2000" b="1" baseline="0">
                <a:solidFill>
                  <a:schemeClr val="tx1"/>
                </a:solidFill>
              </a:defRPr>
            </a:lvl6pPr>
            <a:lvl7pPr marL="0" indent="0">
              <a:buNone/>
              <a:defRPr sz="2000" b="1" baseline="0">
                <a:solidFill>
                  <a:schemeClr val="tx1"/>
                </a:solidFill>
              </a:defRPr>
            </a:lvl7pPr>
            <a:lvl8pPr marL="0" indent="0">
              <a:buNone/>
              <a:defRPr sz="2000" b="1" baseline="0">
                <a:solidFill>
                  <a:schemeClr val="tx1"/>
                </a:solidFill>
              </a:defRPr>
            </a:lvl8pPr>
            <a:lvl9pPr marL="0" indent="0">
              <a:buNone/>
              <a:defRPr sz="2000" b="1" baseline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D1736C4-C547-40D9-A598-1FFE0DDC3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3BC691B-6053-42C2-B0B1-3E53B9E68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0034C8-E60B-4E0E-AE17-E6EB066F7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691009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42" userDrawn="1">
          <p15:clr>
            <a:srgbClr val="FBAE40"/>
          </p15:clr>
        </p15:guide>
        <p15:guide id="2" orient="horz" pos="175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– Colo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AC21BB34-50CA-4AE3-AFA7-C8627707D332}"/>
              </a:ext>
            </a:extLst>
          </p:cNvPr>
          <p:cNvSpPr/>
          <p:nvPr userDrawn="1"/>
        </p:nvSpPr>
        <p:spPr>
          <a:xfrm>
            <a:off x="0" y="0"/>
            <a:ext cx="12191999" cy="641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3" y="2924944"/>
            <a:ext cx="8281987" cy="1944000"/>
          </a:xfrm>
        </p:spPr>
        <p:txBody>
          <a:bodyPr tIns="0" anchor="t" anchorCtr="0"/>
          <a:lstStyle>
            <a:lvl1pPr>
              <a:lnSpc>
                <a:spcPct val="90000"/>
              </a:lnSpc>
              <a:defRPr sz="3400" spc="12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550863" y="2420888"/>
            <a:ext cx="8281987" cy="360040"/>
          </a:xfrm>
        </p:spPr>
        <p:txBody>
          <a:bodyPr anchor="b" anchorCtr="0"/>
          <a:lstStyle>
            <a:lvl1pPr marL="0" indent="0">
              <a:buNone/>
              <a:defRPr sz="2000" b="1" baseline="0">
                <a:solidFill>
                  <a:schemeClr val="bg1"/>
                </a:solidFill>
              </a:defRPr>
            </a:lvl1pPr>
            <a:lvl2pPr marL="0" indent="0">
              <a:buNone/>
              <a:defRPr sz="2000" b="1" baseline="0">
                <a:solidFill>
                  <a:schemeClr val="tx1"/>
                </a:solidFill>
              </a:defRPr>
            </a:lvl2pPr>
            <a:lvl3pPr marL="0" indent="0">
              <a:buNone/>
              <a:defRPr sz="2000" b="1" baseline="0">
                <a:solidFill>
                  <a:schemeClr val="tx1"/>
                </a:solidFill>
              </a:defRPr>
            </a:lvl3pPr>
            <a:lvl4pPr marL="0" indent="0">
              <a:buNone/>
              <a:defRPr sz="2000" b="1" baseline="0">
                <a:solidFill>
                  <a:schemeClr val="tx1"/>
                </a:solidFill>
              </a:defRPr>
            </a:lvl4pPr>
            <a:lvl5pPr marL="0" indent="0">
              <a:buNone/>
              <a:defRPr sz="2000" b="1" baseline="0">
                <a:solidFill>
                  <a:schemeClr val="tx1"/>
                </a:solidFill>
              </a:defRPr>
            </a:lvl5pPr>
            <a:lvl6pPr marL="0" indent="0">
              <a:buNone/>
              <a:defRPr sz="2000" b="1" baseline="0">
                <a:solidFill>
                  <a:schemeClr val="tx1"/>
                </a:solidFill>
              </a:defRPr>
            </a:lvl6pPr>
            <a:lvl7pPr marL="0" indent="0">
              <a:buNone/>
              <a:defRPr sz="2000" b="1" baseline="0">
                <a:solidFill>
                  <a:schemeClr val="tx1"/>
                </a:solidFill>
              </a:defRPr>
            </a:lvl7pPr>
            <a:lvl8pPr marL="0" indent="0">
              <a:buNone/>
              <a:defRPr sz="2000" b="1" baseline="0">
                <a:solidFill>
                  <a:schemeClr val="tx1"/>
                </a:solidFill>
              </a:defRPr>
            </a:lvl8pPr>
            <a:lvl9pPr marL="0" indent="0">
              <a:buNone/>
              <a:defRPr sz="2000" b="1" baseline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623308-9E1A-4600-9CA8-77CC7B37B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3D7C20E-F9B8-49AA-9DCC-55D82E14A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274F837-270F-48C4-997D-7633E662C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FD20C571-B4A2-48CE-96B2-976B69D865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9095" y="6508677"/>
            <a:ext cx="453995" cy="16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4935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42">
          <p15:clr>
            <a:srgbClr val="FBAE40"/>
          </p15:clr>
        </p15:guide>
        <p15:guide id="2" orient="horz" pos="17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–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636912"/>
            <a:ext cx="5184000" cy="1944000"/>
          </a:xfrm>
        </p:spPr>
        <p:txBody>
          <a:bodyPr tIns="0" anchor="t" anchorCtr="0"/>
          <a:lstStyle>
            <a:lvl1pPr>
              <a:lnSpc>
                <a:spcPct val="90000"/>
              </a:lnSpc>
              <a:defRPr sz="3400" spc="120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550862" y="2132856"/>
            <a:ext cx="5184000" cy="360040"/>
          </a:xfrm>
        </p:spPr>
        <p:txBody>
          <a:bodyPr anchor="b" anchorCtr="0"/>
          <a:lstStyle>
            <a:lvl1pPr marL="0" indent="0">
              <a:buNone/>
              <a:defRPr sz="2000" b="1" baseline="0">
                <a:solidFill>
                  <a:schemeClr val="accent1"/>
                </a:solidFill>
              </a:defRPr>
            </a:lvl1pPr>
            <a:lvl2pPr marL="0" indent="0">
              <a:buNone/>
              <a:defRPr sz="2000" b="1" baseline="0">
                <a:solidFill>
                  <a:schemeClr val="tx1"/>
                </a:solidFill>
              </a:defRPr>
            </a:lvl2pPr>
            <a:lvl3pPr marL="0" indent="0">
              <a:buNone/>
              <a:defRPr sz="2000" b="1" baseline="0">
                <a:solidFill>
                  <a:schemeClr val="tx1"/>
                </a:solidFill>
              </a:defRPr>
            </a:lvl3pPr>
            <a:lvl4pPr marL="0" indent="0">
              <a:buNone/>
              <a:defRPr sz="2000" b="1" baseline="0">
                <a:solidFill>
                  <a:schemeClr val="tx1"/>
                </a:solidFill>
              </a:defRPr>
            </a:lvl4pPr>
            <a:lvl5pPr marL="0" indent="0">
              <a:buNone/>
              <a:defRPr sz="2000" b="1" baseline="0">
                <a:solidFill>
                  <a:schemeClr val="tx1"/>
                </a:solidFill>
              </a:defRPr>
            </a:lvl5pPr>
            <a:lvl6pPr marL="0" indent="0">
              <a:buNone/>
              <a:defRPr sz="2000" b="1" baseline="0">
                <a:solidFill>
                  <a:schemeClr val="tx1"/>
                </a:solidFill>
              </a:defRPr>
            </a:lvl6pPr>
            <a:lvl7pPr marL="0" indent="0">
              <a:buNone/>
              <a:defRPr sz="2000" b="1" baseline="0">
                <a:solidFill>
                  <a:schemeClr val="tx1"/>
                </a:solidFill>
              </a:defRPr>
            </a:lvl7pPr>
            <a:lvl8pPr marL="0" indent="0">
              <a:buNone/>
              <a:defRPr sz="2000" b="1" baseline="0">
                <a:solidFill>
                  <a:schemeClr val="tx1"/>
                </a:solidFill>
              </a:defRPr>
            </a:lvl8pPr>
            <a:lvl9pPr marL="0" indent="0">
              <a:buNone/>
              <a:defRPr sz="2000" b="1" baseline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AAC7EC-37DC-4CA0-B8D4-EE0CE74BA20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FE6244-0277-4024-9FB3-B6EF81CE5820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E4313C3E-C1AF-4524-B9A7-BCF88C2F22D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8629CFE1-68FB-4B2D-B603-1EF26BD72A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8" y="0"/>
            <a:ext cx="6024562" cy="6858000"/>
          </a:xfrm>
        </p:spPr>
        <p:txBody>
          <a:bodyPr/>
          <a:lstStyle/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9" name="Rechteck 8"/>
          <p:cNvSpPr/>
          <p:nvPr userDrawn="1"/>
        </p:nvSpPr>
        <p:spPr>
          <a:xfrm>
            <a:off x="6024017" y="6308725"/>
            <a:ext cx="143991" cy="2166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43063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 userDrawn="1">
          <p15:clr>
            <a:srgbClr val="FBAE40"/>
          </p15:clr>
        </p15:guide>
        <p15:guide id="2" orient="horz" pos="157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– Numb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3" y="2636912"/>
            <a:ext cx="5185097" cy="1944000"/>
          </a:xfrm>
        </p:spPr>
        <p:txBody>
          <a:bodyPr tIns="0" anchor="t" anchorCtr="0"/>
          <a:lstStyle>
            <a:lvl1pPr>
              <a:lnSpc>
                <a:spcPct val="90000"/>
              </a:lnSpc>
              <a:defRPr sz="3400" spc="120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2433090-4201-487D-80C8-3426A3BDB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Title of the Presentation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397C3B-33F4-493E-A936-36B4A70F49C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D1D54C0C-FF19-4850-836C-756DBB612D9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noProof="0"/>
              <a:t>Division | Name        Month Year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167438" y="0"/>
            <a:ext cx="6024560" cy="6860583"/>
          </a:xfrm>
          <a:solidFill>
            <a:schemeClr val="accent1"/>
          </a:solidFill>
        </p:spPr>
        <p:txBody>
          <a:bodyPr lIns="108000" bIns="288000" anchor="ctr" anchorCtr="1"/>
          <a:lstStyle>
            <a:lvl1pPr marL="0" indent="0">
              <a:lnSpc>
                <a:spcPct val="100000"/>
              </a:lnSpc>
              <a:buNone/>
              <a:defRPr sz="47000" b="1" spc="0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 b="1" baseline="0">
                <a:solidFill>
                  <a:schemeClr val="tx1"/>
                </a:solidFill>
                <a:latin typeface="+mj-lt"/>
              </a:defRPr>
            </a:lvl2pPr>
            <a:lvl3pPr marL="0" indent="0">
              <a:buNone/>
              <a:defRPr sz="2000" b="1" baseline="0">
                <a:solidFill>
                  <a:schemeClr val="tx1"/>
                </a:solidFill>
                <a:latin typeface="+mj-lt"/>
              </a:defRPr>
            </a:lvl3pPr>
            <a:lvl4pPr marL="0" indent="0">
              <a:buNone/>
              <a:defRPr sz="2000" b="1" baseline="0">
                <a:solidFill>
                  <a:schemeClr val="tx1"/>
                </a:solidFill>
                <a:latin typeface="+mj-lt"/>
              </a:defRPr>
            </a:lvl4pPr>
            <a:lvl5pPr marL="0" indent="0">
              <a:buNone/>
              <a:defRPr sz="2000" b="1" baseline="0">
                <a:solidFill>
                  <a:schemeClr val="tx1"/>
                </a:solidFill>
                <a:latin typeface="+mj-lt"/>
              </a:defRPr>
            </a:lvl5pPr>
            <a:lvl6pPr marL="0" indent="0">
              <a:buNone/>
              <a:defRPr sz="2000" b="1" baseline="0">
                <a:solidFill>
                  <a:schemeClr val="tx1"/>
                </a:solidFill>
                <a:latin typeface="+mj-lt"/>
              </a:defRPr>
            </a:lvl6pPr>
            <a:lvl7pPr marL="0" indent="0">
              <a:buNone/>
              <a:defRPr sz="2000" b="1" baseline="0">
                <a:solidFill>
                  <a:schemeClr val="tx1"/>
                </a:solidFill>
                <a:latin typeface="+mj-lt"/>
              </a:defRPr>
            </a:lvl7pPr>
            <a:lvl8pPr marL="0" indent="0">
              <a:buNone/>
              <a:defRPr sz="2000" b="1" baseline="0">
                <a:solidFill>
                  <a:schemeClr val="tx1"/>
                </a:solidFill>
                <a:latin typeface="+mj-lt"/>
              </a:defRPr>
            </a:lvl8pPr>
            <a:lvl9pPr marL="0" indent="0">
              <a:buNone/>
              <a:defRPr sz="2000" b="1" baseline="0">
                <a:solidFill>
                  <a:schemeClr val="tx1"/>
                </a:solidFill>
                <a:latin typeface="+mj-lt"/>
              </a:defRPr>
            </a:lvl9pPr>
          </a:lstStyle>
          <a:p>
            <a:pPr lvl="0"/>
            <a:r>
              <a:rPr lang="en-US" noProof="0"/>
              <a:t>0</a:t>
            </a:r>
          </a:p>
        </p:txBody>
      </p:sp>
      <p:sp>
        <p:nvSpPr>
          <p:cNvPr id="9" name="Rechteck 8"/>
          <p:cNvSpPr/>
          <p:nvPr userDrawn="1"/>
        </p:nvSpPr>
        <p:spPr>
          <a:xfrm>
            <a:off x="6024017" y="6308725"/>
            <a:ext cx="143991" cy="2166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526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tatem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476671"/>
            <a:ext cx="10296000" cy="5832053"/>
          </a:xfrm>
        </p:spPr>
        <p:txBody>
          <a:bodyPr/>
          <a:lstStyle>
            <a:lvl1pPr>
              <a:lnSpc>
                <a:spcPct val="85000"/>
              </a:lnSpc>
              <a:defRPr sz="5000" spc="80" baseline="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792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tatement – Black 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476671"/>
            <a:ext cx="10296000" cy="5832053"/>
          </a:xfrm>
        </p:spPr>
        <p:txBody>
          <a:bodyPr/>
          <a:lstStyle>
            <a:lvl1pPr>
              <a:lnSpc>
                <a:spcPct val="85000"/>
              </a:lnSpc>
              <a:defRPr sz="5000" spc="80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208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50862" y="476672"/>
            <a:ext cx="11088000" cy="1008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50863" y="1773238"/>
            <a:ext cx="8280000" cy="45354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err="1"/>
              <a:t>Textmasterformat</a:t>
            </a:r>
            <a:r>
              <a:rPr lang="en-US" noProof="0"/>
              <a:t> </a:t>
            </a:r>
            <a:r>
              <a:rPr lang="en-US" noProof="0" err="1"/>
              <a:t>bearbeiten</a:t>
            </a:r>
            <a:endParaRPr lang="en-US" noProof="0"/>
          </a:p>
          <a:p>
            <a:pPr lvl="1"/>
            <a:r>
              <a:rPr lang="en-US" noProof="0" err="1"/>
              <a:t>Zweite</a:t>
            </a:r>
            <a:r>
              <a:rPr lang="en-US" noProof="0"/>
              <a:t> </a:t>
            </a:r>
            <a:r>
              <a:rPr lang="en-US" noProof="0" err="1"/>
              <a:t>Ebene</a:t>
            </a:r>
            <a:endParaRPr lang="en-US" noProof="0"/>
          </a:p>
          <a:p>
            <a:pPr lvl="2"/>
            <a:r>
              <a:rPr lang="en-US" noProof="0" err="1"/>
              <a:t>Dritte</a:t>
            </a:r>
            <a:r>
              <a:rPr lang="en-US" noProof="0"/>
              <a:t> </a:t>
            </a:r>
            <a:r>
              <a:rPr lang="en-US" noProof="0" err="1"/>
              <a:t>Ebene</a:t>
            </a:r>
            <a:endParaRPr lang="en-US" noProof="0"/>
          </a:p>
          <a:p>
            <a:pPr lvl="3"/>
            <a:r>
              <a:rPr lang="en-US" noProof="0" err="1"/>
              <a:t>Vierte</a:t>
            </a:r>
            <a:r>
              <a:rPr lang="en-US" noProof="0"/>
              <a:t> </a:t>
            </a:r>
            <a:r>
              <a:rPr lang="en-US" noProof="0" err="1"/>
              <a:t>Ebene</a:t>
            </a:r>
            <a:endParaRPr lang="en-US" noProof="0"/>
          </a:p>
          <a:p>
            <a:pPr lvl="4"/>
            <a:r>
              <a:rPr lang="en-US" noProof="0" err="1"/>
              <a:t>Fünfte</a:t>
            </a:r>
            <a:r>
              <a:rPr lang="en-US" noProof="0"/>
              <a:t> </a:t>
            </a:r>
            <a:r>
              <a:rPr lang="en-US" noProof="0" err="1"/>
              <a:t>Ebene</a:t>
            </a:r>
            <a:endParaRPr lang="en-US" noProof="0"/>
          </a:p>
          <a:p>
            <a:pPr lvl="5"/>
            <a:r>
              <a:rPr lang="en-US" noProof="0"/>
              <a:t>6</a:t>
            </a:r>
          </a:p>
          <a:p>
            <a:pPr lvl="6"/>
            <a:r>
              <a:rPr lang="en-US" noProof="0"/>
              <a:t>7</a:t>
            </a:r>
          </a:p>
          <a:p>
            <a:pPr lvl="7"/>
            <a:r>
              <a:rPr lang="en-US" noProof="0"/>
              <a:t>8</a:t>
            </a:r>
          </a:p>
          <a:p>
            <a:pPr lvl="8"/>
            <a:r>
              <a:rPr lang="en-US" noProof="0"/>
              <a:t>9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750764" y="6525344"/>
            <a:ext cx="2953748" cy="19685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="1" kern="700" spc="30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Division | Name        Month Year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7488" y="6525344"/>
            <a:ext cx="4248150" cy="19685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 kern="700" spc="30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Title of the Presentation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51384" y="6525344"/>
            <a:ext cx="792088" cy="19685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 kern="700" spc="30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Page </a:t>
            </a:r>
            <a:fld id="{27B5B4E9-0313-4949-9CA1-0E585048ABAC}" type="slidenum">
              <a:rPr lang="en-US" noProof="0" smtClean="0"/>
              <a:pPr/>
              <a:t>‹Nr.›</a:t>
            </a:fld>
            <a:endParaRPr lang="en-US" noProof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57DAE1E-6EC7-4DE6-BED5-8CB3AD9742B4}"/>
              </a:ext>
            </a:extLst>
          </p:cNvPr>
          <p:cNvPicPr>
            <a:picLocks noChangeAspect="1"/>
          </p:cNvPicPr>
          <p:nvPr userDrawn="1"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9095" y="6508677"/>
            <a:ext cx="453995" cy="166286"/>
          </a:xfrm>
          <a:prstGeom prst="rect">
            <a:avLst/>
          </a:prstGeom>
        </p:spPr>
      </p:pic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B7B86E00-BFC0-46BF-A06C-D6C73DCDDAE5}"/>
              </a:ext>
            </a:extLst>
          </p:cNvPr>
          <p:cNvCxnSpPr>
            <a:cxnSpLocks/>
          </p:cNvCxnSpPr>
          <p:nvPr userDrawn="1"/>
        </p:nvCxnSpPr>
        <p:spPr>
          <a:xfrm>
            <a:off x="550862" y="6400800"/>
            <a:ext cx="110902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57363D23-6E04-48CC-8FE2-CD592CA27A8C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93562" y="6642100"/>
            <a:ext cx="4333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de-DE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426298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9" r:id="rId2"/>
    <p:sldLayoutId id="2147483656" r:id="rId3"/>
    <p:sldLayoutId id="2147483662" r:id="rId4"/>
    <p:sldLayoutId id="2147483671" r:id="rId5"/>
    <p:sldLayoutId id="2147483672" r:id="rId6"/>
    <p:sldLayoutId id="2147483667" r:id="rId7"/>
    <p:sldLayoutId id="2147483658" r:id="rId8"/>
    <p:sldLayoutId id="2147483681" r:id="rId9"/>
    <p:sldLayoutId id="2147483673" r:id="rId10"/>
    <p:sldLayoutId id="2147483674" r:id="rId11"/>
    <p:sldLayoutId id="2147483675" r:id="rId12"/>
    <p:sldLayoutId id="2147483682" r:id="rId13"/>
    <p:sldLayoutId id="2147483663" r:id="rId14"/>
    <p:sldLayoutId id="2147483665" r:id="rId15"/>
    <p:sldLayoutId id="2147483666" r:id="rId16"/>
    <p:sldLayoutId id="2147483687" r:id="rId17"/>
    <p:sldLayoutId id="2147483688" r:id="rId18"/>
    <p:sldLayoutId id="2147483659" r:id="rId19"/>
    <p:sldLayoutId id="2147483676" r:id="rId20"/>
    <p:sldLayoutId id="2147483660" r:id="rId21"/>
    <p:sldLayoutId id="2147483683" r:id="rId22"/>
    <p:sldLayoutId id="2147483684" r:id="rId23"/>
    <p:sldLayoutId id="2147483677" r:id="rId24"/>
    <p:sldLayoutId id="2147483654" r:id="rId25"/>
    <p:sldLayoutId id="2147483661" r:id="rId26"/>
    <p:sldLayoutId id="2147483686" r:id="rId27"/>
    <p:sldLayoutId id="2147483650" r:id="rId28"/>
    <p:sldLayoutId id="2147483652" r:id="rId29"/>
    <p:sldLayoutId id="2147483655" r:id="rId30"/>
    <p:sldLayoutId id="2147483668" r:id="rId3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b="1" kern="1200" cap="none" spc="2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5000"/>
        </a:lnSpc>
        <a:spcBef>
          <a:spcPts val="0"/>
        </a:spcBef>
        <a:buFont typeface="Arial" panose="020B0604020202020204" pitchFamily="34" charset="0"/>
        <a:buNone/>
        <a:defRPr sz="1600" kern="700" spc="40" baseline="0">
          <a:solidFill>
            <a:schemeClr val="tx1"/>
          </a:solidFill>
          <a:latin typeface="+mn-lt"/>
          <a:ea typeface="+mn-ea"/>
          <a:cs typeface="+mn-cs"/>
        </a:defRPr>
      </a:lvl1pPr>
      <a:lvl2pPr marL="234000" indent="-234000" algn="l" defTabSz="914400" rtl="0" eaLnBrk="1" latinLnBrk="0" hangingPunct="1">
        <a:lnSpc>
          <a:spcPct val="115000"/>
        </a:lnSpc>
        <a:spcBef>
          <a:spcPts val="0"/>
        </a:spcBef>
        <a:spcAft>
          <a:spcPts val="600"/>
        </a:spcAft>
        <a:buClr>
          <a:schemeClr val="accent1"/>
        </a:buClr>
        <a:buSzPct val="90000"/>
        <a:buFont typeface="Wingdings 2" panose="05020102010507070707" pitchFamily="18" charset="2"/>
        <a:buChar char=""/>
        <a:defRPr sz="1600" kern="700" spc="40" baseline="0">
          <a:solidFill>
            <a:schemeClr val="tx1"/>
          </a:solidFill>
          <a:latin typeface="+mn-lt"/>
          <a:ea typeface="+mn-ea"/>
          <a:cs typeface="+mn-cs"/>
        </a:defRPr>
      </a:lvl2pPr>
      <a:lvl3pPr marL="468000" indent="-234000" algn="l" defTabSz="914400" rtl="0" eaLnBrk="1" latinLnBrk="0" hangingPunct="1">
        <a:lnSpc>
          <a:spcPct val="115000"/>
        </a:lnSpc>
        <a:spcBef>
          <a:spcPts val="0"/>
        </a:spcBef>
        <a:spcAft>
          <a:spcPts val="600"/>
        </a:spcAft>
        <a:buClr>
          <a:schemeClr val="accent1"/>
        </a:buClr>
        <a:buSzPct val="90000"/>
        <a:buFont typeface="Wingdings 2" panose="05020102010507070707" pitchFamily="18" charset="2"/>
        <a:buChar char="¾"/>
        <a:defRPr sz="1600" kern="700" spc="40" baseline="0">
          <a:solidFill>
            <a:schemeClr val="tx1"/>
          </a:solidFill>
          <a:latin typeface="+mn-lt"/>
          <a:ea typeface="+mn-ea"/>
          <a:cs typeface="+mn-cs"/>
        </a:defRPr>
      </a:lvl3pPr>
      <a:lvl4pPr marL="468000" indent="-234000" algn="l" defTabSz="914400" rtl="0" eaLnBrk="1" latinLnBrk="0" hangingPunct="1">
        <a:lnSpc>
          <a:spcPct val="115000"/>
        </a:lnSpc>
        <a:spcBef>
          <a:spcPts val="0"/>
        </a:spcBef>
        <a:spcAft>
          <a:spcPts val="600"/>
        </a:spcAft>
        <a:buClr>
          <a:schemeClr val="accent1"/>
        </a:buClr>
        <a:buSzPct val="90000"/>
        <a:buFont typeface="Wingdings 2" panose="05020102010507070707" pitchFamily="18" charset="2"/>
        <a:buChar char="¾"/>
        <a:defRPr sz="1600" kern="700" spc="40" baseline="0">
          <a:solidFill>
            <a:schemeClr val="tx1"/>
          </a:solidFill>
          <a:latin typeface="+mn-lt"/>
          <a:ea typeface="+mn-ea"/>
          <a:cs typeface="+mn-cs"/>
        </a:defRPr>
      </a:lvl4pPr>
      <a:lvl5pPr marL="468000" indent="-234000" algn="l" defTabSz="914400" rtl="0" eaLnBrk="1" latinLnBrk="0" hangingPunct="1">
        <a:lnSpc>
          <a:spcPct val="115000"/>
        </a:lnSpc>
        <a:spcBef>
          <a:spcPts val="0"/>
        </a:spcBef>
        <a:spcAft>
          <a:spcPts val="600"/>
        </a:spcAft>
        <a:buClr>
          <a:schemeClr val="accent1"/>
        </a:buClr>
        <a:buSzPct val="90000"/>
        <a:buFont typeface="Wingdings 2" panose="05020102010507070707" pitchFamily="18" charset="2"/>
        <a:buChar char="¾"/>
        <a:defRPr sz="1600" kern="700" spc="40" baseline="0">
          <a:solidFill>
            <a:schemeClr val="tx1"/>
          </a:solidFill>
          <a:latin typeface="+mn-lt"/>
          <a:ea typeface="+mn-ea"/>
          <a:cs typeface="+mn-cs"/>
        </a:defRPr>
      </a:lvl5pPr>
      <a:lvl6pPr marL="468000" indent="-234000" algn="l" defTabSz="914400" rtl="0" eaLnBrk="1" latinLnBrk="0" hangingPunct="1">
        <a:lnSpc>
          <a:spcPct val="115000"/>
        </a:lnSpc>
        <a:spcBef>
          <a:spcPts val="0"/>
        </a:spcBef>
        <a:spcAft>
          <a:spcPts val="600"/>
        </a:spcAft>
        <a:buClr>
          <a:schemeClr val="accent1"/>
        </a:buClr>
        <a:buSzPct val="90000"/>
        <a:buFont typeface="Wingdings 2" panose="05020102010507070707" pitchFamily="18" charset="2"/>
        <a:buChar char="¾"/>
        <a:defRPr sz="1600" kern="700" spc="40" baseline="0">
          <a:solidFill>
            <a:schemeClr val="tx1"/>
          </a:solidFill>
          <a:latin typeface="+mn-lt"/>
          <a:ea typeface="+mn-ea"/>
          <a:cs typeface="+mn-cs"/>
        </a:defRPr>
      </a:lvl6pPr>
      <a:lvl7pPr marL="468000" indent="-234000" algn="l" defTabSz="914400" rtl="0" eaLnBrk="1" latinLnBrk="0" hangingPunct="1">
        <a:lnSpc>
          <a:spcPct val="115000"/>
        </a:lnSpc>
        <a:spcBef>
          <a:spcPts val="0"/>
        </a:spcBef>
        <a:spcAft>
          <a:spcPts val="600"/>
        </a:spcAft>
        <a:buClr>
          <a:schemeClr val="accent1"/>
        </a:buClr>
        <a:buSzPct val="90000"/>
        <a:buFont typeface="Wingdings 2" panose="05020102010507070707" pitchFamily="18" charset="2"/>
        <a:buChar char="¾"/>
        <a:defRPr sz="1600" kern="700" spc="40" baseline="0">
          <a:solidFill>
            <a:schemeClr val="tx1"/>
          </a:solidFill>
          <a:latin typeface="+mn-lt"/>
          <a:ea typeface="+mn-ea"/>
          <a:cs typeface="+mn-cs"/>
        </a:defRPr>
      </a:lvl7pPr>
      <a:lvl8pPr marL="468000" indent="-234000" algn="l" defTabSz="914400" rtl="0" eaLnBrk="1" latinLnBrk="0" hangingPunct="1">
        <a:lnSpc>
          <a:spcPct val="115000"/>
        </a:lnSpc>
        <a:spcBef>
          <a:spcPts val="0"/>
        </a:spcBef>
        <a:spcAft>
          <a:spcPts val="600"/>
        </a:spcAft>
        <a:buClr>
          <a:schemeClr val="accent1"/>
        </a:buClr>
        <a:buSzPct val="90000"/>
        <a:buFont typeface="Wingdings 2" panose="05020102010507070707" pitchFamily="18" charset="2"/>
        <a:buChar char="¾"/>
        <a:defRPr sz="1600" kern="700" spc="40" baseline="0">
          <a:solidFill>
            <a:schemeClr val="tx1"/>
          </a:solidFill>
          <a:latin typeface="+mn-lt"/>
          <a:ea typeface="+mn-ea"/>
          <a:cs typeface="+mn-cs"/>
        </a:defRPr>
      </a:lvl8pPr>
      <a:lvl9pPr marL="468000" indent="-234000" algn="l" defTabSz="914400" rtl="0" eaLnBrk="1" latinLnBrk="0" hangingPunct="1">
        <a:lnSpc>
          <a:spcPct val="115000"/>
        </a:lnSpc>
        <a:spcBef>
          <a:spcPts val="0"/>
        </a:spcBef>
        <a:spcAft>
          <a:spcPts val="600"/>
        </a:spcAft>
        <a:buClr>
          <a:schemeClr val="accent1"/>
        </a:buClr>
        <a:buSzPct val="90000"/>
        <a:buFont typeface="Wingdings 2" panose="05020102010507070707" pitchFamily="18" charset="2"/>
        <a:buChar char="¾"/>
        <a:defRPr sz="1600" kern="700" spc="4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17" userDrawn="1">
          <p15:clr>
            <a:srgbClr val="F26B43"/>
          </p15:clr>
        </p15:guide>
        <p15:guide id="2" pos="347" userDrawn="1">
          <p15:clr>
            <a:srgbClr val="F26B43"/>
          </p15:clr>
        </p15:guide>
        <p15:guide id="4" orient="horz" pos="300" userDrawn="1">
          <p15:clr>
            <a:srgbClr val="F26B43"/>
          </p15:clr>
        </p15:guide>
        <p15:guide id="5" orient="horz" pos="4110" userDrawn="1">
          <p15:clr>
            <a:srgbClr val="F26B43"/>
          </p15:clr>
        </p15:guide>
        <p15:guide id="6" orient="horz" pos="3974" userDrawn="1">
          <p15:clr>
            <a:srgbClr val="F26B43"/>
          </p15:clr>
        </p15:guide>
        <p15:guide id="7" pos="2615" userDrawn="1">
          <p15:clr>
            <a:srgbClr val="F26B43"/>
          </p15:clr>
        </p15:guide>
        <p15:guide id="8" pos="2706" userDrawn="1">
          <p15:clr>
            <a:srgbClr val="F26B43"/>
          </p15:clr>
        </p15:guide>
        <p15:guide id="9" pos="4974" userDrawn="1">
          <p15:clr>
            <a:srgbClr val="F26B43"/>
          </p15:clr>
        </p15:guide>
        <p15:guide id="10" pos="5065" userDrawn="1">
          <p15:clr>
            <a:srgbClr val="F26B43"/>
          </p15:clr>
        </p15:guide>
        <p15:guide id="11" pos="7333" userDrawn="1">
          <p15:clr>
            <a:srgbClr val="F26B43"/>
          </p15:clr>
        </p15:guide>
        <p15:guide id="13" orient="horz" pos="935" userDrawn="1">
          <p15:clr>
            <a:srgbClr val="F26B43"/>
          </p15:clr>
        </p15:guide>
        <p15:guide id="14" pos="2116" userDrawn="1">
          <p15:clr>
            <a:srgbClr val="F26B43"/>
          </p15:clr>
        </p15:guide>
        <p15:guide id="15" pos="2026" userDrawn="1">
          <p15:clr>
            <a:srgbClr val="F26B43"/>
          </p15:clr>
        </p15:guide>
        <p15:guide id="16" pos="1527" userDrawn="1">
          <p15:clr>
            <a:srgbClr val="F26B43"/>
          </p15:clr>
        </p15:guide>
        <p15:guide id="17" pos="1436" userDrawn="1">
          <p15:clr>
            <a:srgbClr val="F26B43"/>
          </p15:clr>
        </p15:guide>
        <p15:guide id="18" pos="937" userDrawn="1">
          <p15:clr>
            <a:srgbClr val="F26B43"/>
          </p15:clr>
        </p15:guide>
        <p15:guide id="19" pos="846" userDrawn="1">
          <p15:clr>
            <a:srgbClr val="F26B43"/>
          </p15:clr>
        </p15:guide>
        <p15:guide id="20" pos="3205" userDrawn="1">
          <p15:clr>
            <a:srgbClr val="F26B43"/>
          </p15:clr>
        </p15:guide>
        <p15:guide id="21" pos="3296" userDrawn="1">
          <p15:clr>
            <a:srgbClr val="F26B43"/>
          </p15:clr>
        </p15:guide>
        <p15:guide id="22" pos="3795" userDrawn="1">
          <p15:clr>
            <a:srgbClr val="F26B43"/>
          </p15:clr>
        </p15:guide>
        <p15:guide id="23" pos="3885" userDrawn="1">
          <p15:clr>
            <a:srgbClr val="F26B43"/>
          </p15:clr>
        </p15:guide>
        <p15:guide id="24" pos="4384" userDrawn="1">
          <p15:clr>
            <a:srgbClr val="F26B43"/>
          </p15:clr>
        </p15:guide>
        <p15:guide id="25" pos="4475" userDrawn="1">
          <p15:clr>
            <a:srgbClr val="F26B43"/>
          </p15:clr>
        </p15:guide>
        <p15:guide id="26" pos="5564" userDrawn="1">
          <p15:clr>
            <a:srgbClr val="F26B43"/>
          </p15:clr>
        </p15:guide>
        <p15:guide id="27" pos="5654" userDrawn="1">
          <p15:clr>
            <a:srgbClr val="F26B43"/>
          </p15:clr>
        </p15:guide>
        <p15:guide id="28" pos="6153" userDrawn="1">
          <p15:clr>
            <a:srgbClr val="F26B43"/>
          </p15:clr>
        </p15:guide>
        <p15:guide id="29" pos="6244" userDrawn="1">
          <p15:clr>
            <a:srgbClr val="F26B43"/>
          </p15:clr>
        </p15:guide>
        <p15:guide id="30" pos="6743" userDrawn="1">
          <p15:clr>
            <a:srgbClr val="F26B43"/>
          </p15:clr>
        </p15:guide>
        <p15:guide id="31" pos="68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ago.sharepoint.com/sites/FairApp%E2%80%93snapADDYVisitReport?e=1%3A737a4445a56646768ded8a3263e3c2a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ago.sharepoint.com/sites/FairApp%E2%80%93snapADDYVisitReport?e=1%3A737a4445a56646768ded8a3263e3c2a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rafik 22">
            <a:extLst>
              <a:ext uri="{FF2B5EF4-FFF2-40B4-BE49-F238E27FC236}">
                <a16:creationId xmlns:a16="http://schemas.microsoft.com/office/drawing/2014/main" id="{53C84370-1063-68E3-FC79-CC86343B31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4921" y="3423465"/>
            <a:ext cx="5207557" cy="2859177"/>
          </a:xfrm>
          <a:prstGeom prst="rect">
            <a:avLst/>
          </a:prstGeom>
        </p:spPr>
      </p:pic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837C4886-6E07-4004-A424-21148140310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1487488" y="6525344"/>
            <a:ext cx="4248150" cy="196850"/>
          </a:xfrm>
        </p:spPr>
        <p:txBody>
          <a:bodyPr anchor="t">
            <a:normAutofit/>
          </a:bodyPr>
          <a:lstStyle/>
          <a:p>
            <a:r>
              <a:rPr lang="en-US" dirty="0"/>
              <a:t>snapADDY VisitReport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4A1925FB-C785-4B7D-B123-51A4459AC6E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551384" y="6525344"/>
            <a:ext cx="792088" cy="19685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Page </a:t>
            </a:r>
            <a:fld id="{27B5B4E9-0313-4949-9CA1-0E585048ABAC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D1C33FA8-B2F9-43A3-BD02-0AE91A62D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476672"/>
            <a:ext cx="11088000" cy="469818"/>
          </a:xfrm>
        </p:spPr>
        <p:txBody>
          <a:bodyPr anchor="t">
            <a:normAutofit/>
          </a:bodyPr>
          <a:lstStyle/>
          <a:p>
            <a:r>
              <a:rPr lang="en-US" dirty="0"/>
              <a:t>Neue Messe-App: snapADDY VisitReport</a:t>
            </a:r>
          </a:p>
        </p:txBody>
      </p:sp>
      <p:sp>
        <p:nvSpPr>
          <p:cNvPr id="3" name="Textplatzhalter 1">
            <a:extLst>
              <a:ext uri="{FF2B5EF4-FFF2-40B4-BE49-F238E27FC236}">
                <a16:creationId xmlns:a16="http://schemas.microsoft.com/office/drawing/2014/main" id="{B8259DFC-96A2-9C9F-7939-37E8FF04083C}"/>
              </a:ext>
            </a:extLst>
          </p:cNvPr>
          <p:cNvSpPr txBox="1">
            <a:spLocks/>
          </p:cNvSpPr>
          <p:nvPr/>
        </p:nvSpPr>
        <p:spPr>
          <a:xfrm>
            <a:off x="550862" y="1180613"/>
            <a:ext cx="10593876" cy="28677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4000" indent="-234000" algn="l" defTabSz="9144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Wingdings 2" panose="05020102010507070707" pitchFamily="18" charset="2"/>
              <a:buChar char=""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8000" indent="-234000" algn="l" defTabSz="9144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Wingdings 2" panose="05020102010507070707" pitchFamily="18" charset="2"/>
              <a:buChar char="¾"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8000" indent="-234000" algn="l" defTabSz="9144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Wingdings 2" panose="05020102010507070707" pitchFamily="18" charset="2"/>
              <a:buChar char="¾"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8000" indent="-234000" algn="l" defTabSz="9144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Wingdings 2" panose="05020102010507070707" pitchFamily="18" charset="2"/>
              <a:buChar char="¾"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68000" indent="-234000" algn="l" defTabSz="9144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Wingdings 2" panose="05020102010507070707" pitchFamily="18" charset="2"/>
              <a:buChar char="¾"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68000" indent="-234000" algn="l" defTabSz="9144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Wingdings 2" panose="05020102010507070707" pitchFamily="18" charset="2"/>
              <a:buChar char="¾"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68000" indent="-234000" algn="l" defTabSz="9144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Wingdings 2" panose="05020102010507070707" pitchFamily="18" charset="2"/>
              <a:buChar char="¾"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8000" indent="-234000" algn="l" defTabSz="9144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Wingdings 2" panose="05020102010507070707" pitchFamily="18" charset="2"/>
              <a:buChar char="¾"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1200"/>
              </a:spcAft>
            </a:pPr>
            <a:r>
              <a:rPr lang="en-US" dirty="0" err="1"/>
              <a:t>Wir</a:t>
            </a:r>
            <a:r>
              <a:rPr lang="en-US" dirty="0"/>
              <a:t> nutzen die Messe App “snapADDY VisitReport” für die </a:t>
            </a:r>
            <a:r>
              <a:rPr lang="en-US" dirty="0" err="1"/>
              <a:t>Erfassung</a:t>
            </a:r>
            <a:r>
              <a:rPr lang="en-US" dirty="0"/>
              <a:t> der </a:t>
            </a:r>
            <a:r>
              <a:rPr lang="en-US" dirty="0" err="1"/>
              <a:t>Berichte</a:t>
            </a:r>
            <a:r>
              <a:rPr lang="en-US" dirty="0"/>
              <a:t> auf der Messe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Die App </a:t>
            </a:r>
            <a:r>
              <a:rPr lang="en-US" dirty="0" err="1"/>
              <a:t>kann</a:t>
            </a:r>
            <a:r>
              <a:rPr lang="en-US" dirty="0"/>
              <a:t> </a:t>
            </a:r>
            <a:r>
              <a:rPr lang="en-US" dirty="0" err="1"/>
              <a:t>sowohl</a:t>
            </a:r>
            <a:r>
              <a:rPr lang="en-US" dirty="0"/>
              <a:t> im Apple AppStore als </a:t>
            </a:r>
            <a:r>
              <a:rPr lang="en-US" dirty="0" err="1"/>
              <a:t>auch</a:t>
            </a:r>
            <a:r>
              <a:rPr lang="en-US" dirty="0"/>
              <a:t> im </a:t>
            </a:r>
            <a:r>
              <a:rPr lang="en-US" dirty="0" err="1"/>
              <a:t>InTune</a:t>
            </a:r>
            <a:r>
              <a:rPr lang="en-US" dirty="0"/>
              <a:t> Unt.portal </a:t>
            </a:r>
            <a:r>
              <a:rPr lang="en-US" dirty="0" err="1"/>
              <a:t>herunter</a:t>
            </a:r>
            <a:r>
              <a:rPr lang="en-US" dirty="0"/>
              <a:t> </a:t>
            </a:r>
            <a:r>
              <a:rPr lang="en-US" dirty="0" err="1"/>
              <a:t>geladen</a:t>
            </a:r>
            <a:r>
              <a:rPr lang="en-US" dirty="0"/>
              <a:t> werden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Ein Log-In funktioniert per Single-Sign-On mit </a:t>
            </a:r>
            <a:r>
              <a:rPr lang="en-US" dirty="0" err="1"/>
              <a:t>Ihrer</a:t>
            </a:r>
            <a:r>
              <a:rPr lang="en-US" dirty="0"/>
              <a:t> WAGO Adresse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Es </a:t>
            </a:r>
            <a:r>
              <a:rPr lang="en-US" dirty="0" err="1"/>
              <a:t>wird</a:t>
            </a:r>
            <a:r>
              <a:rPr lang="en-US" dirty="0"/>
              <a:t> ein WAGO iPhone oder iPad </a:t>
            </a:r>
            <a:r>
              <a:rPr lang="en-US" dirty="0" err="1"/>
              <a:t>benötigt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 err="1">
                <a:sym typeface="Wingdings" panose="05000000000000000000" pitchFamily="2" charset="2"/>
              </a:rPr>
              <a:t>Weitere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Infos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Unterlagen</a:t>
            </a:r>
            <a:r>
              <a:rPr lang="en-US" dirty="0">
                <a:sym typeface="Wingdings" panose="05000000000000000000" pitchFamily="2" charset="2"/>
              </a:rPr>
              <a:t> und </a:t>
            </a:r>
            <a:r>
              <a:rPr lang="en-US" dirty="0" err="1">
                <a:sym typeface="Wingdings" panose="05000000000000000000" pitchFamily="2" charset="2"/>
              </a:rPr>
              <a:t>Kurzvideos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zur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Nutzung</a:t>
            </a:r>
            <a:r>
              <a:rPr lang="en-US" dirty="0">
                <a:sym typeface="Wingdings" panose="05000000000000000000" pitchFamily="2" charset="2"/>
              </a:rPr>
              <a:t> der App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 err="1">
                <a:sym typeface="Wingdings" panose="05000000000000000000" pitchFamily="2" charset="2"/>
              </a:rPr>
              <a:t>finden</a:t>
            </a:r>
            <a:r>
              <a:rPr lang="en-US" dirty="0">
                <a:sym typeface="Wingdings" panose="05000000000000000000" pitchFamily="2" charset="2"/>
              </a:rPr>
              <a:t> Sie hier: </a:t>
            </a:r>
            <a:r>
              <a:rPr lang="de-DE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snapADDY VisitReport (sharepoint.com)</a:t>
            </a:r>
            <a:endParaRPr lang="de-DE" dirty="0"/>
          </a:p>
          <a:p>
            <a:pPr lvl="1">
              <a:spcAft>
                <a:spcPts val="1200"/>
              </a:spcAft>
            </a:pPr>
            <a:r>
              <a:rPr lang="de-DE" dirty="0"/>
              <a:t>Es gibt </a:t>
            </a:r>
            <a:r>
              <a:rPr lang="de-DE" u="sng" dirty="0"/>
              <a:t>keine</a:t>
            </a:r>
            <a:r>
              <a:rPr lang="de-DE" dirty="0"/>
              <a:t> Papierberichte oder Leih-iPads auf der Messe!</a:t>
            </a:r>
          </a:p>
          <a:p>
            <a:pPr lvl="1">
              <a:spcAft>
                <a:spcPts val="1200"/>
              </a:spcAft>
            </a:pPr>
            <a:r>
              <a:rPr lang="de-DE" dirty="0">
                <a:solidFill>
                  <a:srgbClr val="FF0000"/>
                </a:solidFill>
              </a:rPr>
              <a:t>Text in Berichten von ausländischen Kunden bitte unbedingt 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>auf Englisch verfassen! Nicht in Deutsch!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12" name="Grafik 11" descr="Ein Bild, das Clipart, Grafiken, Cartoon, Design enthält.&#10;&#10;Automatisch generierte Beschreibung">
            <a:extLst>
              <a:ext uri="{FF2B5EF4-FFF2-40B4-BE49-F238E27FC236}">
                <a16:creationId xmlns:a16="http://schemas.microsoft.com/office/drawing/2014/main" id="{41B9E57D-E081-B271-A07F-49B56A7730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482" y="4902711"/>
            <a:ext cx="1069491" cy="10694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Intune Company Portal – Apps bei Google Play">
            <a:extLst>
              <a:ext uri="{FF2B5EF4-FFF2-40B4-BE49-F238E27FC236}">
                <a16:creationId xmlns:a16="http://schemas.microsoft.com/office/drawing/2014/main" id="{51D68AA0-6CDF-B92B-5B11-0CFB1BC3B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4902711"/>
            <a:ext cx="1069491" cy="1069491"/>
          </a:xfrm>
          <a:prstGeom prst="roundRect">
            <a:avLst>
              <a:gd name="adj" fmla="val 16667"/>
            </a:avLst>
          </a:prstGeom>
          <a:ln w="3175">
            <a:solidFill>
              <a:schemeClr val="bg2">
                <a:lumMod val="9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pp Store - Apple (DE)">
            <a:extLst>
              <a:ext uri="{FF2B5EF4-FFF2-40B4-BE49-F238E27FC236}">
                <a16:creationId xmlns:a16="http://schemas.microsoft.com/office/drawing/2014/main" id="{21EF80A2-4779-C443-197B-C95D554FB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275" y="4902711"/>
            <a:ext cx="1069491" cy="10694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1E16DAB4-B3C3-1BAC-E83C-EC3621A5C544}"/>
              </a:ext>
            </a:extLst>
          </p:cNvPr>
          <p:cNvSpPr txBox="1"/>
          <p:nvPr/>
        </p:nvSpPr>
        <p:spPr>
          <a:xfrm>
            <a:off x="1309858" y="5972202"/>
            <a:ext cx="989381" cy="41216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sz="1400" dirty="0"/>
              <a:t>AppStore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8D38AE5-D804-8251-E6FC-169239DF59AC}"/>
              </a:ext>
            </a:extLst>
          </p:cNvPr>
          <p:cNvSpPr txBox="1"/>
          <p:nvPr/>
        </p:nvSpPr>
        <p:spPr>
          <a:xfrm>
            <a:off x="2738614" y="5977444"/>
            <a:ext cx="1069492" cy="41216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sz="1400" dirty="0"/>
              <a:t>Unt.portal</a:t>
            </a:r>
            <a:endParaRPr lang="de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7A746A0-9964-05EA-D7E0-E3D361962799}"/>
              </a:ext>
            </a:extLst>
          </p:cNvPr>
          <p:cNvSpPr txBox="1"/>
          <p:nvPr/>
        </p:nvSpPr>
        <p:spPr>
          <a:xfrm>
            <a:off x="4247481" y="6021281"/>
            <a:ext cx="1069492" cy="41216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sz="1400" dirty="0"/>
              <a:t>VisitReport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853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32"/>
    </mc:Choice>
    <mc:Fallback xmlns="">
      <p:transition spd="slow" advTm="1373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rafik 22">
            <a:extLst>
              <a:ext uri="{FF2B5EF4-FFF2-40B4-BE49-F238E27FC236}">
                <a16:creationId xmlns:a16="http://schemas.microsoft.com/office/drawing/2014/main" id="{53C84370-1063-68E3-FC79-CC86343B31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4921" y="3423465"/>
            <a:ext cx="5207557" cy="2859177"/>
          </a:xfrm>
          <a:prstGeom prst="rect">
            <a:avLst/>
          </a:prstGeom>
        </p:spPr>
      </p:pic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837C4886-6E07-4004-A424-21148140310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1487488" y="6525344"/>
            <a:ext cx="4248150" cy="196850"/>
          </a:xfrm>
        </p:spPr>
        <p:txBody>
          <a:bodyPr anchor="t">
            <a:normAutofit/>
          </a:bodyPr>
          <a:lstStyle/>
          <a:p>
            <a:r>
              <a:rPr lang="en-US" dirty="0"/>
              <a:t>snapADDY VisitReport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4A1925FB-C785-4B7D-B123-51A4459AC6E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551384" y="6525344"/>
            <a:ext cx="792088" cy="19685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Page </a:t>
            </a:r>
            <a:fld id="{27B5B4E9-0313-4949-9CA1-0E585048ABAC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D1C33FA8-B2F9-43A3-BD02-0AE91A62D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476672"/>
            <a:ext cx="11088000" cy="469818"/>
          </a:xfrm>
        </p:spPr>
        <p:txBody>
          <a:bodyPr anchor="t">
            <a:normAutofit/>
          </a:bodyPr>
          <a:lstStyle/>
          <a:p>
            <a:r>
              <a:rPr lang="en-US" dirty="0"/>
              <a:t>Fair-App: snapADDY VisitReport</a:t>
            </a:r>
          </a:p>
        </p:txBody>
      </p:sp>
      <p:sp>
        <p:nvSpPr>
          <p:cNvPr id="3" name="Textplatzhalter 1">
            <a:extLst>
              <a:ext uri="{FF2B5EF4-FFF2-40B4-BE49-F238E27FC236}">
                <a16:creationId xmlns:a16="http://schemas.microsoft.com/office/drawing/2014/main" id="{B8259DFC-96A2-9C9F-7939-37E8FF04083C}"/>
              </a:ext>
            </a:extLst>
          </p:cNvPr>
          <p:cNvSpPr txBox="1">
            <a:spLocks/>
          </p:cNvSpPr>
          <p:nvPr/>
        </p:nvSpPr>
        <p:spPr>
          <a:xfrm>
            <a:off x="550862" y="1180613"/>
            <a:ext cx="10593876" cy="28677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4000" indent="-234000" algn="l" defTabSz="9144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Wingdings 2" panose="05020102010507070707" pitchFamily="18" charset="2"/>
              <a:buChar char=""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8000" indent="-234000" algn="l" defTabSz="9144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Wingdings 2" panose="05020102010507070707" pitchFamily="18" charset="2"/>
              <a:buChar char="¾"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8000" indent="-234000" algn="l" defTabSz="9144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Wingdings 2" panose="05020102010507070707" pitchFamily="18" charset="2"/>
              <a:buChar char="¾"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8000" indent="-234000" algn="l" defTabSz="9144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Wingdings 2" panose="05020102010507070707" pitchFamily="18" charset="2"/>
              <a:buChar char="¾"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68000" indent="-234000" algn="l" defTabSz="9144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Wingdings 2" panose="05020102010507070707" pitchFamily="18" charset="2"/>
              <a:buChar char="¾"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68000" indent="-234000" algn="l" defTabSz="9144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Wingdings 2" panose="05020102010507070707" pitchFamily="18" charset="2"/>
              <a:buChar char="¾"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68000" indent="-234000" algn="l" defTabSz="9144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Wingdings 2" panose="05020102010507070707" pitchFamily="18" charset="2"/>
              <a:buChar char="¾"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8000" indent="-234000" algn="l" defTabSz="9144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Wingdings 2" panose="05020102010507070707" pitchFamily="18" charset="2"/>
              <a:buChar char="¾"/>
              <a:defRPr sz="1600" kern="700" spc="4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1200"/>
              </a:spcAft>
            </a:pPr>
            <a:r>
              <a:rPr lang="en-US" dirty="0"/>
              <a:t>We use the app "</a:t>
            </a:r>
            <a:r>
              <a:rPr lang="en-US" dirty="0" err="1"/>
              <a:t>snapADDYVisitReport</a:t>
            </a:r>
            <a:r>
              <a:rPr lang="en-US" dirty="0"/>
              <a:t>" for recording the reports at the trade fair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The app can be downloaded from Apple AppStore or WAGO </a:t>
            </a:r>
            <a:r>
              <a:rPr lang="en-US" dirty="0" err="1"/>
              <a:t>InTune</a:t>
            </a:r>
            <a:r>
              <a:rPr lang="en-US" dirty="0"/>
              <a:t> </a:t>
            </a:r>
            <a:r>
              <a:rPr lang="en-US" dirty="0" err="1"/>
              <a:t>Corp.portal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/>
              <a:t>Log-In works via SSO with your WAGO E-Mail (Safari Browser has to be the default Browser for this!)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You need a Company iPhone or iPad from WAGO. Privat Devices are not supported</a:t>
            </a:r>
          </a:p>
          <a:p>
            <a:pPr lvl="1">
              <a:spcAft>
                <a:spcPts val="1200"/>
              </a:spcAft>
            </a:pPr>
            <a:r>
              <a:rPr lang="en-US" dirty="0">
                <a:sym typeface="Wingdings" panose="05000000000000000000" pitchFamily="2" charset="2"/>
              </a:rPr>
              <a:t>Further information, documents and short videos on using the app can be found here: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de-DE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snapADDY VisitReport (sharepoint.com)</a:t>
            </a:r>
            <a:endParaRPr lang="de-DE" dirty="0"/>
          </a:p>
          <a:p>
            <a:pPr lvl="1">
              <a:spcAft>
                <a:spcPts val="1200"/>
              </a:spcAft>
            </a:pPr>
            <a:r>
              <a:rPr lang="en-US" dirty="0"/>
              <a:t>There are no paper reports or loaner iPads at the fair!</a:t>
            </a:r>
          </a:p>
          <a:p>
            <a:pPr lvl="1">
              <a:spcAft>
                <a:spcPts val="1200"/>
              </a:spcAft>
            </a:pPr>
            <a:r>
              <a:rPr lang="en-US" dirty="0">
                <a:solidFill>
                  <a:srgbClr val="FF0000"/>
                </a:solidFill>
              </a:rPr>
              <a:t>Text in reports from international customers must be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written in English! Not in German!</a:t>
            </a:r>
            <a:endParaRPr lang="en-US" dirty="0"/>
          </a:p>
        </p:txBody>
      </p:sp>
      <p:pic>
        <p:nvPicPr>
          <p:cNvPr id="12" name="Grafik 11" descr="Ein Bild, das Clipart, Grafiken, Cartoon, Design enthält.&#10;&#10;Automatisch generierte Beschreibung">
            <a:extLst>
              <a:ext uri="{FF2B5EF4-FFF2-40B4-BE49-F238E27FC236}">
                <a16:creationId xmlns:a16="http://schemas.microsoft.com/office/drawing/2014/main" id="{41B9E57D-E081-B271-A07F-49B56A7730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482" y="4902711"/>
            <a:ext cx="1069491" cy="10694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Intune Company Portal – Apps bei Google Play">
            <a:extLst>
              <a:ext uri="{FF2B5EF4-FFF2-40B4-BE49-F238E27FC236}">
                <a16:creationId xmlns:a16="http://schemas.microsoft.com/office/drawing/2014/main" id="{51D68AA0-6CDF-B92B-5B11-0CFB1BC3B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4902711"/>
            <a:ext cx="1069491" cy="1069491"/>
          </a:xfrm>
          <a:prstGeom prst="roundRect">
            <a:avLst>
              <a:gd name="adj" fmla="val 16667"/>
            </a:avLst>
          </a:prstGeom>
          <a:ln w="3175">
            <a:solidFill>
              <a:schemeClr val="bg2">
                <a:lumMod val="9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pp Store - Apple (DE)">
            <a:extLst>
              <a:ext uri="{FF2B5EF4-FFF2-40B4-BE49-F238E27FC236}">
                <a16:creationId xmlns:a16="http://schemas.microsoft.com/office/drawing/2014/main" id="{21EF80A2-4779-C443-197B-C95D554FB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275" y="4902711"/>
            <a:ext cx="1069491" cy="106949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1E16DAB4-B3C3-1BAC-E83C-EC3621A5C544}"/>
              </a:ext>
            </a:extLst>
          </p:cNvPr>
          <p:cNvSpPr txBox="1"/>
          <p:nvPr/>
        </p:nvSpPr>
        <p:spPr>
          <a:xfrm>
            <a:off x="1309858" y="5972202"/>
            <a:ext cx="989381" cy="41216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sz="1400" dirty="0"/>
              <a:t>AppStore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8D38AE5-D804-8251-E6FC-169239DF59AC}"/>
              </a:ext>
            </a:extLst>
          </p:cNvPr>
          <p:cNvSpPr txBox="1"/>
          <p:nvPr/>
        </p:nvSpPr>
        <p:spPr>
          <a:xfrm>
            <a:off x="2738614" y="5977444"/>
            <a:ext cx="1069492" cy="41216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sz="1400" dirty="0"/>
              <a:t>Unt.portal</a:t>
            </a:r>
            <a:endParaRPr lang="de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7A746A0-9964-05EA-D7E0-E3D361962799}"/>
              </a:ext>
            </a:extLst>
          </p:cNvPr>
          <p:cNvSpPr txBox="1"/>
          <p:nvPr/>
        </p:nvSpPr>
        <p:spPr>
          <a:xfrm>
            <a:off x="4247481" y="6021281"/>
            <a:ext cx="1069492" cy="41216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sz="1400" dirty="0"/>
              <a:t>VisitReport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270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32"/>
    </mc:Choice>
    <mc:Fallback xmlns="">
      <p:transition spd="slow" advTm="13732"/>
    </mc:Fallback>
  </mc:AlternateContent>
</p:sld>
</file>

<file path=ppt/theme/theme1.xml><?xml version="1.0" encoding="utf-8"?>
<a:theme xmlns:a="http://schemas.openxmlformats.org/drawingml/2006/main" name="WAGO Master">
  <a:themeElements>
    <a:clrScheme name="WAGO Color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6EC800"/>
      </a:accent1>
      <a:accent2>
        <a:srgbClr val="1F2837"/>
      </a:accent2>
      <a:accent3>
        <a:srgbClr val="616A73"/>
      </a:accent3>
      <a:accent4>
        <a:srgbClr val="A5A8AF"/>
      </a:accent4>
      <a:accent5>
        <a:srgbClr val="FF6F0F"/>
      </a:accent5>
      <a:accent6>
        <a:srgbClr val="3C6EE1"/>
      </a:accent6>
      <a:hlink>
        <a:srgbClr val="5F5F5F"/>
      </a:hlink>
      <a:folHlink>
        <a:srgbClr val="919191"/>
      </a:folHlink>
    </a:clrScheme>
    <a:fontScheme name="WAGO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dirty="0" err="1" smtClean="0"/>
        </a:defPPr>
      </a:lstStyle>
    </a:txDef>
  </a:objectDefaults>
  <a:extraClrSchemeLst/>
  <a:custClrLst>
    <a:custClr name="WAGO Green">
      <a:srgbClr val="6EC800"/>
    </a:custClr>
    <a:custClr name="Black">
      <a:srgbClr val="000000"/>
    </a:custClr>
    <a:custClr name="White">
      <a:srgbClr val="FFFFFF"/>
    </a:custClr>
    <a:custClr name=" WAGO Anthracite">
      <a:srgbClr val="1F2837"/>
    </a:custClr>
    <a:custClr name="WAGO Anthracite 70%">
      <a:srgbClr val="616A73"/>
    </a:custClr>
    <a:custClr name="WAGO Anthracite 40%">
      <a:srgbClr val="A5A8AF"/>
    </a:custClr>
    <a:custClr name="WAGO Anthracite 15%">
      <a:srgbClr val="DEDFE1"/>
    </a:custClr>
    <a:custClr name="WAGO Anthracite 7%">
      <a:srgbClr val="EFF0F2"/>
    </a:custClr>
    <a:custClr name="--">
      <a:srgbClr val="FFFFFF"/>
    </a:custClr>
    <a:custClr name="--">
      <a:srgbClr val="FFFFFF"/>
    </a:custClr>
    <a:custClr name="Orange">
      <a:srgbClr val="FF6F0F"/>
    </a:custClr>
    <a:custClr name="Orange 70%">
      <a:srgbClr val="FF9957"/>
    </a:custClr>
    <a:custClr name="Orange 40%">
      <a:srgbClr val="FFC59F"/>
    </a:custClr>
    <a:custClr name="Orange 15%">
      <a:srgbClr val="FFE9DB"/>
    </a:custClr>
    <a:custClr name="--">
      <a:srgbClr val="FFFFFF"/>
    </a:custClr>
    <a:custClr name="Blue">
      <a:srgbClr val="3C6EE1"/>
    </a:custClr>
    <a:custClr name="Blue 70%">
      <a:srgbClr val="7699EA"/>
    </a:custClr>
    <a:custClr name="Blue 40%">
      <a:srgbClr val="B0C5F2"/>
    </a:custClr>
    <a:custClr name="Blue 15%">
      <a:srgbClr val="E2E9FB"/>
    </a:custClr>
    <a:custClr name="--">
      <a:srgbClr val="FFFFFF"/>
    </a:custClr>
  </a:custClrLst>
  <a:extLst>
    <a:ext uri="{05A4C25C-085E-4340-85A3-A5531E510DB2}">
      <thm15:themeFamily xmlns:thm15="http://schemas.microsoft.com/office/thememl/2012/main" name="Präsentation2" id="{A7C3E345-F404-4F26-9E7E-C9EFE8559D9A}" vid="{83685A5D-F359-4DFD-9445-2F459696F8D6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A1235A60126944698D7B6EFCC953E21" ma:contentTypeVersion="18" ma:contentTypeDescription="Ein neues Dokument erstellen." ma:contentTypeScope="" ma:versionID="f44ca1d4d04a5bc29b034c2cfac520fe">
  <xsd:schema xmlns:xsd="http://www.w3.org/2001/XMLSchema" xmlns:xs="http://www.w3.org/2001/XMLSchema" xmlns:p="http://schemas.microsoft.com/office/2006/metadata/properties" xmlns:ns2="4404f96c-88c6-4f7e-a538-53b2ae0bcc6e" xmlns:ns3="06f9ae0a-46b0-40e2-8f1e-bd82a61280c6" targetNamespace="http://schemas.microsoft.com/office/2006/metadata/properties" ma:root="true" ma:fieldsID="680ebf06cceca34c6e0b21bd69ef567b" ns2:_="" ns3:_="">
    <xsd:import namespace="4404f96c-88c6-4f7e-a538-53b2ae0bcc6e"/>
    <xsd:import namespace="06f9ae0a-46b0-40e2-8f1e-bd82a61280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4f96c-88c6-4f7e-a538-53b2ae0bcc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0f0edb10-81aa-4148-b1c9-ece79294666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f9ae0a-46b0-40e2-8f1e-bd82a61280c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8ea6a39-6af2-49f4-ac82-09a6316c5f98}" ma:internalName="TaxCatchAll" ma:showField="CatchAllData" ma:web="06f9ae0a-46b0-40e2-8f1e-bd82a61280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4404f96c-88c6-4f7e-a538-53b2ae0bcc6e" xsi:nil="true"/>
    <lcf76f155ced4ddcb4097134ff3c332f xmlns="4404f96c-88c6-4f7e-a538-53b2ae0bcc6e">
      <Terms xmlns="http://schemas.microsoft.com/office/infopath/2007/PartnerControls"/>
    </lcf76f155ced4ddcb4097134ff3c332f>
    <TaxCatchAll xmlns="06f9ae0a-46b0-40e2-8f1e-bd82a61280c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9AF370-D72E-43BB-AB2A-3E65593129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04f96c-88c6-4f7e-a538-53b2ae0bcc6e"/>
    <ds:schemaRef ds:uri="06f9ae0a-46b0-40e2-8f1e-bd82a61280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E5425A-7AEE-420F-9479-BA5E3E776F8D}">
  <ds:schemaRefs>
    <ds:schemaRef ds:uri="http://schemas.microsoft.com/office/2006/metadata/properties"/>
    <ds:schemaRef ds:uri="http://schemas.microsoft.com/office/infopath/2007/PartnerControls"/>
    <ds:schemaRef ds:uri="http://www.w3.org/XML/1998/namespace"/>
    <ds:schemaRef ds:uri="06f9ae0a-46b0-40e2-8f1e-bd82a61280c6"/>
    <ds:schemaRef ds:uri="4404f96c-88c6-4f7e-a538-53b2ae0bcc6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30AF007-5862-450E-B2ED-F170D56EA7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Breitbild</PresentationFormat>
  <Paragraphs>26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Wingdings</vt:lpstr>
      <vt:lpstr>Wingdings 2</vt:lpstr>
      <vt:lpstr>WAGO Master</vt:lpstr>
      <vt:lpstr>Neue Messe-App: snapADDY VisitReport</vt:lpstr>
      <vt:lpstr>Fair-App: snapADDY VisitReport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snapADDY VisitReport</dc:title>
  <dc:creator>Sina Stremming</dc:creator>
  <cp:lastModifiedBy>Sina Stremming</cp:lastModifiedBy>
  <cp:revision>4</cp:revision>
  <dcterms:modified xsi:type="dcterms:W3CDTF">2024-09-13T06:40:25Z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0x0101004A1235A60126944698D7B6EFCC953E21</vt:lpwstr>
  </property>
  <property fmtid="{D5CDD505-2E9C-101B-9397-08002B2CF9AE}" pid="3" name="MSIP_Label_6b160f33-c33b-4e10-8636-cf83f9ca7d3c_Enabled">
    <vt:lpwstr>true</vt:lpwstr>
  </property>
  <property fmtid="{D5CDD505-2E9C-101B-9397-08002B2CF9AE}" pid="4" name="MSIP_Label_6b160f33-c33b-4e10-8636-cf83f9ca7d3c_SetDate">
    <vt:lpwstr>2023-08-16T11:57:38Z</vt:lpwstr>
  </property>
  <property fmtid="{D5CDD505-2E9C-101B-9397-08002B2CF9AE}" pid="5" name="MSIP_Label_6b160f33-c33b-4e10-8636-cf83f9ca7d3c_Method">
    <vt:lpwstr>Standard</vt:lpwstr>
  </property>
  <property fmtid="{D5CDD505-2E9C-101B-9397-08002B2CF9AE}" pid="6" name="MSIP_Label_6b160f33-c33b-4e10-8636-cf83f9ca7d3c_Name">
    <vt:lpwstr>Internal</vt:lpwstr>
  </property>
  <property fmtid="{D5CDD505-2E9C-101B-9397-08002B2CF9AE}" pid="7" name="MSIP_Label_6b160f33-c33b-4e10-8636-cf83f9ca7d3c_SiteId">
    <vt:lpwstr>e211c965-dd84-4c9f-bc3f-4215552a0857</vt:lpwstr>
  </property>
  <property fmtid="{D5CDD505-2E9C-101B-9397-08002B2CF9AE}" pid="8" name="MSIP_Label_6b160f33-c33b-4e10-8636-cf83f9ca7d3c_ActionId">
    <vt:lpwstr>496c9f1f-1eb9-4257-a48a-75e8470ba3b3</vt:lpwstr>
  </property>
  <property fmtid="{D5CDD505-2E9C-101B-9397-08002B2CF9AE}" pid="9" name="MSIP_Label_6b160f33-c33b-4e10-8636-cf83f9ca7d3c_ContentBits">
    <vt:lpwstr>2</vt:lpwstr>
  </property>
  <property fmtid="{D5CDD505-2E9C-101B-9397-08002B2CF9AE}" pid="10" name="ClassificationContentMarkingFooterLocations">
    <vt:lpwstr>WAGO Master:7</vt:lpwstr>
  </property>
  <property fmtid="{D5CDD505-2E9C-101B-9397-08002B2CF9AE}" pid="11" name="ClassificationContentMarkingFooterText">
    <vt:lpwstr>Internal</vt:lpwstr>
  </property>
  <property fmtid="{D5CDD505-2E9C-101B-9397-08002B2CF9AE}" pid="12" name="MediaServiceImageTags">
    <vt:lpwstr/>
  </property>
</Properties>
</file>