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20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57" r:id="rId19"/>
  </p:sldIdLst>
  <p:sldSz cx="9144000" cy="6858000" type="screen4x3"/>
  <p:notesSz cx="6797675" cy="992663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D9D9D9"/>
              </a:solidFill>
              <a:prstDash val="solid"/>
              <a:round/>
            </a:ln>
          </a:left>
          <a:right>
            <a:ln w="12700" cap="flat">
              <a:solidFill>
                <a:srgbClr val="D9D9D9"/>
              </a:solidFill>
              <a:prstDash val="solid"/>
              <a:round/>
            </a:ln>
          </a:right>
          <a:top>
            <a:ln w="12700" cap="flat">
              <a:solidFill>
                <a:srgbClr val="D9D9D9"/>
              </a:solidFill>
              <a:prstDash val="solid"/>
              <a:round/>
            </a:ln>
          </a:top>
          <a:bottom>
            <a:ln w="12700" cap="flat">
              <a:solidFill>
                <a:srgbClr val="D9D9D9"/>
              </a:solidFill>
              <a:prstDash val="solid"/>
              <a:round/>
            </a:ln>
          </a:bottom>
          <a:insideH>
            <a:ln w="12700" cap="flat">
              <a:solidFill>
                <a:srgbClr val="D9D9D9"/>
              </a:solidFill>
              <a:prstDash val="solid"/>
              <a:round/>
            </a:ln>
          </a:insideH>
          <a:insideV>
            <a:ln w="12700" cap="flat">
              <a:solidFill>
                <a:srgbClr val="D9D9D9"/>
              </a:solidFill>
              <a:prstDash val="solid"/>
              <a:round/>
            </a:ln>
          </a:insideV>
        </a:tcBdr>
        <a:fill>
          <a:solidFill>
            <a:srgbClr val="CAD4DC"/>
          </a:solidFill>
        </a:fill>
      </a:tcStyle>
    </a:wholeTbl>
    <a:band2H>
      <a:tcTxStyle/>
      <a:tcStyle>
        <a:tcBdr/>
        <a:fill>
          <a:solidFill>
            <a:srgbClr val="E6EBEE"/>
          </a:solidFill>
        </a:fill>
      </a:tcStyle>
    </a:band2H>
    <a:firstCol>
      <a:tcTxStyle b="on" i="off">
        <a:fontRef idx="major">
          <a:srgbClr val="D9D9D9"/>
        </a:fontRef>
        <a:srgbClr val="D9D9D9"/>
      </a:tcTxStyle>
      <a:tcStyle>
        <a:tcBdr>
          <a:left>
            <a:ln w="12700" cap="flat">
              <a:solidFill>
                <a:srgbClr val="D9D9D9"/>
              </a:solidFill>
              <a:prstDash val="solid"/>
              <a:round/>
            </a:ln>
          </a:left>
          <a:right>
            <a:ln w="12700" cap="flat">
              <a:solidFill>
                <a:srgbClr val="D9D9D9"/>
              </a:solidFill>
              <a:prstDash val="solid"/>
              <a:round/>
            </a:ln>
          </a:right>
          <a:top>
            <a:ln w="12700" cap="flat">
              <a:solidFill>
                <a:srgbClr val="D9D9D9"/>
              </a:solidFill>
              <a:prstDash val="solid"/>
              <a:round/>
            </a:ln>
          </a:top>
          <a:bottom>
            <a:ln w="12700" cap="flat">
              <a:solidFill>
                <a:srgbClr val="D9D9D9"/>
              </a:solidFill>
              <a:prstDash val="solid"/>
              <a:round/>
            </a:ln>
          </a:bottom>
          <a:insideH>
            <a:ln w="12700" cap="flat">
              <a:solidFill>
                <a:srgbClr val="D9D9D9"/>
              </a:solidFill>
              <a:prstDash val="solid"/>
              <a:round/>
            </a:ln>
          </a:insideH>
          <a:insideV>
            <a:ln w="12700" cap="flat">
              <a:solidFill>
                <a:srgbClr val="D9D9D9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D9D9D9"/>
        </a:fontRef>
        <a:srgbClr val="D9D9D9"/>
      </a:tcTxStyle>
      <a:tcStyle>
        <a:tcBdr>
          <a:left>
            <a:ln w="12700" cap="flat">
              <a:solidFill>
                <a:srgbClr val="D9D9D9"/>
              </a:solidFill>
              <a:prstDash val="solid"/>
              <a:round/>
            </a:ln>
          </a:left>
          <a:right>
            <a:ln w="12700" cap="flat">
              <a:solidFill>
                <a:srgbClr val="D9D9D9"/>
              </a:solidFill>
              <a:prstDash val="solid"/>
              <a:round/>
            </a:ln>
          </a:right>
          <a:top>
            <a:ln w="38100" cap="flat">
              <a:solidFill>
                <a:srgbClr val="D9D9D9"/>
              </a:solidFill>
              <a:prstDash val="solid"/>
              <a:round/>
            </a:ln>
          </a:top>
          <a:bottom>
            <a:ln w="12700" cap="flat">
              <a:solidFill>
                <a:srgbClr val="D9D9D9"/>
              </a:solidFill>
              <a:prstDash val="solid"/>
              <a:round/>
            </a:ln>
          </a:bottom>
          <a:insideH>
            <a:ln w="12700" cap="flat">
              <a:solidFill>
                <a:srgbClr val="D9D9D9"/>
              </a:solidFill>
              <a:prstDash val="solid"/>
              <a:round/>
            </a:ln>
          </a:insideH>
          <a:insideV>
            <a:ln w="12700" cap="flat">
              <a:solidFill>
                <a:srgbClr val="D9D9D9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D9D9D9"/>
        </a:fontRef>
        <a:srgbClr val="D9D9D9"/>
      </a:tcTxStyle>
      <a:tcStyle>
        <a:tcBdr>
          <a:left>
            <a:ln w="12700" cap="flat">
              <a:solidFill>
                <a:srgbClr val="D9D9D9"/>
              </a:solidFill>
              <a:prstDash val="solid"/>
              <a:round/>
            </a:ln>
          </a:left>
          <a:right>
            <a:ln w="12700" cap="flat">
              <a:solidFill>
                <a:srgbClr val="D9D9D9"/>
              </a:solidFill>
              <a:prstDash val="solid"/>
              <a:round/>
            </a:ln>
          </a:right>
          <a:top>
            <a:ln w="12700" cap="flat">
              <a:solidFill>
                <a:srgbClr val="D9D9D9"/>
              </a:solidFill>
              <a:prstDash val="solid"/>
              <a:round/>
            </a:ln>
          </a:top>
          <a:bottom>
            <a:ln w="38100" cap="flat">
              <a:solidFill>
                <a:srgbClr val="D9D9D9"/>
              </a:solidFill>
              <a:prstDash val="solid"/>
              <a:round/>
            </a:ln>
          </a:bottom>
          <a:insideH>
            <a:ln w="12700" cap="flat">
              <a:solidFill>
                <a:srgbClr val="D9D9D9"/>
              </a:solidFill>
              <a:prstDash val="solid"/>
              <a:round/>
            </a:ln>
          </a:insideH>
          <a:insideV>
            <a:ln w="12700" cap="flat">
              <a:solidFill>
                <a:srgbClr val="D9D9D9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D9D9D9"/>
              </a:solidFill>
              <a:prstDash val="solid"/>
              <a:round/>
            </a:ln>
          </a:left>
          <a:right>
            <a:ln w="12700" cap="flat">
              <a:solidFill>
                <a:srgbClr val="D9D9D9"/>
              </a:solidFill>
              <a:prstDash val="solid"/>
              <a:round/>
            </a:ln>
          </a:right>
          <a:top>
            <a:ln w="12700" cap="flat">
              <a:solidFill>
                <a:srgbClr val="D9D9D9"/>
              </a:solidFill>
              <a:prstDash val="solid"/>
              <a:round/>
            </a:ln>
          </a:top>
          <a:bottom>
            <a:ln w="12700" cap="flat">
              <a:solidFill>
                <a:srgbClr val="D9D9D9"/>
              </a:solidFill>
              <a:prstDash val="solid"/>
              <a:round/>
            </a:ln>
          </a:bottom>
          <a:insideH>
            <a:ln w="12700" cap="flat">
              <a:solidFill>
                <a:srgbClr val="D9D9D9"/>
              </a:solidFill>
              <a:prstDash val="solid"/>
              <a:round/>
            </a:ln>
          </a:insideH>
          <a:insideV>
            <a:ln w="12700" cap="flat">
              <a:solidFill>
                <a:srgbClr val="D9D9D9"/>
              </a:solidFill>
              <a:prstDash val="solid"/>
              <a:round/>
            </a:ln>
          </a:insideV>
        </a:tcBdr>
        <a:fill>
          <a:solidFill>
            <a:srgbClr val="E8CACD"/>
          </a:solidFill>
        </a:fill>
      </a:tcStyle>
    </a:wholeTbl>
    <a:band2H>
      <a:tcTxStyle/>
      <a:tcStyle>
        <a:tcBdr/>
        <a:fill>
          <a:solidFill>
            <a:srgbClr val="F4E6E7"/>
          </a:solidFill>
        </a:fill>
      </a:tcStyle>
    </a:band2H>
    <a:firstCol>
      <a:tcTxStyle b="on" i="off">
        <a:fontRef idx="major">
          <a:srgbClr val="D9D9D9"/>
        </a:fontRef>
        <a:srgbClr val="D9D9D9"/>
      </a:tcTxStyle>
      <a:tcStyle>
        <a:tcBdr>
          <a:left>
            <a:ln w="12700" cap="flat">
              <a:solidFill>
                <a:srgbClr val="D9D9D9"/>
              </a:solidFill>
              <a:prstDash val="solid"/>
              <a:round/>
            </a:ln>
          </a:left>
          <a:right>
            <a:ln w="12700" cap="flat">
              <a:solidFill>
                <a:srgbClr val="D9D9D9"/>
              </a:solidFill>
              <a:prstDash val="solid"/>
              <a:round/>
            </a:ln>
          </a:right>
          <a:top>
            <a:ln w="12700" cap="flat">
              <a:solidFill>
                <a:srgbClr val="D9D9D9"/>
              </a:solidFill>
              <a:prstDash val="solid"/>
              <a:round/>
            </a:ln>
          </a:top>
          <a:bottom>
            <a:ln w="12700" cap="flat">
              <a:solidFill>
                <a:srgbClr val="D9D9D9"/>
              </a:solidFill>
              <a:prstDash val="solid"/>
              <a:round/>
            </a:ln>
          </a:bottom>
          <a:insideH>
            <a:ln w="12700" cap="flat">
              <a:solidFill>
                <a:srgbClr val="D9D9D9"/>
              </a:solidFill>
              <a:prstDash val="solid"/>
              <a:round/>
            </a:ln>
          </a:insideH>
          <a:insideV>
            <a:ln w="12700" cap="flat">
              <a:solidFill>
                <a:srgbClr val="D9D9D9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D9D9D9"/>
        </a:fontRef>
        <a:srgbClr val="D9D9D9"/>
      </a:tcTxStyle>
      <a:tcStyle>
        <a:tcBdr>
          <a:left>
            <a:ln w="12700" cap="flat">
              <a:solidFill>
                <a:srgbClr val="D9D9D9"/>
              </a:solidFill>
              <a:prstDash val="solid"/>
              <a:round/>
            </a:ln>
          </a:left>
          <a:right>
            <a:ln w="12700" cap="flat">
              <a:solidFill>
                <a:srgbClr val="D9D9D9"/>
              </a:solidFill>
              <a:prstDash val="solid"/>
              <a:round/>
            </a:ln>
          </a:right>
          <a:top>
            <a:ln w="38100" cap="flat">
              <a:solidFill>
                <a:srgbClr val="D9D9D9"/>
              </a:solidFill>
              <a:prstDash val="solid"/>
              <a:round/>
            </a:ln>
          </a:top>
          <a:bottom>
            <a:ln w="12700" cap="flat">
              <a:solidFill>
                <a:srgbClr val="D9D9D9"/>
              </a:solidFill>
              <a:prstDash val="solid"/>
              <a:round/>
            </a:ln>
          </a:bottom>
          <a:insideH>
            <a:ln w="12700" cap="flat">
              <a:solidFill>
                <a:srgbClr val="D9D9D9"/>
              </a:solidFill>
              <a:prstDash val="solid"/>
              <a:round/>
            </a:ln>
          </a:insideH>
          <a:insideV>
            <a:ln w="12700" cap="flat">
              <a:solidFill>
                <a:srgbClr val="D9D9D9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D9D9D9"/>
        </a:fontRef>
        <a:srgbClr val="D9D9D9"/>
      </a:tcTxStyle>
      <a:tcStyle>
        <a:tcBdr>
          <a:left>
            <a:ln w="12700" cap="flat">
              <a:solidFill>
                <a:srgbClr val="D9D9D9"/>
              </a:solidFill>
              <a:prstDash val="solid"/>
              <a:round/>
            </a:ln>
          </a:left>
          <a:right>
            <a:ln w="12700" cap="flat">
              <a:solidFill>
                <a:srgbClr val="D9D9D9"/>
              </a:solidFill>
              <a:prstDash val="solid"/>
              <a:round/>
            </a:ln>
          </a:right>
          <a:top>
            <a:ln w="12700" cap="flat">
              <a:solidFill>
                <a:srgbClr val="D9D9D9"/>
              </a:solidFill>
              <a:prstDash val="solid"/>
              <a:round/>
            </a:ln>
          </a:top>
          <a:bottom>
            <a:ln w="38100" cap="flat">
              <a:solidFill>
                <a:srgbClr val="D9D9D9"/>
              </a:solidFill>
              <a:prstDash val="solid"/>
              <a:round/>
            </a:ln>
          </a:bottom>
          <a:insideH>
            <a:ln w="12700" cap="flat">
              <a:solidFill>
                <a:srgbClr val="D9D9D9"/>
              </a:solidFill>
              <a:prstDash val="solid"/>
              <a:round/>
            </a:ln>
          </a:insideH>
          <a:insideV>
            <a:ln w="12700" cap="flat">
              <a:solidFill>
                <a:srgbClr val="D9D9D9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D9D9D9"/>
              </a:solidFill>
              <a:prstDash val="solid"/>
              <a:round/>
            </a:ln>
          </a:left>
          <a:right>
            <a:ln w="12700" cap="flat">
              <a:solidFill>
                <a:srgbClr val="D9D9D9"/>
              </a:solidFill>
              <a:prstDash val="solid"/>
              <a:round/>
            </a:ln>
          </a:right>
          <a:top>
            <a:ln w="12700" cap="flat">
              <a:solidFill>
                <a:srgbClr val="D9D9D9"/>
              </a:solidFill>
              <a:prstDash val="solid"/>
              <a:round/>
            </a:ln>
          </a:top>
          <a:bottom>
            <a:ln w="12700" cap="flat">
              <a:solidFill>
                <a:srgbClr val="D9D9D9"/>
              </a:solidFill>
              <a:prstDash val="solid"/>
              <a:round/>
            </a:ln>
          </a:bottom>
          <a:insideH>
            <a:ln w="12700" cap="flat">
              <a:solidFill>
                <a:srgbClr val="D9D9D9"/>
              </a:solidFill>
              <a:prstDash val="solid"/>
              <a:round/>
            </a:ln>
          </a:insideH>
          <a:insideV>
            <a:ln w="12700" cap="flat">
              <a:solidFill>
                <a:srgbClr val="D9D9D9"/>
              </a:solidFill>
              <a:prstDash val="solid"/>
              <a:round/>
            </a:ln>
          </a:insideV>
        </a:tcBdr>
        <a:fill>
          <a:solidFill>
            <a:srgbClr val="D7EDF8"/>
          </a:solidFill>
        </a:fill>
      </a:tcStyle>
    </a:wholeTbl>
    <a:band2H>
      <a:tcTxStyle/>
      <a:tcStyle>
        <a:tcBdr/>
        <a:fill>
          <a:solidFill>
            <a:srgbClr val="ECF6FB"/>
          </a:solidFill>
        </a:fill>
      </a:tcStyle>
    </a:band2H>
    <a:firstCol>
      <a:tcTxStyle b="on" i="off">
        <a:fontRef idx="major">
          <a:srgbClr val="D9D9D9"/>
        </a:fontRef>
        <a:srgbClr val="D9D9D9"/>
      </a:tcTxStyle>
      <a:tcStyle>
        <a:tcBdr>
          <a:left>
            <a:ln w="12700" cap="flat">
              <a:solidFill>
                <a:srgbClr val="D9D9D9"/>
              </a:solidFill>
              <a:prstDash val="solid"/>
              <a:round/>
            </a:ln>
          </a:left>
          <a:right>
            <a:ln w="12700" cap="flat">
              <a:solidFill>
                <a:srgbClr val="D9D9D9"/>
              </a:solidFill>
              <a:prstDash val="solid"/>
              <a:round/>
            </a:ln>
          </a:right>
          <a:top>
            <a:ln w="12700" cap="flat">
              <a:solidFill>
                <a:srgbClr val="D9D9D9"/>
              </a:solidFill>
              <a:prstDash val="solid"/>
              <a:round/>
            </a:ln>
          </a:top>
          <a:bottom>
            <a:ln w="12700" cap="flat">
              <a:solidFill>
                <a:srgbClr val="D9D9D9"/>
              </a:solidFill>
              <a:prstDash val="solid"/>
              <a:round/>
            </a:ln>
          </a:bottom>
          <a:insideH>
            <a:ln w="12700" cap="flat">
              <a:solidFill>
                <a:srgbClr val="D9D9D9"/>
              </a:solidFill>
              <a:prstDash val="solid"/>
              <a:round/>
            </a:ln>
          </a:insideH>
          <a:insideV>
            <a:ln w="12700" cap="flat">
              <a:solidFill>
                <a:srgbClr val="D9D9D9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D9D9D9"/>
        </a:fontRef>
        <a:srgbClr val="D9D9D9"/>
      </a:tcTxStyle>
      <a:tcStyle>
        <a:tcBdr>
          <a:left>
            <a:ln w="12700" cap="flat">
              <a:solidFill>
                <a:srgbClr val="D9D9D9"/>
              </a:solidFill>
              <a:prstDash val="solid"/>
              <a:round/>
            </a:ln>
          </a:left>
          <a:right>
            <a:ln w="12700" cap="flat">
              <a:solidFill>
                <a:srgbClr val="D9D9D9"/>
              </a:solidFill>
              <a:prstDash val="solid"/>
              <a:round/>
            </a:ln>
          </a:right>
          <a:top>
            <a:ln w="38100" cap="flat">
              <a:solidFill>
                <a:srgbClr val="D9D9D9"/>
              </a:solidFill>
              <a:prstDash val="solid"/>
              <a:round/>
            </a:ln>
          </a:top>
          <a:bottom>
            <a:ln w="12700" cap="flat">
              <a:solidFill>
                <a:srgbClr val="D9D9D9"/>
              </a:solidFill>
              <a:prstDash val="solid"/>
              <a:round/>
            </a:ln>
          </a:bottom>
          <a:insideH>
            <a:ln w="12700" cap="flat">
              <a:solidFill>
                <a:srgbClr val="D9D9D9"/>
              </a:solidFill>
              <a:prstDash val="solid"/>
              <a:round/>
            </a:ln>
          </a:insideH>
          <a:insideV>
            <a:ln w="12700" cap="flat">
              <a:solidFill>
                <a:srgbClr val="D9D9D9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D9D9D9"/>
        </a:fontRef>
        <a:srgbClr val="D9D9D9"/>
      </a:tcTxStyle>
      <a:tcStyle>
        <a:tcBdr>
          <a:left>
            <a:ln w="12700" cap="flat">
              <a:solidFill>
                <a:srgbClr val="D9D9D9"/>
              </a:solidFill>
              <a:prstDash val="solid"/>
              <a:round/>
            </a:ln>
          </a:left>
          <a:right>
            <a:ln w="12700" cap="flat">
              <a:solidFill>
                <a:srgbClr val="D9D9D9"/>
              </a:solidFill>
              <a:prstDash val="solid"/>
              <a:round/>
            </a:ln>
          </a:right>
          <a:top>
            <a:ln w="12700" cap="flat">
              <a:solidFill>
                <a:srgbClr val="D9D9D9"/>
              </a:solidFill>
              <a:prstDash val="solid"/>
              <a:round/>
            </a:ln>
          </a:top>
          <a:bottom>
            <a:ln w="38100" cap="flat">
              <a:solidFill>
                <a:srgbClr val="D9D9D9"/>
              </a:solidFill>
              <a:prstDash val="solid"/>
              <a:round/>
            </a:ln>
          </a:bottom>
          <a:insideH>
            <a:ln w="12700" cap="flat">
              <a:solidFill>
                <a:srgbClr val="D9D9D9"/>
              </a:solidFill>
              <a:prstDash val="solid"/>
              <a:round/>
            </a:ln>
          </a:insideH>
          <a:insideV>
            <a:ln w="12700" cap="flat">
              <a:solidFill>
                <a:srgbClr val="D9D9D9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D9D9D9"/>
          </a:solidFill>
        </a:fill>
      </a:tcStyle>
    </a:band2H>
    <a:firstCol>
      <a:tcTxStyle b="on" i="off">
        <a:fontRef idx="major">
          <a:srgbClr val="D9D9D9"/>
        </a:fontRef>
        <a:srgbClr val="D9D9D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9D9D9"/>
          </a:solidFill>
        </a:fill>
      </a:tcStyle>
    </a:lastRow>
    <a:firstRow>
      <a:tcTxStyle b="on" i="off">
        <a:fontRef idx="major">
          <a:srgbClr val="D9D9D9"/>
        </a:fontRef>
        <a:srgbClr val="D9D9D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D9D9D9"/>
              </a:solidFill>
              <a:prstDash val="solid"/>
              <a:round/>
            </a:ln>
          </a:left>
          <a:right>
            <a:ln w="12700" cap="flat">
              <a:solidFill>
                <a:srgbClr val="D9D9D9"/>
              </a:solidFill>
              <a:prstDash val="solid"/>
              <a:round/>
            </a:ln>
          </a:right>
          <a:top>
            <a:ln w="12700" cap="flat">
              <a:solidFill>
                <a:srgbClr val="D9D9D9"/>
              </a:solidFill>
              <a:prstDash val="solid"/>
              <a:round/>
            </a:ln>
          </a:top>
          <a:bottom>
            <a:ln w="12700" cap="flat">
              <a:solidFill>
                <a:srgbClr val="D9D9D9"/>
              </a:solidFill>
              <a:prstDash val="solid"/>
              <a:round/>
            </a:ln>
          </a:bottom>
          <a:insideH>
            <a:ln w="12700" cap="flat">
              <a:solidFill>
                <a:srgbClr val="D9D9D9"/>
              </a:solidFill>
              <a:prstDash val="solid"/>
              <a:round/>
            </a:ln>
          </a:insideH>
          <a:insideV>
            <a:ln w="12700" cap="flat">
              <a:solidFill>
                <a:srgbClr val="D9D9D9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D9D9D9"/>
        </a:fontRef>
        <a:srgbClr val="D9D9D9"/>
      </a:tcTxStyle>
      <a:tcStyle>
        <a:tcBdr>
          <a:left>
            <a:ln w="12700" cap="flat">
              <a:solidFill>
                <a:srgbClr val="D9D9D9"/>
              </a:solidFill>
              <a:prstDash val="solid"/>
              <a:round/>
            </a:ln>
          </a:left>
          <a:right>
            <a:ln w="12700" cap="flat">
              <a:solidFill>
                <a:srgbClr val="D9D9D9"/>
              </a:solidFill>
              <a:prstDash val="solid"/>
              <a:round/>
            </a:ln>
          </a:right>
          <a:top>
            <a:ln w="12700" cap="flat">
              <a:solidFill>
                <a:srgbClr val="D9D9D9"/>
              </a:solidFill>
              <a:prstDash val="solid"/>
              <a:round/>
            </a:ln>
          </a:top>
          <a:bottom>
            <a:ln w="12700" cap="flat">
              <a:solidFill>
                <a:srgbClr val="D9D9D9"/>
              </a:solidFill>
              <a:prstDash val="solid"/>
              <a:round/>
            </a:ln>
          </a:bottom>
          <a:insideH>
            <a:ln w="12700" cap="flat">
              <a:solidFill>
                <a:srgbClr val="D9D9D9"/>
              </a:solidFill>
              <a:prstDash val="solid"/>
              <a:round/>
            </a:ln>
          </a:insideH>
          <a:insideV>
            <a:ln w="12700" cap="flat">
              <a:solidFill>
                <a:srgbClr val="D9D9D9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D9D9D9"/>
        </a:fontRef>
        <a:srgbClr val="D9D9D9"/>
      </a:tcTxStyle>
      <a:tcStyle>
        <a:tcBdr>
          <a:left>
            <a:ln w="12700" cap="flat">
              <a:solidFill>
                <a:srgbClr val="D9D9D9"/>
              </a:solidFill>
              <a:prstDash val="solid"/>
              <a:round/>
            </a:ln>
          </a:left>
          <a:right>
            <a:ln w="12700" cap="flat">
              <a:solidFill>
                <a:srgbClr val="D9D9D9"/>
              </a:solidFill>
              <a:prstDash val="solid"/>
              <a:round/>
            </a:ln>
          </a:right>
          <a:top>
            <a:ln w="38100" cap="flat">
              <a:solidFill>
                <a:srgbClr val="D9D9D9"/>
              </a:solidFill>
              <a:prstDash val="solid"/>
              <a:round/>
            </a:ln>
          </a:top>
          <a:bottom>
            <a:ln w="12700" cap="flat">
              <a:solidFill>
                <a:srgbClr val="D9D9D9"/>
              </a:solidFill>
              <a:prstDash val="solid"/>
              <a:round/>
            </a:ln>
          </a:bottom>
          <a:insideH>
            <a:ln w="12700" cap="flat">
              <a:solidFill>
                <a:srgbClr val="D9D9D9"/>
              </a:solidFill>
              <a:prstDash val="solid"/>
              <a:round/>
            </a:ln>
          </a:insideH>
          <a:insideV>
            <a:ln w="12700" cap="flat">
              <a:solidFill>
                <a:srgbClr val="D9D9D9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D9D9D9"/>
        </a:fontRef>
        <a:srgbClr val="D9D9D9"/>
      </a:tcTxStyle>
      <a:tcStyle>
        <a:tcBdr>
          <a:left>
            <a:ln w="12700" cap="flat">
              <a:solidFill>
                <a:srgbClr val="D9D9D9"/>
              </a:solidFill>
              <a:prstDash val="solid"/>
              <a:round/>
            </a:ln>
          </a:left>
          <a:right>
            <a:ln w="12700" cap="flat">
              <a:solidFill>
                <a:srgbClr val="D9D9D9"/>
              </a:solidFill>
              <a:prstDash val="solid"/>
              <a:round/>
            </a:ln>
          </a:right>
          <a:top>
            <a:ln w="12700" cap="flat">
              <a:solidFill>
                <a:srgbClr val="D9D9D9"/>
              </a:solidFill>
              <a:prstDash val="solid"/>
              <a:round/>
            </a:ln>
          </a:top>
          <a:bottom>
            <a:ln w="38100" cap="flat">
              <a:solidFill>
                <a:srgbClr val="D9D9D9"/>
              </a:solidFill>
              <a:prstDash val="solid"/>
              <a:round/>
            </a:ln>
          </a:bottom>
          <a:insideH>
            <a:ln w="12700" cap="flat">
              <a:solidFill>
                <a:srgbClr val="D9D9D9"/>
              </a:solidFill>
              <a:prstDash val="solid"/>
              <a:round/>
            </a:ln>
          </a:insideH>
          <a:insideV>
            <a:ln w="12700" cap="flat">
              <a:solidFill>
                <a:srgbClr val="D9D9D9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126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4" name="Textebene 1…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5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Nur Titel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iteltext"/>
          <p:cNvSpPr txBox="1">
            <a:spLocks noGrp="1"/>
          </p:cNvSpPr>
          <p:nvPr>
            <p:ph type="title"/>
          </p:nvPr>
        </p:nvSpPr>
        <p:spPr>
          <a:xfrm>
            <a:off x="485775" y="476250"/>
            <a:ext cx="8172450" cy="1007998"/>
          </a:xfrm>
          <a:prstGeom prst="rect">
            <a:avLst/>
          </a:prstGeom>
        </p:spPr>
        <p:txBody>
          <a:bodyPr anchor="t"/>
          <a:lstStyle>
            <a:lvl1pPr>
              <a:defRPr sz="3000"/>
            </a:lvl1pPr>
          </a:lstStyle>
          <a:p>
            <a:r>
              <a:t>Titeltext</a:t>
            </a:r>
          </a:p>
        </p:txBody>
      </p:sp>
      <p:sp>
        <p:nvSpPr>
          <p:cNvPr id="104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8409599" y="6417481"/>
            <a:ext cx="231139" cy="24383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e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8409599" y="6417481"/>
            <a:ext cx="231139" cy="24383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nhalt mit Überschrif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Titeltext"/>
          <p:cNvSpPr txBox="1">
            <a:spLocks noGrp="1"/>
          </p:cNvSpPr>
          <p:nvPr>
            <p:ph type="title"/>
          </p:nvPr>
        </p:nvSpPr>
        <p:spPr>
          <a:xfrm>
            <a:off x="485775" y="476250"/>
            <a:ext cx="8172450" cy="1007998"/>
          </a:xfrm>
          <a:prstGeom prst="rect">
            <a:avLst/>
          </a:prstGeom>
        </p:spPr>
        <p:txBody>
          <a:bodyPr anchor="t"/>
          <a:lstStyle>
            <a:lvl1pPr>
              <a:defRPr sz="3000"/>
            </a:lvl1pPr>
          </a:lstStyle>
          <a:p>
            <a:r>
              <a:t>Titeltext</a:t>
            </a:r>
          </a:p>
        </p:txBody>
      </p:sp>
      <p:sp>
        <p:nvSpPr>
          <p:cNvPr id="119" name="Textebene 1…"/>
          <p:cNvSpPr txBox="1">
            <a:spLocks noGrp="1"/>
          </p:cNvSpPr>
          <p:nvPr>
            <p:ph type="body" sz="half" idx="1"/>
          </p:nvPr>
        </p:nvSpPr>
        <p:spPr>
          <a:xfrm>
            <a:off x="485776" y="1628775"/>
            <a:ext cx="5329238" cy="374491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</a:lvl1pPr>
            <a:lvl2pPr marL="252000" indent="-252000">
              <a:lnSpc>
                <a:spcPct val="100000"/>
              </a:lnSpc>
              <a:buSzPct val="100000"/>
              <a:buChar char="•"/>
            </a:lvl2pPr>
            <a:lvl3pPr marL="504000" indent="-252000">
              <a:lnSpc>
                <a:spcPct val="100000"/>
              </a:lnSpc>
              <a:buSzPct val="100000"/>
              <a:buChar char="•"/>
            </a:lvl3pPr>
            <a:lvl4pPr marL="755999" indent="-252000">
              <a:lnSpc>
                <a:spcPct val="100000"/>
              </a:lnSpc>
              <a:buSzPct val="100000"/>
              <a:buChar char="•"/>
            </a:lvl4pPr>
            <a:lvl5pPr marL="1008000" indent="-252000">
              <a:lnSpc>
                <a:spcPct val="100000"/>
              </a:lnSpc>
              <a:buSzPct val="100000"/>
              <a:buChar char="•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20" name="Textplatzhalter 11"/>
          <p:cNvSpPr>
            <a:spLocks noGrp="1"/>
          </p:cNvSpPr>
          <p:nvPr>
            <p:ph type="body" sz="quarter" idx="21" hasCustomPrompt="1"/>
          </p:nvPr>
        </p:nvSpPr>
        <p:spPr>
          <a:xfrm>
            <a:off x="485775" y="5734050"/>
            <a:ext cx="2484441" cy="36036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200" i="1">
                <a:latin typeface="BundesSerif Office"/>
                <a:ea typeface="BundesSerif Office"/>
                <a:cs typeface="BundesSerif Office"/>
                <a:sym typeface="BundesSerif Office"/>
              </a:defRPr>
            </a:lvl1pPr>
          </a:lstStyle>
          <a:p>
            <a:r>
              <a:t>Quelle hinzufügen</a:t>
            </a:r>
          </a:p>
        </p:txBody>
      </p:sp>
      <p:sp>
        <p:nvSpPr>
          <p:cNvPr id="121" name="Textplatzhalter 13"/>
          <p:cNvSpPr>
            <a:spLocks noGrp="1"/>
          </p:cNvSpPr>
          <p:nvPr>
            <p:ph type="body" sz="quarter" idx="22" hasCustomPrompt="1"/>
          </p:nvPr>
        </p:nvSpPr>
        <p:spPr>
          <a:xfrm>
            <a:off x="3328987" y="5734050"/>
            <a:ext cx="2683175" cy="3600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200"/>
            </a:lvl1pPr>
          </a:lstStyle>
          <a:p>
            <a:r>
              <a:t>Bildunterschrift hinzufügen</a:t>
            </a:r>
          </a:p>
        </p:txBody>
      </p:sp>
      <p:sp>
        <p:nvSpPr>
          <p:cNvPr id="122" name="Textplatzhalter 3"/>
          <p:cNvSpPr>
            <a:spLocks noGrp="1"/>
          </p:cNvSpPr>
          <p:nvPr>
            <p:ph type="body" sz="quarter" idx="23"/>
          </p:nvPr>
        </p:nvSpPr>
        <p:spPr>
          <a:xfrm>
            <a:off x="6175375" y="1628775"/>
            <a:ext cx="2482850" cy="3744915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23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8409599" y="6417481"/>
            <a:ext cx="231139" cy="24383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Bilder mit Überschrif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iteltext"/>
          <p:cNvSpPr txBox="1">
            <a:spLocks noGrp="1"/>
          </p:cNvSpPr>
          <p:nvPr>
            <p:ph type="title"/>
          </p:nvPr>
        </p:nvSpPr>
        <p:spPr>
          <a:xfrm>
            <a:off x="485775" y="476250"/>
            <a:ext cx="8172450" cy="1007998"/>
          </a:xfrm>
          <a:prstGeom prst="rect">
            <a:avLst/>
          </a:prstGeom>
        </p:spPr>
        <p:txBody>
          <a:bodyPr anchor="t"/>
          <a:lstStyle>
            <a:lvl1pPr>
              <a:defRPr sz="3000"/>
            </a:lvl1pPr>
          </a:lstStyle>
          <a:p>
            <a:r>
              <a:t>Titeltext</a:t>
            </a:r>
          </a:p>
        </p:txBody>
      </p:sp>
      <p:sp>
        <p:nvSpPr>
          <p:cNvPr id="131" name="Bildplatzhalter 8"/>
          <p:cNvSpPr>
            <a:spLocks noGrp="1"/>
          </p:cNvSpPr>
          <p:nvPr>
            <p:ph type="pic" sz="quarter" idx="21"/>
          </p:nvPr>
        </p:nvSpPr>
        <p:spPr>
          <a:xfrm>
            <a:off x="485775" y="1628775"/>
            <a:ext cx="2484440" cy="187166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2" name="Textebene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85775" y="3852862"/>
            <a:ext cx="2484440" cy="36036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200"/>
            </a:lvl1pPr>
            <a:lvl2pPr marL="151200" indent="-151200">
              <a:lnSpc>
                <a:spcPct val="100000"/>
              </a:lnSpc>
              <a:spcBef>
                <a:spcPts val="0"/>
              </a:spcBef>
              <a:buSzPct val="100000"/>
              <a:buChar char="•"/>
              <a:defRPr sz="1200"/>
            </a:lvl2pPr>
            <a:lvl3pPr marL="403200" indent="-151200">
              <a:lnSpc>
                <a:spcPct val="100000"/>
              </a:lnSpc>
              <a:spcBef>
                <a:spcPts val="0"/>
              </a:spcBef>
              <a:buSzPct val="100000"/>
              <a:buChar char="•"/>
              <a:defRPr sz="1200"/>
            </a:lvl3pPr>
            <a:lvl4pPr marL="655199" indent="-151200">
              <a:lnSpc>
                <a:spcPct val="100000"/>
              </a:lnSpc>
              <a:spcBef>
                <a:spcPts val="0"/>
              </a:spcBef>
              <a:buSzPct val="100000"/>
              <a:buChar char="•"/>
              <a:defRPr sz="1200"/>
            </a:lvl4pPr>
            <a:lvl5pPr marL="907199" indent="-151199">
              <a:lnSpc>
                <a:spcPct val="100000"/>
              </a:lnSpc>
              <a:spcBef>
                <a:spcPts val="0"/>
              </a:spcBef>
              <a:buSzPct val="100000"/>
              <a:buChar char="•"/>
              <a:defRPr sz="1200"/>
            </a:lvl5pPr>
          </a:lstStyle>
          <a:p>
            <a:r>
              <a:t>Bildunterschrift hinzufügen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3" name="Bildplatzhalter 10"/>
          <p:cNvSpPr>
            <a:spLocks noGrp="1"/>
          </p:cNvSpPr>
          <p:nvPr>
            <p:ph type="pic" sz="quarter" idx="22"/>
          </p:nvPr>
        </p:nvSpPr>
        <p:spPr>
          <a:xfrm>
            <a:off x="3328987" y="1628775"/>
            <a:ext cx="2484441" cy="187166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4" name="Textplatzhalter 13"/>
          <p:cNvSpPr>
            <a:spLocks noGrp="1"/>
          </p:cNvSpPr>
          <p:nvPr>
            <p:ph type="body" sz="quarter" idx="23" hasCustomPrompt="1"/>
          </p:nvPr>
        </p:nvSpPr>
        <p:spPr>
          <a:xfrm>
            <a:off x="3328987" y="3852862"/>
            <a:ext cx="2486027" cy="36000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200"/>
            </a:lvl1pPr>
          </a:lstStyle>
          <a:p>
            <a:r>
              <a:t>Bildunterschrift hinzufügen</a:t>
            </a:r>
          </a:p>
        </p:txBody>
      </p:sp>
      <p:sp>
        <p:nvSpPr>
          <p:cNvPr id="135" name="Bildplatzhalter 14"/>
          <p:cNvSpPr>
            <a:spLocks noGrp="1"/>
          </p:cNvSpPr>
          <p:nvPr>
            <p:ph type="pic" sz="quarter" idx="24"/>
          </p:nvPr>
        </p:nvSpPr>
        <p:spPr>
          <a:xfrm>
            <a:off x="6175375" y="1628775"/>
            <a:ext cx="2482851" cy="187166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6" name="Textplatzhalter 16"/>
          <p:cNvSpPr>
            <a:spLocks noGrp="1"/>
          </p:cNvSpPr>
          <p:nvPr>
            <p:ph type="body" sz="quarter" idx="25" hasCustomPrompt="1"/>
          </p:nvPr>
        </p:nvSpPr>
        <p:spPr>
          <a:xfrm>
            <a:off x="6173787" y="3852862"/>
            <a:ext cx="2482853" cy="36000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200"/>
            </a:lvl1pPr>
          </a:lstStyle>
          <a:p>
            <a:r>
              <a:t>Bildunterschrift hinzufügen</a:t>
            </a:r>
          </a:p>
        </p:txBody>
      </p:sp>
      <p:sp>
        <p:nvSpPr>
          <p:cNvPr id="137" name="Textplatzhalter 3"/>
          <p:cNvSpPr>
            <a:spLocks noGrp="1"/>
          </p:cNvSpPr>
          <p:nvPr>
            <p:ph type="body" sz="quarter" idx="26"/>
          </p:nvPr>
        </p:nvSpPr>
        <p:spPr>
          <a:xfrm>
            <a:off x="485773" y="4508500"/>
            <a:ext cx="8170868" cy="122555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38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8409599" y="6417481"/>
            <a:ext cx="231139" cy="24383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ild mit Überschrif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Titeltext"/>
          <p:cNvSpPr txBox="1">
            <a:spLocks noGrp="1"/>
          </p:cNvSpPr>
          <p:nvPr>
            <p:ph type="title"/>
          </p:nvPr>
        </p:nvSpPr>
        <p:spPr>
          <a:xfrm>
            <a:off x="485775" y="476250"/>
            <a:ext cx="8172450" cy="1007998"/>
          </a:xfrm>
          <a:prstGeom prst="rect">
            <a:avLst/>
          </a:prstGeom>
        </p:spPr>
        <p:txBody>
          <a:bodyPr anchor="t"/>
          <a:lstStyle>
            <a:lvl1pPr>
              <a:defRPr sz="3000"/>
            </a:lvl1pPr>
          </a:lstStyle>
          <a:p>
            <a:r>
              <a:t>Titeltext</a:t>
            </a:r>
          </a:p>
        </p:txBody>
      </p:sp>
      <p:sp>
        <p:nvSpPr>
          <p:cNvPr id="146" name="Bildplatzhalter 2"/>
          <p:cNvSpPr>
            <a:spLocks noGrp="1"/>
          </p:cNvSpPr>
          <p:nvPr>
            <p:ph type="pic" sz="half" idx="21"/>
          </p:nvPr>
        </p:nvSpPr>
        <p:spPr>
          <a:xfrm>
            <a:off x="485775" y="1628775"/>
            <a:ext cx="5329238" cy="410527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7" name="Textebene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175376" y="5373689"/>
            <a:ext cx="2482852" cy="431578"/>
          </a:xfrm>
          <a:prstGeom prst="rect">
            <a:avLst/>
          </a:prstGeom>
        </p:spPr>
        <p:txBody>
          <a:bodyPr/>
          <a:lstStyle>
            <a:lvl1pPr>
              <a:lnSpc>
                <a:spcPts val="1400"/>
              </a:lnSpc>
              <a:spcBef>
                <a:spcPts val="0"/>
              </a:spcBef>
              <a:defRPr sz="1200"/>
            </a:lvl1pPr>
            <a:lvl2pPr marL="151200" indent="-151200">
              <a:lnSpc>
                <a:spcPts val="1400"/>
              </a:lnSpc>
              <a:spcBef>
                <a:spcPts val="0"/>
              </a:spcBef>
              <a:buSzPct val="100000"/>
              <a:buChar char="•"/>
              <a:defRPr sz="1200"/>
            </a:lvl2pPr>
            <a:lvl3pPr marL="403200" indent="-151200">
              <a:lnSpc>
                <a:spcPts val="1400"/>
              </a:lnSpc>
              <a:spcBef>
                <a:spcPts val="0"/>
              </a:spcBef>
              <a:buSzPct val="100000"/>
              <a:buChar char="•"/>
              <a:defRPr sz="1200"/>
            </a:lvl3pPr>
            <a:lvl4pPr marL="655199" indent="-151200">
              <a:lnSpc>
                <a:spcPts val="1400"/>
              </a:lnSpc>
              <a:spcBef>
                <a:spcPts val="0"/>
              </a:spcBef>
              <a:buSzPct val="100000"/>
              <a:buChar char="•"/>
              <a:defRPr sz="1200"/>
            </a:lvl4pPr>
            <a:lvl5pPr marL="907199" indent="-151199">
              <a:lnSpc>
                <a:spcPts val="1400"/>
              </a:lnSpc>
              <a:spcBef>
                <a:spcPts val="0"/>
              </a:spcBef>
              <a:buSzPct val="100000"/>
              <a:buChar char="•"/>
              <a:defRPr sz="1200"/>
            </a:lvl5pPr>
          </a:lstStyle>
          <a:p>
            <a:r>
              <a:t>Bildunterschrift hinzufügen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8" name="Textplatzhalter 3"/>
          <p:cNvSpPr>
            <a:spLocks noGrp="1"/>
          </p:cNvSpPr>
          <p:nvPr>
            <p:ph type="body" sz="quarter" idx="22"/>
          </p:nvPr>
        </p:nvSpPr>
        <p:spPr>
          <a:xfrm>
            <a:off x="6175376" y="1628774"/>
            <a:ext cx="2489202" cy="367243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49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8409599" y="6417481"/>
            <a:ext cx="231139" cy="24383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ild hochformatig mit Überschrif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iteltext"/>
          <p:cNvSpPr txBox="1">
            <a:spLocks noGrp="1"/>
          </p:cNvSpPr>
          <p:nvPr>
            <p:ph type="title"/>
          </p:nvPr>
        </p:nvSpPr>
        <p:spPr>
          <a:xfrm>
            <a:off x="485775" y="476250"/>
            <a:ext cx="8172450" cy="1007998"/>
          </a:xfrm>
          <a:prstGeom prst="rect">
            <a:avLst/>
          </a:prstGeom>
        </p:spPr>
        <p:txBody>
          <a:bodyPr anchor="t"/>
          <a:lstStyle>
            <a:lvl1pPr>
              <a:defRPr sz="3000"/>
            </a:lvl1pPr>
          </a:lstStyle>
          <a:p>
            <a:r>
              <a:t>Titeltext</a:t>
            </a:r>
          </a:p>
        </p:txBody>
      </p:sp>
      <p:sp>
        <p:nvSpPr>
          <p:cNvPr id="157" name="Bildplatzhalter 2"/>
          <p:cNvSpPr>
            <a:spLocks noGrp="1"/>
          </p:cNvSpPr>
          <p:nvPr>
            <p:ph type="pic" sz="quarter" idx="21"/>
          </p:nvPr>
        </p:nvSpPr>
        <p:spPr>
          <a:xfrm>
            <a:off x="485775" y="1628775"/>
            <a:ext cx="2484440" cy="410527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58" name="Textebene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328987" y="5373687"/>
            <a:ext cx="5329238" cy="39557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200"/>
            </a:lvl1pPr>
            <a:lvl2pPr marL="151200" indent="-151200">
              <a:lnSpc>
                <a:spcPct val="100000"/>
              </a:lnSpc>
              <a:spcBef>
                <a:spcPts val="0"/>
              </a:spcBef>
              <a:buSzPct val="100000"/>
              <a:buChar char="•"/>
              <a:defRPr sz="1200"/>
            </a:lvl2pPr>
            <a:lvl3pPr marL="403200" indent="-151200">
              <a:lnSpc>
                <a:spcPct val="100000"/>
              </a:lnSpc>
              <a:spcBef>
                <a:spcPts val="0"/>
              </a:spcBef>
              <a:buSzPct val="100000"/>
              <a:buChar char="•"/>
              <a:defRPr sz="1200"/>
            </a:lvl3pPr>
            <a:lvl4pPr marL="655199" indent="-151200">
              <a:lnSpc>
                <a:spcPct val="100000"/>
              </a:lnSpc>
              <a:spcBef>
                <a:spcPts val="0"/>
              </a:spcBef>
              <a:buSzPct val="100000"/>
              <a:buChar char="•"/>
              <a:defRPr sz="1200"/>
            </a:lvl4pPr>
            <a:lvl5pPr marL="907199" indent="-151199">
              <a:lnSpc>
                <a:spcPct val="100000"/>
              </a:lnSpc>
              <a:spcBef>
                <a:spcPts val="0"/>
              </a:spcBef>
              <a:buSzPct val="100000"/>
              <a:buChar char="•"/>
              <a:defRPr sz="1200"/>
            </a:lvl5pPr>
          </a:lstStyle>
          <a:p>
            <a:r>
              <a:t>Bildunterschrift hinzufügen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59" name="Textplatzhalter 8"/>
          <p:cNvSpPr>
            <a:spLocks noGrp="1"/>
          </p:cNvSpPr>
          <p:nvPr>
            <p:ph type="body" sz="half" idx="22"/>
          </p:nvPr>
        </p:nvSpPr>
        <p:spPr>
          <a:xfrm>
            <a:off x="3328987" y="1628775"/>
            <a:ext cx="5329238" cy="367243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60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8409599" y="6417481"/>
            <a:ext cx="231139" cy="24383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bsend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Titeltext"/>
          <p:cNvSpPr txBox="1">
            <a:spLocks noGrp="1"/>
          </p:cNvSpPr>
          <p:nvPr>
            <p:ph type="title"/>
          </p:nvPr>
        </p:nvSpPr>
        <p:spPr>
          <a:xfrm>
            <a:off x="485775" y="476250"/>
            <a:ext cx="8172450" cy="1007998"/>
          </a:xfrm>
          <a:prstGeom prst="rect">
            <a:avLst/>
          </a:prstGeom>
        </p:spPr>
        <p:txBody>
          <a:bodyPr anchor="t"/>
          <a:lstStyle>
            <a:lvl1pPr>
              <a:defRPr sz="3000"/>
            </a:lvl1pPr>
          </a:lstStyle>
          <a:p>
            <a:r>
              <a:t>Titeltext</a:t>
            </a:r>
          </a:p>
        </p:txBody>
      </p:sp>
      <p:sp>
        <p:nvSpPr>
          <p:cNvPr id="168" name="Textebene 1…"/>
          <p:cNvSpPr txBox="1">
            <a:spLocks noGrp="1"/>
          </p:cNvSpPr>
          <p:nvPr>
            <p:ph type="body" idx="1" hasCustomPrompt="1"/>
          </p:nvPr>
        </p:nvSpPr>
        <p:spPr>
          <a:xfrm>
            <a:off x="485776" y="1628775"/>
            <a:ext cx="8172451" cy="3744441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1200"/>
              </a:spcBef>
            </a:lvl1pPr>
            <a:lvl2pPr>
              <a:lnSpc>
                <a:spcPct val="100000"/>
              </a:lnSpc>
              <a:spcBef>
                <a:spcPts val="1200"/>
              </a:spcBef>
            </a:lvl2pPr>
            <a:lvl3pPr marL="301625" indent="-301625">
              <a:lnSpc>
                <a:spcPct val="100000"/>
              </a:lnSpc>
              <a:spcBef>
                <a:spcPts val="1200"/>
              </a:spcBef>
              <a:buSzPct val="100000"/>
              <a:buChar char="•"/>
            </a:lvl3pPr>
            <a:lvl4pPr marL="480000" indent="-300000">
              <a:lnSpc>
                <a:spcPct val="100000"/>
              </a:lnSpc>
              <a:spcBef>
                <a:spcPts val="1200"/>
              </a:spcBef>
              <a:buSzPct val="100000"/>
              <a:buChar char="•"/>
            </a:lvl4pPr>
            <a:lvl5pPr marL="663598" indent="-300000">
              <a:lnSpc>
                <a:spcPct val="100000"/>
              </a:lnSpc>
              <a:spcBef>
                <a:spcPts val="1200"/>
              </a:spcBef>
              <a:buSzPct val="100000"/>
              <a:buChar char="•"/>
            </a:lvl5pPr>
          </a:lstStyle>
          <a:p>
            <a:r>
              <a:t>Text hinzufügen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70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8409599" y="6417481"/>
            <a:ext cx="231139" cy="24383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pic>
        <p:nvPicPr>
          <p:cNvPr id="7" name="BMJ_de_v1__Web_farbig.png">
            <a:extLst>
              <a:ext uri="{FF2B5EF4-FFF2-40B4-BE49-F238E27FC236}">
                <a16:creationId xmlns:a16="http://schemas.microsoft.com/office/drawing/2014/main" id="{D6322D10-B89B-4BD7-A4D5-93037C76C5B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38" y="5581182"/>
            <a:ext cx="2288150" cy="134481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folie alternativ, 1-zeil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hteck 1"/>
          <p:cNvSpPr/>
          <p:nvPr/>
        </p:nvSpPr>
        <p:spPr>
          <a:xfrm>
            <a:off x="204786" y="193673"/>
            <a:ext cx="8729665" cy="270000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A5A5A5"/>
                </a:solidFill>
                <a:latin typeface="BundesSans Office"/>
                <a:ea typeface="BundesSans Office"/>
                <a:cs typeface="BundesSans Office"/>
                <a:sym typeface="BundesSans Office"/>
              </a:defRPr>
            </a:pPr>
            <a:endParaRPr/>
          </a:p>
        </p:txBody>
      </p:sp>
      <p:sp>
        <p:nvSpPr>
          <p:cNvPr id="23" name="Titeltext"/>
          <p:cNvSpPr txBox="1">
            <a:spLocks noGrp="1"/>
          </p:cNvSpPr>
          <p:nvPr>
            <p:ph type="title"/>
          </p:nvPr>
        </p:nvSpPr>
        <p:spPr>
          <a:xfrm>
            <a:off x="990599" y="1526400"/>
            <a:ext cx="7667626" cy="750474"/>
          </a:xfrm>
          <a:prstGeom prst="rect">
            <a:avLst/>
          </a:prstGeom>
        </p:spPr>
        <p:txBody>
          <a:bodyPr anchor="t"/>
          <a:lstStyle/>
          <a:p>
            <a:r>
              <a:t>Titeltext</a:t>
            </a:r>
          </a:p>
        </p:txBody>
      </p:sp>
      <p:sp>
        <p:nvSpPr>
          <p:cNvPr id="24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990600" y="2339999"/>
            <a:ext cx="7667625" cy="432002"/>
          </a:xfrm>
          <a:prstGeom prst="rect">
            <a:avLst/>
          </a:prstGeom>
        </p:spPr>
        <p:txBody>
          <a:bodyPr/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6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pic>
        <p:nvPicPr>
          <p:cNvPr id="8" name="BMJ_de_v1__Web_farbig.png">
            <a:extLst>
              <a:ext uri="{FF2B5EF4-FFF2-40B4-BE49-F238E27FC236}">
                <a16:creationId xmlns:a16="http://schemas.microsoft.com/office/drawing/2014/main" id="{DDFA71C9-DB1D-4AD4-B36A-C8269CD160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86" y="205864"/>
            <a:ext cx="2288150" cy="134481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folie alternativ, 2-zeil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hteck 1"/>
          <p:cNvSpPr/>
          <p:nvPr/>
        </p:nvSpPr>
        <p:spPr>
          <a:xfrm>
            <a:off x="204786" y="193673"/>
            <a:ext cx="8729665" cy="3186004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A5A5A5"/>
                </a:solidFill>
                <a:latin typeface="BundesSans Office"/>
                <a:ea typeface="BundesSans Office"/>
                <a:cs typeface="BundesSans Office"/>
                <a:sym typeface="BundesSans Office"/>
              </a:defRPr>
            </a:pPr>
            <a:endParaRPr/>
          </a:p>
        </p:txBody>
      </p:sp>
      <p:sp>
        <p:nvSpPr>
          <p:cNvPr id="34" name="Titeltext"/>
          <p:cNvSpPr txBox="1">
            <a:spLocks noGrp="1"/>
          </p:cNvSpPr>
          <p:nvPr>
            <p:ph type="title"/>
          </p:nvPr>
        </p:nvSpPr>
        <p:spPr>
          <a:xfrm>
            <a:off x="990599" y="1526400"/>
            <a:ext cx="7667626" cy="1218526"/>
          </a:xfrm>
          <a:prstGeom prst="rect">
            <a:avLst/>
          </a:prstGeom>
        </p:spPr>
        <p:txBody>
          <a:bodyPr anchor="t"/>
          <a:lstStyle/>
          <a:p>
            <a:r>
              <a:t>Titeltext</a:t>
            </a:r>
          </a:p>
        </p:txBody>
      </p:sp>
      <p:sp>
        <p:nvSpPr>
          <p:cNvPr id="35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990599" y="2804398"/>
            <a:ext cx="7667626" cy="432002"/>
          </a:xfrm>
          <a:prstGeom prst="rect">
            <a:avLst/>
          </a:prstGeom>
        </p:spPr>
        <p:txBody>
          <a:bodyPr/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37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pic>
        <p:nvPicPr>
          <p:cNvPr id="8" name="BMJ_de_v1__Web_farbig.png">
            <a:extLst>
              <a:ext uri="{FF2B5EF4-FFF2-40B4-BE49-F238E27FC236}">
                <a16:creationId xmlns:a16="http://schemas.microsoft.com/office/drawing/2014/main" id="{0A33F623-534D-4F8E-95AF-F7C59EABBB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86" y="205864"/>
            <a:ext cx="2288150" cy="134481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folie alternativ, 3-zeil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hteck 1"/>
          <p:cNvSpPr/>
          <p:nvPr/>
        </p:nvSpPr>
        <p:spPr>
          <a:xfrm>
            <a:off x="204786" y="193674"/>
            <a:ext cx="8729665" cy="360000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A5A5A5"/>
                </a:solidFill>
                <a:latin typeface="BundesSans Office"/>
                <a:ea typeface="BundesSans Office"/>
                <a:cs typeface="BundesSans Office"/>
                <a:sym typeface="BundesSans Office"/>
              </a:defRPr>
            </a:pPr>
            <a:endParaRPr/>
          </a:p>
        </p:txBody>
      </p:sp>
      <p:sp>
        <p:nvSpPr>
          <p:cNvPr id="45" name="Titeltext"/>
          <p:cNvSpPr txBox="1">
            <a:spLocks noGrp="1"/>
          </p:cNvSpPr>
          <p:nvPr>
            <p:ph type="title"/>
          </p:nvPr>
        </p:nvSpPr>
        <p:spPr>
          <a:xfrm>
            <a:off x="990600" y="1526400"/>
            <a:ext cx="7667625" cy="1642325"/>
          </a:xfrm>
          <a:prstGeom prst="rect">
            <a:avLst/>
          </a:prstGeom>
        </p:spPr>
        <p:txBody>
          <a:bodyPr anchor="t"/>
          <a:lstStyle/>
          <a:p>
            <a:r>
              <a:t>Titeltext</a:t>
            </a:r>
          </a:p>
        </p:txBody>
      </p:sp>
      <p:sp>
        <p:nvSpPr>
          <p:cNvPr id="46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990600" y="3265199"/>
            <a:ext cx="7667625" cy="432002"/>
          </a:xfrm>
          <a:prstGeom prst="rect">
            <a:avLst/>
          </a:prstGeom>
        </p:spPr>
        <p:txBody>
          <a:bodyPr/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48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pic>
        <p:nvPicPr>
          <p:cNvPr id="7" name="BMJ_de_v1__Web_farbig.png">
            <a:extLst>
              <a:ext uri="{FF2B5EF4-FFF2-40B4-BE49-F238E27FC236}">
                <a16:creationId xmlns:a16="http://schemas.microsoft.com/office/drawing/2014/main" id="{503B22A4-C72D-43CF-9E09-A37292C21D0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86" y="205864"/>
            <a:ext cx="2288150" cy="134481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und Inhal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eltext"/>
          <p:cNvSpPr txBox="1">
            <a:spLocks noGrp="1"/>
          </p:cNvSpPr>
          <p:nvPr>
            <p:ph type="title"/>
          </p:nvPr>
        </p:nvSpPr>
        <p:spPr>
          <a:xfrm>
            <a:off x="485775" y="476250"/>
            <a:ext cx="8172450" cy="1007998"/>
          </a:xfrm>
          <a:prstGeom prst="rect">
            <a:avLst/>
          </a:prstGeom>
        </p:spPr>
        <p:txBody>
          <a:bodyPr anchor="t"/>
          <a:lstStyle>
            <a:lvl1pPr>
              <a:defRPr sz="3000"/>
            </a:lvl1pPr>
          </a:lstStyle>
          <a:p>
            <a:r>
              <a:t>Titeltext</a:t>
            </a:r>
          </a:p>
        </p:txBody>
      </p:sp>
      <p:sp>
        <p:nvSpPr>
          <p:cNvPr id="56" name="Textebene 1…"/>
          <p:cNvSpPr txBox="1">
            <a:spLocks noGrp="1"/>
          </p:cNvSpPr>
          <p:nvPr>
            <p:ph type="body" idx="1"/>
          </p:nvPr>
        </p:nvSpPr>
        <p:spPr>
          <a:xfrm>
            <a:off x="485773" y="1628775"/>
            <a:ext cx="8172453" cy="410527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</a:lvl1pPr>
            <a:lvl2pPr marL="252000" indent="-252000">
              <a:lnSpc>
                <a:spcPct val="100000"/>
              </a:lnSpc>
              <a:buSzPct val="100000"/>
              <a:buChar char="•"/>
            </a:lvl2pPr>
            <a:lvl3pPr marL="504000" indent="-252000">
              <a:lnSpc>
                <a:spcPct val="100000"/>
              </a:lnSpc>
              <a:buSzPct val="100000"/>
              <a:buChar char="•"/>
            </a:lvl3pPr>
            <a:lvl4pPr marL="755999" indent="-252000">
              <a:lnSpc>
                <a:spcPct val="100000"/>
              </a:lnSpc>
              <a:buSzPct val="100000"/>
              <a:buChar char="•"/>
            </a:lvl4pPr>
            <a:lvl5pPr marL="1008000" indent="-252000">
              <a:lnSpc>
                <a:spcPct val="100000"/>
              </a:lnSpc>
              <a:buSzPct val="100000"/>
              <a:buChar char="•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57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8409599" y="6417481"/>
            <a:ext cx="231139" cy="24383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, Inhalt und Bildunterschrif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eltext"/>
          <p:cNvSpPr txBox="1">
            <a:spLocks noGrp="1"/>
          </p:cNvSpPr>
          <p:nvPr>
            <p:ph type="title"/>
          </p:nvPr>
        </p:nvSpPr>
        <p:spPr>
          <a:xfrm>
            <a:off x="485775" y="476250"/>
            <a:ext cx="8172450" cy="1007998"/>
          </a:xfrm>
          <a:prstGeom prst="rect">
            <a:avLst/>
          </a:prstGeom>
        </p:spPr>
        <p:txBody>
          <a:bodyPr anchor="t"/>
          <a:lstStyle>
            <a:lvl1pPr>
              <a:defRPr sz="3000"/>
            </a:lvl1pPr>
          </a:lstStyle>
          <a:p>
            <a:r>
              <a:t>Titeltext</a:t>
            </a:r>
          </a:p>
        </p:txBody>
      </p:sp>
      <p:sp>
        <p:nvSpPr>
          <p:cNvPr id="65" name="Textebene 1…"/>
          <p:cNvSpPr txBox="1">
            <a:spLocks noGrp="1"/>
          </p:cNvSpPr>
          <p:nvPr>
            <p:ph type="body" idx="1"/>
          </p:nvPr>
        </p:nvSpPr>
        <p:spPr>
          <a:xfrm>
            <a:off x="485775" y="1628775"/>
            <a:ext cx="8172450" cy="3744913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</a:lvl1pPr>
            <a:lvl2pPr marL="252000" indent="-252000">
              <a:lnSpc>
                <a:spcPct val="100000"/>
              </a:lnSpc>
              <a:buSzPct val="100000"/>
              <a:buChar char="•"/>
            </a:lvl2pPr>
            <a:lvl3pPr marL="504000" indent="-252000">
              <a:lnSpc>
                <a:spcPct val="100000"/>
              </a:lnSpc>
              <a:buSzPct val="100000"/>
              <a:buChar char="•"/>
            </a:lvl3pPr>
            <a:lvl4pPr marL="755999" indent="-252000">
              <a:lnSpc>
                <a:spcPct val="100000"/>
              </a:lnSpc>
              <a:buSzPct val="100000"/>
              <a:buChar char="•"/>
            </a:lvl4pPr>
            <a:lvl5pPr marL="1008000" indent="-252000">
              <a:lnSpc>
                <a:spcPct val="100000"/>
              </a:lnSpc>
              <a:buSzPct val="100000"/>
              <a:buChar char="•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66" name="Textplatzhalter 8"/>
          <p:cNvSpPr>
            <a:spLocks noGrp="1"/>
          </p:cNvSpPr>
          <p:nvPr>
            <p:ph type="body" sz="quarter" idx="21" hasCustomPrompt="1"/>
          </p:nvPr>
        </p:nvSpPr>
        <p:spPr>
          <a:xfrm>
            <a:off x="485773" y="5734050"/>
            <a:ext cx="2484442" cy="3600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200" i="1">
                <a:latin typeface="BundesSerif Office"/>
                <a:ea typeface="BundesSerif Office"/>
                <a:cs typeface="BundesSerif Office"/>
                <a:sym typeface="BundesSerif Office"/>
              </a:defRPr>
            </a:lvl1pPr>
          </a:lstStyle>
          <a:p>
            <a:r>
              <a:t>Quelle hinzufügen</a:t>
            </a:r>
          </a:p>
        </p:txBody>
      </p:sp>
      <p:sp>
        <p:nvSpPr>
          <p:cNvPr id="67" name="Textplatzhalt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3328987" y="5734050"/>
            <a:ext cx="5329238" cy="36036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200"/>
            </a:lvl1pPr>
          </a:lstStyle>
          <a:p>
            <a:r>
              <a:t>Bildunterschrift hinzufügen</a:t>
            </a:r>
          </a:p>
        </p:txBody>
      </p:sp>
      <p:sp>
        <p:nvSpPr>
          <p:cNvPr id="68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8409599" y="6417481"/>
            <a:ext cx="231139" cy="24383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bschnitts-&#10;überschrif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iteltext"/>
          <p:cNvSpPr txBox="1">
            <a:spLocks noGrp="1"/>
          </p:cNvSpPr>
          <p:nvPr>
            <p:ph type="title"/>
          </p:nvPr>
        </p:nvSpPr>
        <p:spPr>
          <a:xfrm>
            <a:off x="990600" y="1619998"/>
            <a:ext cx="7504112" cy="1620003"/>
          </a:xfrm>
          <a:prstGeom prst="rect">
            <a:avLst/>
          </a:prstGeom>
        </p:spPr>
        <p:txBody>
          <a:bodyPr/>
          <a:lstStyle>
            <a:lvl1pPr marL="457200" indent="-457200">
              <a:buSzPct val="100000"/>
              <a:buAutoNum type="arabicPeriod"/>
              <a:defRPr>
                <a:solidFill>
                  <a:srgbClr val="FFFFFF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76" name="Textebene 1…"/>
          <p:cNvSpPr txBox="1">
            <a:spLocks noGrp="1"/>
          </p:cNvSpPr>
          <p:nvPr>
            <p:ph type="body" sz="half" idx="1"/>
          </p:nvPr>
        </p:nvSpPr>
        <p:spPr>
          <a:xfrm>
            <a:off x="990599" y="3603599"/>
            <a:ext cx="5524949" cy="2367010"/>
          </a:xfrm>
          <a:prstGeom prst="rect">
            <a:avLst/>
          </a:prstGeom>
        </p:spPr>
        <p:txBody>
          <a:bodyPr/>
          <a:lstStyle>
            <a:lvl1pPr indent="457200">
              <a:defRPr>
                <a:solidFill>
                  <a:srgbClr val="FFFFFF"/>
                </a:solidFill>
              </a:defRPr>
            </a:lvl1pPr>
            <a:lvl2pPr indent="457200">
              <a:defRPr>
                <a:solidFill>
                  <a:srgbClr val="FFFFFF"/>
                </a:solidFill>
              </a:defRPr>
            </a:lvl2pPr>
            <a:lvl3pPr indent="457200">
              <a:defRPr>
                <a:solidFill>
                  <a:srgbClr val="FFFFFF"/>
                </a:solidFill>
              </a:defRPr>
            </a:lvl3pPr>
            <a:lvl4pPr indent="457200">
              <a:defRPr>
                <a:solidFill>
                  <a:srgbClr val="FFFFFF"/>
                </a:solidFill>
              </a:defRPr>
            </a:lvl4pPr>
            <a:lvl5pPr indent="457200">
              <a:defRPr>
                <a:solidFill>
                  <a:srgbClr val="FFFFFF"/>
                </a:solidFill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77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Zwei Inhal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eltext"/>
          <p:cNvSpPr txBox="1">
            <a:spLocks noGrp="1"/>
          </p:cNvSpPr>
          <p:nvPr>
            <p:ph type="title"/>
          </p:nvPr>
        </p:nvSpPr>
        <p:spPr>
          <a:xfrm>
            <a:off x="485775" y="476250"/>
            <a:ext cx="8172450" cy="1007998"/>
          </a:xfrm>
          <a:prstGeom prst="rect">
            <a:avLst/>
          </a:prstGeom>
        </p:spPr>
        <p:txBody>
          <a:bodyPr anchor="t"/>
          <a:lstStyle>
            <a:lvl1pPr>
              <a:defRPr sz="3000"/>
            </a:lvl1pPr>
          </a:lstStyle>
          <a:p>
            <a:r>
              <a:t>Titeltext</a:t>
            </a:r>
          </a:p>
        </p:txBody>
      </p:sp>
      <p:sp>
        <p:nvSpPr>
          <p:cNvPr id="85" name="Textebene 1…"/>
          <p:cNvSpPr txBox="1">
            <a:spLocks noGrp="1"/>
          </p:cNvSpPr>
          <p:nvPr>
            <p:ph type="body" sz="half" idx="1"/>
          </p:nvPr>
        </p:nvSpPr>
        <p:spPr>
          <a:xfrm>
            <a:off x="485775" y="1628775"/>
            <a:ext cx="4010024" cy="3744913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</a:lvl1pPr>
            <a:lvl2pPr marL="252000" indent="-252000">
              <a:lnSpc>
                <a:spcPct val="100000"/>
              </a:lnSpc>
              <a:buSzPct val="100000"/>
              <a:buChar char="•"/>
            </a:lvl2pPr>
            <a:lvl3pPr marL="504000" indent="-252000">
              <a:lnSpc>
                <a:spcPct val="100000"/>
              </a:lnSpc>
              <a:buSzPct val="100000"/>
              <a:buChar char="•"/>
            </a:lvl3pPr>
            <a:lvl4pPr marL="755999" indent="-252000">
              <a:lnSpc>
                <a:spcPct val="100000"/>
              </a:lnSpc>
              <a:buSzPct val="100000"/>
              <a:buChar char="•"/>
            </a:lvl4pPr>
            <a:lvl5pPr marL="1008000" indent="-252000">
              <a:lnSpc>
                <a:spcPct val="100000"/>
              </a:lnSpc>
              <a:buSzPct val="100000"/>
              <a:buChar char="•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86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8409599" y="6417481"/>
            <a:ext cx="231139" cy="24383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ergleich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iteltext"/>
          <p:cNvSpPr txBox="1">
            <a:spLocks noGrp="1"/>
          </p:cNvSpPr>
          <p:nvPr>
            <p:ph type="title"/>
          </p:nvPr>
        </p:nvSpPr>
        <p:spPr>
          <a:xfrm>
            <a:off x="485775" y="476250"/>
            <a:ext cx="8172450" cy="1007998"/>
          </a:xfrm>
          <a:prstGeom prst="rect">
            <a:avLst/>
          </a:prstGeom>
        </p:spPr>
        <p:txBody>
          <a:bodyPr anchor="t"/>
          <a:lstStyle>
            <a:lvl1pPr>
              <a:defRPr sz="3000"/>
            </a:lvl1pPr>
          </a:lstStyle>
          <a:p>
            <a:r>
              <a:t>Titeltext</a:t>
            </a:r>
          </a:p>
        </p:txBody>
      </p:sp>
      <p:sp>
        <p:nvSpPr>
          <p:cNvPr id="94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85773" y="1628775"/>
            <a:ext cx="4011615" cy="3240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b="1"/>
            </a:lvl1pPr>
            <a:lvl2pPr>
              <a:lnSpc>
                <a:spcPct val="100000"/>
              </a:lnSpc>
              <a:defRPr b="1"/>
            </a:lvl2pPr>
            <a:lvl3pPr>
              <a:lnSpc>
                <a:spcPct val="100000"/>
              </a:lnSpc>
              <a:defRPr b="1"/>
            </a:lvl3pPr>
            <a:lvl4pPr>
              <a:lnSpc>
                <a:spcPct val="100000"/>
              </a:lnSpc>
              <a:defRPr b="1"/>
            </a:lvl4pPr>
            <a:lvl5pPr>
              <a:lnSpc>
                <a:spcPct val="100000"/>
              </a:lnSpc>
              <a:defRPr b="1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95" name="Textplatzhalter 4"/>
          <p:cNvSpPr>
            <a:spLocks noGrp="1"/>
          </p:cNvSpPr>
          <p:nvPr>
            <p:ph type="body" sz="quarter" idx="21"/>
          </p:nvPr>
        </p:nvSpPr>
        <p:spPr>
          <a:xfrm>
            <a:off x="4645025" y="1628775"/>
            <a:ext cx="4011613" cy="324063"/>
          </a:xfrm>
          <a:prstGeom prst="rect">
            <a:avLst/>
          </a:prstGeom>
        </p:spPr>
        <p:txBody>
          <a:bodyPr anchor="b"/>
          <a:lstStyle/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96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8409599" y="6417481"/>
            <a:ext cx="231139" cy="24383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204786" y="193674"/>
            <a:ext cx="8729665" cy="132480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A5A5A5"/>
                </a:solidFill>
                <a:latin typeface="BundesSans Office"/>
                <a:ea typeface="BundesSans Office"/>
                <a:cs typeface="BundesSans Office"/>
                <a:sym typeface="BundesSans Office"/>
              </a:defRPr>
            </a:pPr>
            <a:endParaRPr/>
          </a:p>
        </p:txBody>
      </p:sp>
      <p:sp>
        <p:nvSpPr>
          <p:cNvPr id="3" name="Titeltext"/>
          <p:cNvSpPr txBox="1">
            <a:spLocks noGrp="1"/>
          </p:cNvSpPr>
          <p:nvPr>
            <p:ph type="title"/>
          </p:nvPr>
        </p:nvSpPr>
        <p:spPr>
          <a:xfrm>
            <a:off x="990487" y="1619998"/>
            <a:ext cx="7685090" cy="16200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b">
            <a:normAutofit/>
          </a:bodyPr>
          <a:lstStyle/>
          <a:p>
            <a:r>
              <a:t>Titeltext</a:t>
            </a:r>
          </a:p>
        </p:txBody>
      </p:sp>
      <p:sp>
        <p:nvSpPr>
          <p:cNvPr id="4" name="Textebene 1…"/>
          <p:cNvSpPr txBox="1">
            <a:spLocks noGrp="1"/>
          </p:cNvSpPr>
          <p:nvPr>
            <p:ph type="body" idx="1"/>
          </p:nvPr>
        </p:nvSpPr>
        <p:spPr>
          <a:xfrm>
            <a:off x="990600" y="3603714"/>
            <a:ext cx="7685090" cy="17556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pic>
        <p:nvPicPr>
          <p:cNvPr id="5" name="BMJ_de_v1__Web_farbig.png" descr="BMJ_de_v1__Web_farbig.png"/>
          <p:cNvPicPr>
            <a:picLocks noChangeAspect="1"/>
          </p:cNvPicPr>
          <p:nvPr/>
        </p:nvPicPr>
        <p:blipFill>
          <a:blip r:embed="rId18"/>
          <a:srcRect l="3232" r="3231"/>
          <a:stretch>
            <a:fillRect/>
          </a:stretch>
        </p:blipFill>
        <p:spPr>
          <a:xfrm>
            <a:off x="280986" y="193675"/>
            <a:ext cx="1999664" cy="1322947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6553200" y="6234431"/>
            <a:ext cx="231138" cy="24383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>
              <a:defRPr sz="1000">
                <a:latin typeface="BundesSans Office"/>
                <a:ea typeface="BundesSans Office"/>
                <a:cs typeface="BundesSans Office"/>
                <a:sym typeface="BundesSans Office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ransition spd="med"/>
  <p:hf hdr="0" ftr="0" dt="0"/>
  <p:txStyles>
    <p:titleStyle>
      <a:lvl1pPr marL="0" marR="0" indent="0" algn="l" defTabSz="914400" rtl="0" latinLnBrk="0">
        <a:lnSpc>
          <a:spcPts val="3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BundesSerif Office"/>
          <a:ea typeface="BundesSerif Office"/>
          <a:cs typeface="BundesSerif Office"/>
          <a:sym typeface="BundesSerif Office"/>
        </a:defRPr>
      </a:lvl1pPr>
      <a:lvl2pPr marL="0" marR="0" indent="0" algn="l" defTabSz="914400" rtl="0" latinLnBrk="0">
        <a:lnSpc>
          <a:spcPts val="3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BundesSerif Office"/>
          <a:ea typeface="BundesSerif Office"/>
          <a:cs typeface="BundesSerif Office"/>
          <a:sym typeface="BundesSerif Office"/>
        </a:defRPr>
      </a:lvl2pPr>
      <a:lvl3pPr marL="0" marR="0" indent="0" algn="l" defTabSz="914400" rtl="0" latinLnBrk="0">
        <a:lnSpc>
          <a:spcPts val="3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BundesSerif Office"/>
          <a:ea typeface="BundesSerif Office"/>
          <a:cs typeface="BundesSerif Office"/>
          <a:sym typeface="BundesSerif Office"/>
        </a:defRPr>
      </a:lvl3pPr>
      <a:lvl4pPr marL="0" marR="0" indent="0" algn="l" defTabSz="914400" rtl="0" latinLnBrk="0">
        <a:lnSpc>
          <a:spcPts val="3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BundesSerif Office"/>
          <a:ea typeface="BundesSerif Office"/>
          <a:cs typeface="BundesSerif Office"/>
          <a:sym typeface="BundesSerif Office"/>
        </a:defRPr>
      </a:lvl4pPr>
      <a:lvl5pPr marL="0" marR="0" indent="0" algn="l" defTabSz="914400" rtl="0" latinLnBrk="0">
        <a:lnSpc>
          <a:spcPts val="3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BundesSerif Office"/>
          <a:ea typeface="BundesSerif Office"/>
          <a:cs typeface="BundesSerif Office"/>
          <a:sym typeface="BundesSerif Office"/>
        </a:defRPr>
      </a:lvl5pPr>
      <a:lvl6pPr marL="0" marR="0" indent="0" algn="l" defTabSz="914400" rtl="0" latinLnBrk="0">
        <a:lnSpc>
          <a:spcPts val="3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BundesSerif Office"/>
          <a:ea typeface="BundesSerif Office"/>
          <a:cs typeface="BundesSerif Office"/>
          <a:sym typeface="BundesSerif Office"/>
        </a:defRPr>
      </a:lvl6pPr>
      <a:lvl7pPr marL="0" marR="0" indent="0" algn="l" defTabSz="914400" rtl="0" latinLnBrk="0">
        <a:lnSpc>
          <a:spcPts val="3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BundesSerif Office"/>
          <a:ea typeface="BundesSerif Office"/>
          <a:cs typeface="BundesSerif Office"/>
          <a:sym typeface="BundesSerif Office"/>
        </a:defRPr>
      </a:lvl7pPr>
      <a:lvl8pPr marL="0" marR="0" indent="0" algn="l" defTabSz="914400" rtl="0" latinLnBrk="0">
        <a:lnSpc>
          <a:spcPts val="3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BundesSerif Office"/>
          <a:ea typeface="BundesSerif Office"/>
          <a:cs typeface="BundesSerif Office"/>
          <a:sym typeface="BundesSerif Office"/>
        </a:defRPr>
      </a:lvl8pPr>
      <a:lvl9pPr marL="0" marR="0" indent="0" algn="l" defTabSz="914400" rtl="0" latinLnBrk="0">
        <a:lnSpc>
          <a:spcPts val="36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Tx/>
          <a:latin typeface="BundesSerif Office"/>
          <a:ea typeface="BundesSerif Office"/>
          <a:cs typeface="BundesSerif Office"/>
          <a:sym typeface="BundesSerif Office"/>
        </a:defRPr>
      </a:lvl9pPr>
    </p:titleStyle>
    <p:bodyStyle>
      <a:lvl1pPr marL="0" marR="0" indent="0" algn="l" defTabSz="914400" latinLnBrk="0">
        <a:lnSpc>
          <a:spcPts val="24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rgbClr val="000000"/>
          </a:solidFill>
          <a:uFillTx/>
          <a:latin typeface="BundesSans Office"/>
          <a:ea typeface="BundesSans Office"/>
          <a:cs typeface="BundesSans Office"/>
          <a:sym typeface="BundesSans Office"/>
        </a:defRPr>
      </a:lvl1pPr>
      <a:lvl2pPr marL="0" marR="0" indent="0" algn="l" defTabSz="914400" latinLnBrk="0">
        <a:lnSpc>
          <a:spcPts val="24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rgbClr val="000000"/>
          </a:solidFill>
          <a:uFillTx/>
          <a:latin typeface="BundesSans Office"/>
          <a:ea typeface="BundesSans Office"/>
          <a:cs typeface="BundesSans Office"/>
          <a:sym typeface="BundesSans Office"/>
        </a:defRPr>
      </a:lvl2pPr>
      <a:lvl3pPr marL="0" marR="0" indent="0" algn="l" defTabSz="914400" latinLnBrk="0">
        <a:lnSpc>
          <a:spcPts val="24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rgbClr val="000000"/>
          </a:solidFill>
          <a:uFillTx/>
          <a:latin typeface="BundesSans Office"/>
          <a:ea typeface="BundesSans Office"/>
          <a:cs typeface="BundesSans Office"/>
          <a:sym typeface="BundesSans Office"/>
        </a:defRPr>
      </a:lvl3pPr>
      <a:lvl4pPr marL="0" marR="0" indent="0" algn="l" defTabSz="914400" latinLnBrk="0">
        <a:lnSpc>
          <a:spcPts val="24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rgbClr val="000000"/>
          </a:solidFill>
          <a:uFillTx/>
          <a:latin typeface="BundesSans Office"/>
          <a:ea typeface="BundesSans Office"/>
          <a:cs typeface="BundesSans Office"/>
          <a:sym typeface="BundesSans Office"/>
        </a:defRPr>
      </a:lvl4pPr>
      <a:lvl5pPr marL="0" marR="0" indent="0" algn="l" defTabSz="914400" latinLnBrk="0">
        <a:lnSpc>
          <a:spcPts val="2400"/>
        </a:lnSpc>
        <a:spcBef>
          <a:spcPts val="40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rgbClr val="000000"/>
          </a:solidFill>
          <a:uFillTx/>
          <a:latin typeface="BundesSans Office"/>
          <a:ea typeface="BundesSans Office"/>
          <a:cs typeface="BundesSans Office"/>
          <a:sym typeface="BundesSans Office"/>
        </a:defRPr>
      </a:lvl5pPr>
      <a:lvl6pPr marL="2514600" marR="0" indent="-228600" algn="l" defTabSz="914400" latinLnBrk="0">
        <a:lnSpc>
          <a:spcPts val="2400"/>
        </a:lnSpc>
        <a:spcBef>
          <a:spcPts val="400"/>
        </a:spcBef>
        <a:spcAft>
          <a:spcPts val="0"/>
        </a:spcAft>
        <a:buClrTx/>
        <a:buSzPct val="100000"/>
        <a:buFontTx/>
        <a:buChar char="•"/>
        <a:tabLst/>
        <a:defRPr sz="2000" b="0" i="0" u="none" strike="noStrike" cap="none" spc="0" baseline="0">
          <a:solidFill>
            <a:srgbClr val="000000"/>
          </a:solidFill>
          <a:uFillTx/>
          <a:latin typeface="BundesSans Office"/>
          <a:ea typeface="BundesSans Office"/>
          <a:cs typeface="BundesSans Office"/>
          <a:sym typeface="BundesSans Office"/>
        </a:defRPr>
      </a:lvl6pPr>
      <a:lvl7pPr marL="2971800" marR="0" indent="-228600" algn="l" defTabSz="914400" latinLnBrk="0">
        <a:lnSpc>
          <a:spcPts val="2400"/>
        </a:lnSpc>
        <a:spcBef>
          <a:spcPts val="400"/>
        </a:spcBef>
        <a:spcAft>
          <a:spcPts val="0"/>
        </a:spcAft>
        <a:buClrTx/>
        <a:buSzPct val="100000"/>
        <a:buFontTx/>
        <a:buChar char="•"/>
        <a:tabLst/>
        <a:defRPr sz="2000" b="0" i="0" u="none" strike="noStrike" cap="none" spc="0" baseline="0">
          <a:solidFill>
            <a:srgbClr val="000000"/>
          </a:solidFill>
          <a:uFillTx/>
          <a:latin typeface="BundesSans Office"/>
          <a:ea typeface="BundesSans Office"/>
          <a:cs typeface="BundesSans Office"/>
          <a:sym typeface="BundesSans Office"/>
        </a:defRPr>
      </a:lvl7pPr>
      <a:lvl8pPr marL="3429000" marR="0" indent="-228600" algn="l" defTabSz="914400" latinLnBrk="0">
        <a:lnSpc>
          <a:spcPts val="2400"/>
        </a:lnSpc>
        <a:spcBef>
          <a:spcPts val="400"/>
        </a:spcBef>
        <a:spcAft>
          <a:spcPts val="0"/>
        </a:spcAft>
        <a:buClrTx/>
        <a:buSzPct val="100000"/>
        <a:buFontTx/>
        <a:buChar char="•"/>
        <a:tabLst/>
        <a:defRPr sz="2000" b="0" i="0" u="none" strike="noStrike" cap="none" spc="0" baseline="0">
          <a:solidFill>
            <a:srgbClr val="000000"/>
          </a:solidFill>
          <a:uFillTx/>
          <a:latin typeface="BundesSans Office"/>
          <a:ea typeface="BundesSans Office"/>
          <a:cs typeface="BundesSans Office"/>
          <a:sym typeface="BundesSans Office"/>
        </a:defRPr>
      </a:lvl8pPr>
      <a:lvl9pPr marL="3886200" marR="0" indent="-228600" algn="l" defTabSz="914400" latinLnBrk="0">
        <a:lnSpc>
          <a:spcPts val="2400"/>
        </a:lnSpc>
        <a:spcBef>
          <a:spcPts val="400"/>
        </a:spcBef>
        <a:spcAft>
          <a:spcPts val="0"/>
        </a:spcAft>
        <a:buClrTx/>
        <a:buSzPct val="100000"/>
        <a:buFontTx/>
        <a:buChar char="•"/>
        <a:tabLst/>
        <a:defRPr sz="2000" b="0" i="0" u="none" strike="noStrike" cap="none" spc="0" baseline="0">
          <a:solidFill>
            <a:srgbClr val="000000"/>
          </a:solidFill>
          <a:uFillTx/>
          <a:latin typeface="BundesSans Office"/>
          <a:ea typeface="BundesSans Office"/>
          <a:cs typeface="BundesSans Office"/>
          <a:sym typeface="BundesSans Office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BundesSans Office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BundesSans Office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BundesSans Office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BundesSans Office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BundesSans Office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BundesSans Office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BundesSans Office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BundesSans Office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BundesSans Offic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undesregierung.de/" TargetMode="External"/><Relationship Id="rId2" Type="http://schemas.openxmlformats.org/officeDocument/2006/relationships/hyperlink" Target="mailto:Vorname.name@text.bund.de" TargetMode="Externa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AB52018-66F4-EDD1-0B7B-CD0015A50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466" y="2265404"/>
            <a:ext cx="8295760" cy="1087395"/>
          </a:xfrm>
        </p:spPr>
        <p:txBody>
          <a:bodyPr>
            <a:normAutofit/>
          </a:bodyPr>
          <a:lstStyle/>
          <a:p>
            <a:pPr algn="ctr"/>
            <a:r>
              <a:rPr lang="de-DE" altLang="de-DE" sz="3800" b="1" dirty="0"/>
              <a:t>Novelle des Genossenschaftsgesetzes</a:t>
            </a:r>
            <a:endParaRPr lang="de-DE" sz="3800" b="1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FEF619A-8BDF-410C-F00A-F428089ED8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5773" y="2405448"/>
            <a:ext cx="8172453" cy="1416909"/>
          </a:xfrm>
        </p:spPr>
        <p:txBody>
          <a:bodyPr/>
          <a:lstStyle/>
          <a:p>
            <a:pPr algn="ctr"/>
            <a:endParaRPr kumimoji="0" lang="de-DE" altLang="de-DE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undesSans Office" panose="020B0002030500000203" pitchFamily="34" charset="0"/>
              <a:ea typeface="+mj-ea"/>
              <a:cs typeface="+mj-cs"/>
            </a:endParaRPr>
          </a:p>
          <a:p>
            <a:pPr algn="ctr"/>
            <a:endParaRPr lang="de-DE" sz="3200" kern="1200" dirty="0">
              <a:latin typeface="BundesSans Office" panose="020B0002030500000203" pitchFamily="34" charset="0"/>
              <a:ea typeface="+mj-ea"/>
              <a:cs typeface="+mj-cs"/>
            </a:endParaRPr>
          </a:p>
          <a:p>
            <a:pPr algn="ctr"/>
            <a:endParaRPr lang="de-DE" dirty="0">
              <a:latin typeface="BundesSans Office" panose="020B0002030500000203" pitchFamily="34" charset="0"/>
            </a:endParaRPr>
          </a:p>
        </p:txBody>
      </p:sp>
      <p:pic>
        <p:nvPicPr>
          <p:cNvPr id="6" name="Grafik 2">
            <a:extLst>
              <a:ext uri="{FF2B5EF4-FFF2-40B4-BE49-F238E27FC236}">
                <a16:creationId xmlns:a16="http://schemas.microsoft.com/office/drawing/2014/main" id="{3FA0B5F8-87D4-1A26-0CB0-789D27FAE6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63800" cy="160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5FA97B9-49EF-333E-04CF-D28575E4DC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200" y="3888260"/>
            <a:ext cx="7818438" cy="2380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26. Nationaler Prüferkongress des GdW </a:t>
            </a:r>
          </a:p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vom 24.08. bis 25.08.2026 in Potsdam</a:t>
            </a:r>
            <a:endParaRPr kumimoji="0" lang="de-DE" altLang="de-DE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EDBBEE1E-394B-1878-C717-289BA01AAF7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de-DE" smtClean="0"/>
              <a:t>1</a:t>
            </a:fld>
            <a:endParaRPr lang="de-DE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2C8BCEF7-D256-FE80-DE58-386A9D807BB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de-DE" smtClean="0"/>
              <a:t>10</a:t>
            </a:fld>
            <a:endParaRPr lang="de-DE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60B00D1-9D1A-4BF2-79AA-3550A21E9847}"/>
              </a:ext>
            </a:extLst>
          </p:cNvPr>
          <p:cNvSpPr txBox="1">
            <a:spLocks noChangeArrowheads="1"/>
          </p:cNvSpPr>
          <p:nvPr/>
        </p:nvSpPr>
        <p:spPr>
          <a:xfrm>
            <a:off x="996778" y="255374"/>
            <a:ext cx="7504671" cy="1392194"/>
          </a:xfrm>
          <a:prstGeom prst="rect">
            <a:avLst/>
          </a:prstGeom>
        </p:spPr>
        <p:txBody>
          <a:bodyPr/>
          <a:lstStyle>
            <a:lvl1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1pPr>
            <a:lvl2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2pPr>
            <a:lvl3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3pPr>
            <a:lvl4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4pPr>
            <a:lvl5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5pPr>
            <a:lvl6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6pPr>
            <a:lvl7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7pPr>
            <a:lvl8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8pPr>
            <a:lvl9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9pPr>
          </a:lstStyle>
          <a:p>
            <a:pPr algn="ctr" hangingPunct="1"/>
            <a:r>
              <a:rPr lang="de-DE" altLang="de-DE" sz="3400" dirty="0"/>
              <a:t>Weitere Regelungen aufgrund Bedürfnissen aus der Praxis, z.B.: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AF672ED-6581-1CEA-59CF-17F5D2DDF3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276" y="1318054"/>
            <a:ext cx="8559113" cy="5099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­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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­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1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de-DE" altLang="de-DE" sz="2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Klarstellung zum Förderzweck, um Rechtssicherheit insbesondere für Energiegenossenschaften zu schaffen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1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de-DE" altLang="de-DE" sz="2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Keine Satzungsregelung zum Ausschluss der Nachschusspflicht erforderlich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1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de-DE" altLang="de-DE" sz="2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Klarstellungen/Regelungen zu investierenden Mitgliedern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1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de-DE" altLang="de-DE" sz="2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Ruhen der Vorstandstätigkeit bei Mutterschutz, Elternzeit, Pflege oder Krankheit möglich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1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de-DE" altLang="de-DE" sz="2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auch bei Genossenschaften mit über 20 Mitgliedern Satzungs-bestimmung zur Weisungsgebundenheit des Vorstands möglich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1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de-DE" altLang="de-DE" sz="2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Anhebung Schwellenwerte für  Befreiung von formeller Jahresabschlussprüfung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1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de-DE" altLang="de-DE" sz="2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Anhebung Schwellenwert für die Insolvenzfestigkeit von Geschäftsguthaben bei Wohnungsgenossenschaften</a:t>
            </a:r>
            <a:endParaRPr kumimoji="0" lang="de-DE" altLang="de-DE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undesSans Office" panose="020B0002030500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95295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E3993BE-CB58-B675-AE74-0CBA78F1D1A9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de-DE" smtClean="0"/>
              <a:t>11</a:t>
            </a:fld>
            <a:endParaRPr lang="de-DE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9E52806-9797-FA76-802B-9B240CC799FC}"/>
              </a:ext>
            </a:extLst>
          </p:cNvPr>
          <p:cNvSpPr txBox="1">
            <a:spLocks noChangeArrowheads="1"/>
          </p:cNvSpPr>
          <p:nvPr/>
        </p:nvSpPr>
        <p:spPr>
          <a:xfrm>
            <a:off x="782595" y="558800"/>
            <a:ext cx="7759743" cy="874713"/>
          </a:xfrm>
          <a:prstGeom prst="rect">
            <a:avLst/>
          </a:prstGeom>
        </p:spPr>
        <p:txBody>
          <a:bodyPr/>
          <a:lstStyle>
            <a:lvl1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1pPr>
            <a:lvl2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2pPr>
            <a:lvl3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3pPr>
            <a:lvl4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4pPr>
            <a:lvl5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5pPr>
            <a:lvl6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6pPr>
            <a:lvl7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7pPr>
            <a:lvl8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8pPr>
            <a:lvl9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9pPr>
          </a:lstStyle>
          <a:p>
            <a:pPr algn="ctr" hangingPunct="1"/>
            <a:r>
              <a:rPr lang="de-DE" altLang="de-DE" sz="3400" dirty="0"/>
              <a:t>Maßnahmen gegen unseriöse Genossenschaften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E83B3C-7B20-EA43-FEFD-CEEA143063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1760538"/>
            <a:ext cx="8437562" cy="431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­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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­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1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es gibt nur wenige unseriöse Genossenschaften/ Prüfungsverbände; ganz große Mehrheit der Genossenschaften/ Prüfungsverbände ist seriös und sollte nicht unnötig mit bürokratischem Aufwand belastet werden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1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altLang="de-DE" sz="2800" dirty="0">
                <a:solidFill>
                  <a:srgbClr val="000000"/>
                </a:solidFill>
                <a:latin typeface="BundesSans Office" panose="020B0002030500000203" pitchFamily="34" charset="0"/>
              </a:rPr>
              <a:t>Aber </a:t>
            </a:r>
            <a:r>
              <a:rPr kumimoji="0" lang="de-DE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missbräuchliche Verwendung der Rechtsform kann gutem Ruf der Genossenschaft schaden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1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nur noch punktuelle Regelungen, da bereits diesbezügliche  Gesetzesänderungen in 2017 und 2020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1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altLang="de-DE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undesSans Office" panose="020B000203050000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9679613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0A7977F-AA74-C522-29C9-293636F011AE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de-DE" smtClean="0"/>
              <a:t>12</a:t>
            </a:fld>
            <a:endParaRPr lang="de-DE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515F163-8ECC-BBE2-7B01-0E8F695B00A0}"/>
              </a:ext>
            </a:extLst>
          </p:cNvPr>
          <p:cNvSpPr txBox="1">
            <a:spLocks noChangeArrowheads="1"/>
          </p:cNvSpPr>
          <p:nvPr/>
        </p:nvSpPr>
        <p:spPr>
          <a:xfrm>
            <a:off x="1128584" y="268288"/>
            <a:ext cx="7281015" cy="1181100"/>
          </a:xfrm>
          <a:prstGeom prst="rect">
            <a:avLst/>
          </a:prstGeom>
        </p:spPr>
        <p:txBody>
          <a:bodyPr/>
          <a:lstStyle>
            <a:lvl1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1pPr>
            <a:lvl2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2pPr>
            <a:lvl3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3pPr>
            <a:lvl4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4pPr>
            <a:lvl5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5pPr>
            <a:lvl6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6pPr>
            <a:lvl7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7pPr>
            <a:lvl8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8pPr>
            <a:lvl9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9pPr>
          </a:lstStyle>
          <a:p>
            <a:pPr algn="ctr" hangingPunct="1"/>
            <a:r>
              <a:rPr lang="de-DE" altLang="de-DE" sz="3400" dirty="0"/>
              <a:t>Regelungen, die auf unseriöse Genossenschaften abzielen (1):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BEFB4AD-3677-B840-DF1C-7282A460F0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225" y="1276350"/>
            <a:ext cx="8518525" cy="5141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­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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­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alt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Klarstellung, dass bloße gemeinschaftliche Vermögensanlage kein zulässiger Förderzweck (</a:t>
            </a:r>
            <a:r>
              <a:rPr lang="de-DE" altLang="de-DE" sz="2400" dirty="0">
                <a:solidFill>
                  <a:srgbClr val="000000"/>
                </a:solidFill>
                <a:latin typeface="BundesSans Office" panose="020B0002030500000203" pitchFamily="34" charset="0"/>
              </a:rPr>
              <a:t>ne</a:t>
            </a:r>
            <a:r>
              <a:rPr kumimoji="0" lang="de-DE" altLang="de-D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uer</a:t>
            </a:r>
            <a:r>
              <a:rPr kumimoji="0" lang="de-DE" alt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 Absatz 3 Satz 1 des § 1 GenG)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alt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Klarstellung, dass Vorratsgründung einer Genossenschaft nicht zulässig (neuer Absatz 3 Satz 2 des § 1 GenG)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alt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Beschränkungen bei investierenden Mitgliedern (§ 8b GenG-E)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alt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Klarstellung: bei Wohnungsgenossenschaften ist die Nutzung der Wohnungen durch ein investierendes Mitglied, auch im Rahmen des Nichtmitgliedergeschäftes, ausgeschlossen (§ 8b Absatz 5 GenG-E)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alt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Mitglieder, die nicht als Unternehmer Mitglied sind, dürfen der Genossenschaft keine Vollmacht zur Zeichnung weiterer Geschäftsanteile erteilen (§ 15b Absatz 2 Satz 2 GenG-E)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7691786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E2F40DA-665C-3703-FC3F-419FAB8F334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de-DE" smtClean="0"/>
              <a:t>13</a:t>
            </a:fld>
            <a:endParaRPr lang="de-DE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262904D-9414-25E9-3412-0850F498B5D9}"/>
              </a:ext>
            </a:extLst>
          </p:cNvPr>
          <p:cNvSpPr txBox="1">
            <a:spLocks noChangeArrowheads="1"/>
          </p:cNvSpPr>
          <p:nvPr/>
        </p:nvSpPr>
        <p:spPr>
          <a:xfrm>
            <a:off x="840260" y="268288"/>
            <a:ext cx="7957666" cy="1181100"/>
          </a:xfrm>
          <a:prstGeom prst="rect">
            <a:avLst/>
          </a:prstGeom>
        </p:spPr>
        <p:txBody>
          <a:bodyPr/>
          <a:lstStyle>
            <a:lvl1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1pPr>
            <a:lvl2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2pPr>
            <a:lvl3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3pPr>
            <a:lvl4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4pPr>
            <a:lvl5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5pPr>
            <a:lvl6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6pPr>
            <a:lvl7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7pPr>
            <a:lvl8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8pPr>
            <a:lvl9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9pPr>
          </a:lstStyle>
          <a:p>
            <a:pPr algn="ctr" hangingPunct="1"/>
            <a:r>
              <a:rPr lang="de-DE" altLang="de-DE" sz="3400" dirty="0"/>
              <a:t>Regelungen, die auf unseriöse Genossenschaften abzielen (2):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6E62190-C55F-2BC7-BCE3-63432767B5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886" y="1590675"/>
            <a:ext cx="8336864" cy="448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­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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­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altLang="de-DE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Ausweitung der Rechte und Pflichten der Prüfungsverbände</a:t>
            </a:r>
            <a:br>
              <a:rPr kumimoji="0" lang="de-DE" alt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</a:br>
            <a:endParaRPr kumimoji="0" lang="de-DE" altLang="de-DE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undesSans Office" panose="020B0002030500000203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altLang="de-DE" sz="2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ausdrückliche Feststellungen zum Förderzweck in gutachtlicher </a:t>
            </a:r>
            <a:r>
              <a:rPr lang="de-DE" altLang="de-DE" sz="2300" dirty="0" err="1">
                <a:solidFill>
                  <a:srgbClr val="000000"/>
                </a:solidFill>
                <a:latin typeface="BundesSans Office" panose="020B0002030500000203" pitchFamily="34" charset="0"/>
              </a:rPr>
              <a:t>Äu</a:t>
            </a:r>
            <a:r>
              <a:rPr kumimoji="0" lang="de-DE" altLang="de-DE" sz="23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ßerung</a:t>
            </a:r>
            <a:r>
              <a:rPr kumimoji="0" lang="de-DE" altLang="de-DE" sz="2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 (§ 11 Absatz 2 Nummer 3 GenG)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altLang="de-DE" sz="2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Ausweitung Einberufungsrecht einer außerordentlichen Generalversammlung sowie Informationsrecht (Neufassung § 60 GenG )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altLang="de-DE" sz="2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Pflicht zur Information der BaFin (§ 62 Absatz 3 Satz 3 GenG-E)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altLang="de-DE" sz="2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möglicher Antrag auf Auflösung wegen Förderzweckverfehlung (§ 81 Absatz 1 Satz 3 GenG-E)  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e-DE" altLang="de-DE" sz="2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4560923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90FDDB1-6910-FC2D-978D-5E2501069F4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de-DE" smtClean="0"/>
              <a:t>14</a:t>
            </a:fld>
            <a:endParaRPr lang="de-DE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4AFD67D-807C-D58D-1D2D-E6522EBB2085}"/>
              </a:ext>
            </a:extLst>
          </p:cNvPr>
          <p:cNvSpPr txBox="1">
            <a:spLocks noChangeArrowheads="1"/>
          </p:cNvSpPr>
          <p:nvPr/>
        </p:nvSpPr>
        <p:spPr>
          <a:xfrm>
            <a:off x="972065" y="268288"/>
            <a:ext cx="7521146" cy="1181100"/>
          </a:xfrm>
          <a:prstGeom prst="rect">
            <a:avLst/>
          </a:prstGeom>
        </p:spPr>
        <p:txBody>
          <a:bodyPr/>
          <a:lstStyle>
            <a:lvl1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1pPr>
            <a:lvl2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2pPr>
            <a:lvl3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3pPr>
            <a:lvl4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4pPr>
            <a:lvl5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5pPr>
            <a:lvl6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6pPr>
            <a:lvl7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7pPr>
            <a:lvl8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8pPr>
            <a:lvl9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9pPr>
          </a:lstStyle>
          <a:p>
            <a:pPr algn="ctr" hangingPunct="1"/>
            <a:r>
              <a:rPr lang="de-DE" altLang="de-DE" sz="3400" dirty="0"/>
              <a:t>Regelungen, die auf unseriöse Genossenschaften abzielen (3):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528F05-3040-F06E-7F38-F43982AFA7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650" y="1266825"/>
            <a:ext cx="8545513" cy="506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­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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­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Stärkung der Staatsaufsicht über Prüfungsverbände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altLang="de-DE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Konkretisierung, unter welchen Bedingungen das Prüfungsrecht verliehen und entzogen werden kann (§§ 63a, 64a GenG-E)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altLang="de-DE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Zuverlässigkeitsprüfung bei Vorständen von Prüfungsverbänden (sowie etwaiger besonderer Vertreter) (§ 63a Absatz 1 GenG-E)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altLang="de-DE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verbesserter Informationsaustausch bei den Aufsichtsbehörden </a:t>
            </a:r>
            <a:br>
              <a:rPr kumimoji="0" lang="de-DE" altLang="de-DE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</a:br>
            <a:r>
              <a:rPr kumimoji="0" lang="de-DE" altLang="de-DE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(§ 64 Absatz 4 und GenG-E, § 36b WPO-E)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altLang="de-DE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Ausdehnung Qualitätskontrolle auf Organisation der Gründungsbegutachtung  (§ 63e Absatz 2 Satz 2 Nummer 3 GenG-E)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altLang="de-DE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Klarstellung: Bevor Prüfung begonnen wird, muss vorangegangene Prüfung abgeschlossen sein (§ 53 Absatz 1 Satz 3 GenG-E)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altLang="de-DE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Klarstellung: Staatsaufsicht beschränkt sich nicht auf GenG (§ 64 Absatz 2 Satz 1 GenG-E)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8801363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C307E989-B586-940A-74E7-3CEB71C978C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de-DE" smtClean="0"/>
              <a:t>15</a:t>
            </a:fld>
            <a:endParaRPr lang="de-DE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FABA6A6-1D6A-E252-E27B-F14EC2FD2BDB}"/>
              </a:ext>
            </a:extLst>
          </p:cNvPr>
          <p:cNvSpPr txBox="1">
            <a:spLocks noChangeArrowheads="1"/>
          </p:cNvSpPr>
          <p:nvPr/>
        </p:nvSpPr>
        <p:spPr>
          <a:xfrm>
            <a:off x="996778" y="419100"/>
            <a:ext cx="7612235" cy="800100"/>
          </a:xfrm>
          <a:prstGeom prst="rect">
            <a:avLst/>
          </a:prstGeom>
        </p:spPr>
        <p:txBody>
          <a:bodyPr/>
          <a:lstStyle>
            <a:lvl1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1pPr>
            <a:lvl2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2pPr>
            <a:lvl3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3pPr>
            <a:lvl4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4pPr>
            <a:lvl5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5pPr>
            <a:lvl6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6pPr>
            <a:lvl7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7pPr>
            <a:lvl8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8pPr>
            <a:lvl9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9pPr>
          </a:lstStyle>
          <a:p>
            <a:pPr algn="ctr" hangingPunct="1"/>
            <a:r>
              <a:rPr lang="de-DE" altLang="de-DE" sz="3200" dirty="0"/>
              <a:t>Zusammengefasst: was ändert sich?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06818C9-75F6-0383-7018-1AF3C7671C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975" y="1535113"/>
            <a:ext cx="8963025" cy="4954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­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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­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de-DE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für bestehende Genossenschaften: zwingend wenig Änderungen, die meisten Neuerungen stehen in Satzungsautonomie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de-DE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für Neugründungen: rein digitale Gründung möglich; schnellere Registereintragung; mehr Gestaltungsmöglichkeiten in der Satzung</a:t>
            </a:r>
          </a:p>
          <a:p>
            <a:pPr marL="342900" marR="0" lvl="0" indent="-342900" algn="l" defTabSz="9144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de-DE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für Prüfungsverbände: künftige Rechtsverordnung zur Ausgestaltung des Gründungsgutachtens; ggf. weniger formelle JA-Prüfungen; mehr Rechte und Pflichten gegenüber unseriösen Genossenschaften</a:t>
            </a:r>
          </a:p>
        </p:txBody>
      </p:sp>
    </p:spTree>
    <p:extLst>
      <p:ext uri="{BB962C8B-B14F-4D97-AF65-F5344CB8AC3E}">
        <p14:creationId xmlns:p14="http://schemas.microsoft.com/office/powerpoint/2010/main" val="4147830343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E6A236D-C4E3-A828-352A-668DDE120DEE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de-DE" smtClean="0"/>
              <a:t>16</a:t>
            </a:fld>
            <a:endParaRPr lang="de-DE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85B543F-ADAE-C8D3-B308-DCA8B863E952}"/>
              </a:ext>
            </a:extLst>
          </p:cNvPr>
          <p:cNvSpPr txBox="1">
            <a:spLocks noChangeArrowheads="1"/>
          </p:cNvSpPr>
          <p:nvPr/>
        </p:nvSpPr>
        <p:spPr>
          <a:xfrm>
            <a:off x="989013" y="535458"/>
            <a:ext cx="7620000" cy="1005017"/>
          </a:xfrm>
          <a:prstGeom prst="rect">
            <a:avLst/>
          </a:prstGeom>
        </p:spPr>
        <p:txBody>
          <a:bodyPr/>
          <a:lstStyle>
            <a:lvl1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1pPr>
            <a:lvl2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2pPr>
            <a:lvl3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3pPr>
            <a:lvl4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4pPr>
            <a:lvl5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5pPr>
            <a:lvl6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6pPr>
            <a:lvl7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7pPr>
            <a:lvl8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8pPr>
            <a:lvl9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9pPr>
          </a:lstStyle>
          <a:p>
            <a:pPr algn="ctr" hangingPunct="1"/>
            <a:r>
              <a:rPr lang="de-DE" altLang="de-DE" sz="3200" dirty="0"/>
              <a:t>Zeitplan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CD47E14-E89F-67A3-DD9F-5109660090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900" y="1540475"/>
            <a:ext cx="8493125" cy="4069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­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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­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de-DE" altLang="de-DE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defTabSz="9144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de-DE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1. Durchgang Bundesrat voraussichtlich im September 2026</a:t>
            </a:r>
          </a:p>
          <a:p>
            <a:pPr marL="342900" marR="0" lvl="0" indent="-342900" defTabSz="9144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de-DE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Dann Beratungen im Bundestag, ggf. dort Anhörung</a:t>
            </a:r>
          </a:p>
          <a:p>
            <a:pPr marL="342900" marR="0" lvl="0" indent="-342900" defTabSz="9144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de-DE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Voraussichtliches Inkrafttreten Anfang 2027</a:t>
            </a:r>
          </a:p>
          <a:p>
            <a:pPr marL="342900" marR="0" lvl="0" indent="-342900" algn="l" defTabSz="9144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de-DE" altLang="de-DE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8951706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55836227-66B3-54DF-5A2F-73C973B011B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de-DE" smtClean="0"/>
              <a:t>17</a:t>
            </a:fld>
            <a:endParaRPr lang="de-DE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92CE486-9EE9-D860-FC6C-DCF0ECDDC2DA}"/>
              </a:ext>
            </a:extLst>
          </p:cNvPr>
          <p:cNvSpPr txBox="1">
            <a:spLocks noChangeArrowheads="1"/>
          </p:cNvSpPr>
          <p:nvPr/>
        </p:nvSpPr>
        <p:spPr>
          <a:xfrm>
            <a:off x="989013" y="419100"/>
            <a:ext cx="7620000" cy="981332"/>
          </a:xfrm>
          <a:prstGeom prst="rect">
            <a:avLst/>
          </a:prstGeom>
        </p:spPr>
        <p:txBody>
          <a:bodyPr/>
          <a:lstStyle>
            <a:lvl1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1pPr>
            <a:lvl2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2pPr>
            <a:lvl3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3pPr>
            <a:lvl4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4pPr>
            <a:lvl5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5pPr>
            <a:lvl6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6pPr>
            <a:lvl7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7pPr>
            <a:lvl8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8pPr>
            <a:lvl9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9pPr>
          </a:lstStyle>
          <a:p>
            <a:pPr algn="ctr" hangingPunct="1"/>
            <a:r>
              <a:rPr lang="de-DE" altLang="de-DE" sz="3200" dirty="0"/>
              <a:t>Hinweis auf weitere Gesetzgebungsvorhaben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11E666-5A3E-084D-B786-2D0B5253CC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975" y="1639888"/>
            <a:ext cx="8782050" cy="444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­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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­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de-DE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Rahmenkonzept für eine Gesellschaft mit gebundenem Vermögen </a:t>
            </a:r>
            <a:r>
              <a:rPr kumimoji="0" lang="de-DE" alt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(https://www.bmjv.de/SharedDocs/Gesetzgebungsverfahren/DE/2026_GmgV.html?nn=110518)</a:t>
            </a:r>
          </a:p>
          <a:p>
            <a:pPr marL="342900" marR="0" lvl="0" indent="-342900" algn="l" defTabSz="9144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de-DE" altLang="de-DE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undesSans Office" panose="020B0002030500000203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de-DE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Referentenentwurf für ein Gesetz zur Änderung registerrechtlicher Vorschriften unter besonderer Berücksichtigung des Datenschutzes </a:t>
            </a:r>
            <a:r>
              <a:rPr kumimoji="0" lang="de-DE" alt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(https://www.bmjv.de/SharedDocs/Gesetzgebungsverfahren/DE/2026_Datenschutz.html?nn=110518)</a:t>
            </a:r>
          </a:p>
          <a:p>
            <a:pPr marL="342900" marR="0" lvl="0" indent="-342900" algn="l" defTabSz="9144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de-DE" altLang="de-DE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de-DE" altLang="de-DE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de-DE" altLang="de-DE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5654601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Fußzeilenplatzhalter 3"/>
          <p:cNvSpPr txBox="1"/>
          <p:nvPr/>
        </p:nvSpPr>
        <p:spPr>
          <a:xfrm>
            <a:off x="2817520" y="6417481"/>
            <a:ext cx="5452761" cy="243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spAutoFit/>
          </a:bodyPr>
          <a:lstStyle>
            <a:lvl1pPr algn="r">
              <a:defRPr sz="1000">
                <a:latin typeface="BundesSans Office"/>
                <a:ea typeface="BundesSans Office"/>
                <a:cs typeface="BundesSans Office"/>
                <a:sym typeface="BundesSans Office"/>
              </a:defRPr>
            </a:lvl1pPr>
          </a:lstStyle>
          <a:p>
            <a:endParaRPr dirty="0"/>
          </a:p>
        </p:txBody>
      </p:sp>
      <p:sp>
        <p:nvSpPr>
          <p:cNvPr id="183" name="Titel 1"/>
          <p:cNvSpPr txBox="1">
            <a:spLocks noGrp="1"/>
          </p:cNvSpPr>
          <p:nvPr>
            <p:ph type="title"/>
          </p:nvPr>
        </p:nvSpPr>
        <p:spPr>
          <a:xfrm>
            <a:off x="485775" y="1029730"/>
            <a:ext cx="8172450" cy="141690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de-DE" dirty="0"/>
              <a:t>Vielen Dank für Ihre Aufmerksamkeit!</a:t>
            </a:r>
            <a:endParaRPr dirty="0"/>
          </a:p>
        </p:txBody>
      </p:sp>
      <p:sp>
        <p:nvSpPr>
          <p:cNvPr id="184" name="Inhaltsplatzhalter 2"/>
          <p:cNvSpPr txBox="1">
            <a:spLocks noGrp="1"/>
          </p:cNvSpPr>
          <p:nvPr>
            <p:ph type="body" idx="1"/>
          </p:nvPr>
        </p:nvSpPr>
        <p:spPr>
          <a:xfrm>
            <a:off x="485776" y="1628775"/>
            <a:ext cx="8172451" cy="3744441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Ute Höhfeld</a:t>
            </a:r>
            <a:endParaRPr dirty="0"/>
          </a:p>
          <a:p>
            <a:pPr marL="252000" lvl="1" indent="-252000">
              <a:spcBef>
                <a:spcPts val="0"/>
              </a:spcBef>
              <a:defRPr sz="1200"/>
            </a:pPr>
            <a:r>
              <a:rPr dirty="0" err="1"/>
              <a:t>Bundesministerium</a:t>
            </a:r>
            <a:r>
              <a:rPr dirty="0"/>
              <a:t> </a:t>
            </a:r>
            <a:r>
              <a:rPr lang="de-DE" dirty="0"/>
              <a:t>der Justiz und für Verbraucherschutz</a:t>
            </a:r>
            <a:endParaRPr dirty="0"/>
          </a:p>
          <a:p>
            <a:pPr marL="252000" lvl="1" indent="-252000">
              <a:spcBef>
                <a:spcPts val="0"/>
              </a:spcBef>
              <a:defRPr sz="1200"/>
            </a:pPr>
            <a:r>
              <a:rPr dirty="0"/>
              <a:t>Referat </a:t>
            </a:r>
            <a:r>
              <a:rPr lang="de-DE" dirty="0"/>
              <a:t>III A 5</a:t>
            </a:r>
            <a:endParaRPr dirty="0"/>
          </a:p>
          <a:p>
            <a:pPr marL="252000" lvl="1" indent="-252000">
              <a:spcBef>
                <a:spcPts val="0"/>
              </a:spcBef>
              <a:defRPr sz="1200"/>
            </a:pPr>
            <a:r>
              <a:rPr lang="de-DE" dirty="0"/>
              <a:t>Anton-Wilhelm-Amo-Straße 37</a:t>
            </a:r>
            <a:endParaRPr dirty="0"/>
          </a:p>
          <a:p>
            <a:pPr marL="252000" lvl="1" indent="-252000">
              <a:spcBef>
                <a:spcPts val="0"/>
              </a:spcBef>
              <a:defRPr sz="1200"/>
            </a:pPr>
            <a:r>
              <a:rPr lang="de-DE" dirty="0"/>
              <a:t>10117 Berlin</a:t>
            </a:r>
            <a:endParaRPr dirty="0"/>
          </a:p>
          <a:p>
            <a:pPr marL="252000" lvl="1" indent="-252000">
              <a:spcBef>
                <a:spcPts val="0"/>
              </a:spcBef>
              <a:defRPr sz="1200"/>
            </a:pPr>
            <a:endParaRPr dirty="0"/>
          </a:p>
          <a:p>
            <a:pPr marL="252000" lvl="1" indent="-252000">
              <a:spcBef>
                <a:spcPts val="0"/>
              </a:spcBef>
              <a:defRPr sz="1200" u="sng">
                <a:solidFill>
                  <a:srgbClr val="0077B6"/>
                </a:solidFill>
                <a:uFill>
                  <a:solidFill>
                    <a:srgbClr val="0077B6"/>
                  </a:solidFill>
                </a:uFill>
              </a:defRPr>
            </a:pPr>
            <a:r>
              <a:rPr lang="de-DE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/>
              </a:rPr>
              <a:t>IIIA5</a:t>
            </a:r>
            <a:r>
              <a:rPr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/>
              </a:rPr>
              <a:t>@</a:t>
            </a:r>
            <a:r>
              <a:rPr lang="de-DE" dirty="0" err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/>
              </a:rPr>
              <a:t>bmjv</a:t>
            </a:r>
            <a:r>
              <a:rPr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/>
              </a:rPr>
              <a:t>.bund.de</a:t>
            </a:r>
          </a:p>
          <a:p>
            <a:pPr marL="252000" lvl="1" indent="-252000">
              <a:spcBef>
                <a:spcPts val="0"/>
              </a:spcBef>
              <a:defRPr sz="1200" u="sng">
                <a:solidFill>
                  <a:srgbClr val="0077B6"/>
                </a:solidFill>
                <a:uFill>
                  <a:solidFill>
                    <a:srgbClr val="0077B6"/>
                  </a:solidFill>
                </a:uFill>
              </a:defRPr>
            </a:pPr>
            <a:r>
              <a:rPr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/>
              </a:rPr>
              <a:t>www.bundesregierung.de</a:t>
            </a:r>
          </a:p>
          <a:p>
            <a:pPr marL="252000" lvl="1" indent="-252000">
              <a:spcBef>
                <a:spcPts val="0"/>
              </a:spcBef>
              <a:defRPr sz="1200"/>
            </a:pPr>
            <a:r>
              <a:rPr dirty="0"/>
              <a:t>Tel.  +49 30 </a:t>
            </a:r>
            <a:r>
              <a:rPr lang="de-DE" dirty="0"/>
              <a:t>18 580-0</a:t>
            </a:r>
            <a:endParaRPr dirty="0"/>
          </a:p>
          <a:p>
            <a:pPr marL="252000" lvl="1" indent="-252000">
              <a:spcBef>
                <a:spcPts val="0"/>
              </a:spcBef>
              <a:defRPr sz="1200"/>
            </a:pPr>
            <a:r>
              <a:rPr dirty="0"/>
              <a:t>Fax  +49 30 </a:t>
            </a:r>
            <a:r>
              <a:rPr lang="de-DE" dirty="0"/>
              <a:t>18 580-9525</a:t>
            </a:r>
            <a:endParaRPr dirty="0"/>
          </a:p>
          <a:p>
            <a:pPr marL="252000" lvl="1" indent="-252000">
              <a:spcBef>
                <a:spcPts val="0"/>
              </a:spcBef>
              <a:defRPr sz="1200"/>
            </a:pPr>
            <a:endParaRPr dirty="0"/>
          </a:p>
        </p:txBody>
      </p:sp>
      <p:sp>
        <p:nvSpPr>
          <p:cNvPr id="185" name="Foliennummernplatzhalter 4"/>
          <p:cNvSpPr txBox="1">
            <a:spLocks noGrp="1"/>
          </p:cNvSpPr>
          <p:nvPr>
            <p:ph type="sldNum" sz="quarter" idx="4294967295"/>
          </p:nvPr>
        </p:nvSpPr>
        <p:spPr>
          <a:xfrm>
            <a:off x="8409599" y="6417480"/>
            <a:ext cx="167639" cy="243839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18</a:t>
            </a:fld>
            <a:endParaRPr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44AE840B-3784-1613-A7A1-008F18EB95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150" y="1128584"/>
            <a:ext cx="7983538" cy="4988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­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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­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Entwurf für ein	 </a:t>
            </a: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Gesetz zur Stärkung der genossenschaftlichen Rechtsform </a:t>
            </a: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undesSans Office" panose="020B0002030500000203" pitchFamily="34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veröffentlicht auf der Internetseite des </a:t>
            </a: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BMJV</a:t>
            </a: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(https://www.bmjv.de/SharedDocs/Gesetzgebungsverfahren/DE/2025_Genossenschaftsrecht.html?nn=110518) 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17673C0F-8C32-4429-12CF-35A3E610B8EE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43336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53F3661-CD3F-909D-373D-A6607007F59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de-DE" smtClean="0"/>
              <a:t>3</a:t>
            </a:fld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8094EC49-096E-3CB0-20EB-9AE91A0DD5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150" y="1243914"/>
            <a:ext cx="8383588" cy="5033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­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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­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Ein Gesetzentwurf mit gleicher Bezeichnung wurde bereits in der vergangenen Legislaturperiode veröffentlicht. Das Gesetzgebungsverfahren konnte seinerzeit nicht mehr abgeschlossen werden.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kumimoji="0" lang="de-DE" altLang="de-DE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undesSans Office" panose="020B0002030500000203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Vorgabe des Koalitionsvertrages für die laufende Legislaturperiode: </a:t>
            </a:r>
            <a:br>
              <a:rPr kumimoji="0" lang="de-DE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</a:br>
            <a:r>
              <a:rPr kumimoji="0" lang="de-DE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„Wir modernisieren das Recht der Genossen-</a:t>
            </a:r>
            <a:r>
              <a:rPr kumimoji="0" lang="de-DE" altLang="de-D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schaften</a:t>
            </a:r>
            <a:r>
              <a:rPr kumimoji="0" lang="de-DE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… “ (Zeile 2816)</a:t>
            </a:r>
            <a:br>
              <a:rPr kumimoji="0" lang="de-DE" alt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endParaRPr kumimoji="0" lang="de-DE" altLang="de-DE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6826461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052874BF-FD8F-E559-33DF-5C9669169AC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de-DE" smtClean="0"/>
              <a:t>4</a:t>
            </a:fld>
            <a:endParaRPr lang="de-DE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E7B17CA-FA0F-6316-F80B-6C35913FA8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119" y="558800"/>
            <a:ext cx="7643480" cy="874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3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erif Office" panose="02050002050300000203" pitchFamily="18" charset="0"/>
              </a:rPr>
              <a:t>Schwerpunkte des Entwurfs: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DC0987C-FDFE-80A1-B7EC-CBBBD4AF8F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3" y="1760538"/>
            <a:ext cx="6869112" cy="431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­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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­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• </a:t>
            </a:r>
            <a:r>
              <a:rPr kumimoji="0" lang="de-DE" altLang="de-DE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Förderung der Digitalisierung bei Genossenschaften</a:t>
            </a:r>
          </a:p>
          <a:p>
            <a:pPr marL="1800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undesSans Office" panose="020B0002030500000203" pitchFamily="34" charset="0"/>
            </a:endParaRPr>
          </a:p>
          <a:p>
            <a:pPr marL="1800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• </a:t>
            </a:r>
            <a:r>
              <a:rPr kumimoji="0" lang="de-DE" altLang="de-DE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Steigerung der Attraktivität der genossenschaftlichen Rechtsform</a:t>
            </a:r>
          </a:p>
          <a:p>
            <a:pPr marL="1800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undesSans Office" panose="020B0002030500000203" pitchFamily="34" charset="0"/>
            </a:endParaRPr>
          </a:p>
          <a:p>
            <a:pPr marL="1800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• </a:t>
            </a:r>
            <a:r>
              <a:rPr kumimoji="0" lang="de-DE" altLang="de-DE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Maßnahmen gegen unseriöse Genossenschaften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de-DE" altLang="de-DE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945994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9F947CF4-8C74-C9EB-CA85-ABEBCA39932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de-DE" smtClean="0"/>
              <a:t>5</a:t>
            </a:fld>
            <a:endParaRPr lang="de-DE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369D231-D2B0-EB42-A9E3-53836DD87C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498" y="638175"/>
            <a:ext cx="7561101" cy="1341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de-DE" altLang="de-DE" sz="3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br>
              <a:rPr kumimoji="0" lang="de-DE" altLang="de-DE" sz="3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r>
              <a:rPr kumimoji="0" lang="de-DE" altLang="de-DE" sz="3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erif Office" panose="02050002050300000203" pitchFamily="18" charset="0"/>
              </a:rPr>
              <a:t>Förderung der Digitalisierung bei Genossenschaften:</a:t>
            </a:r>
            <a:br>
              <a:rPr kumimoji="0" lang="de-DE" altLang="de-DE" sz="3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br>
              <a:rPr kumimoji="0" lang="de-DE" altLang="de-DE" sz="3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</a:br>
            <a:endParaRPr kumimoji="0" lang="de-DE" altLang="de-DE" sz="3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758CABA-6895-598C-9F15-A71C93D97E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163" y="2257425"/>
            <a:ext cx="8697912" cy="385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­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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­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• </a:t>
            </a:r>
            <a:r>
              <a:rPr kumimoji="0" lang="de-DE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Weitere Verankerung der Textform anstelle der Schriftform: Schriftform nicht mehr die Regel, sondern die Ausnahme </a:t>
            </a:r>
            <a:r>
              <a:rPr kumimoji="0" lang="de-DE" alt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(Ausnahmen: Prüfungsberichte; eingeschriebener Brief bei Ausschluss)</a:t>
            </a:r>
            <a:endParaRPr kumimoji="0" lang="de-DE" altLang="de-DE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undesSans Office" panose="020B0002030500000203" pitchFamily="34" charset="0"/>
            </a:endParaRPr>
          </a:p>
          <a:p>
            <a:pPr marL="1800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undesSans Office" panose="020B0002030500000203" pitchFamily="34" charset="0"/>
            </a:endParaRPr>
          </a:p>
          <a:p>
            <a:pPr marL="1800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• Weitere Regelungen bzw. Klarstellungen betreffen digitale Sitzungen und Beschlussfassungen sowie die digitale Informationsversorgung der Genossenschaftsmitglieder </a:t>
            </a:r>
            <a:endParaRPr kumimoji="0" lang="de-DE" altLang="de-DE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undesSans Office" panose="020B000203050000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de-DE" altLang="de-DE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116678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75324D0-E69A-112C-2CFD-40906D60A5B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de-DE" smtClean="0"/>
              <a:t>6</a:t>
            </a:fld>
            <a:endParaRPr lang="de-DE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2E9DD72-C4FD-6A0D-9357-8E157B53E7C3}"/>
              </a:ext>
            </a:extLst>
          </p:cNvPr>
          <p:cNvSpPr txBox="1">
            <a:spLocks noChangeArrowheads="1"/>
          </p:cNvSpPr>
          <p:nvPr/>
        </p:nvSpPr>
        <p:spPr>
          <a:xfrm>
            <a:off x="1120346" y="395288"/>
            <a:ext cx="7488667" cy="1038225"/>
          </a:xfrm>
          <a:prstGeom prst="rect">
            <a:avLst/>
          </a:prstGeom>
        </p:spPr>
        <p:txBody>
          <a:bodyPr/>
          <a:lstStyle>
            <a:lvl1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1pPr>
            <a:lvl2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2pPr>
            <a:lvl3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3pPr>
            <a:lvl4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4pPr>
            <a:lvl5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5pPr>
            <a:lvl6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6pPr>
            <a:lvl7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7pPr>
            <a:lvl8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8pPr>
            <a:lvl9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9pPr>
          </a:lstStyle>
          <a:p>
            <a:pPr algn="ctr" hangingPunct="1"/>
            <a:r>
              <a:rPr lang="de-DE" altLang="de-DE" sz="3400" dirty="0"/>
              <a:t>Rein digitale Gründung von Genossenschaften möglich: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AC21042-62F8-E2C8-CA06-BBBDC02202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675" y="1738183"/>
            <a:ext cx="8493125" cy="4481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­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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­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altLang="de-DE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Satzung als rein elektronisches Dokument möglich</a:t>
            </a:r>
            <a:r>
              <a:rPr kumimoji="0" lang="de-DE" altLang="de-DE" sz="2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 </a:t>
            </a:r>
            <a:r>
              <a:rPr kumimoji="0" lang="de-DE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 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  <a:ea typeface="Calibri" panose="020F0502020204030204" pitchFamily="34" charset="0"/>
              </a:rPr>
              <a:t>(bereits seit 1.1.2025 durch Viertes Bürokratieentlastungsgesetz) </a:t>
            </a:r>
            <a:endParaRPr kumimoji="0" lang="de-DE" altLang="de-DE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undesSans Office" panose="020B0002030500000203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altLang="de-DE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Klarstellung, dass virtuelle Gründungsversammlung möglich (neuer § 4a GenG-E)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altLang="de-DE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Für Anmeldung bei Genossenschaftsregister reicht Nachweis durch Versicherung des Vorstands und Erklärung in Textform von 3 Gründungsmitgliedern</a:t>
            </a:r>
            <a:r>
              <a:rPr kumimoji="0" lang="de-DE" altLang="de-DE" sz="2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 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  <a:ea typeface="Calibri" panose="020F0502020204030204" pitchFamily="34" charset="0"/>
              </a:rPr>
              <a:t>(bereits seit 1.1.2025 durch Viertes Bürokratieentlastungsgesetz)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altLang="de-DE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Erwerb Mitgliedschaft durch Erklärung in Textform, dass in Gründungsversammlung Mitglied geworden (neuer § 15 Absatz 1 Satz 4 GenG-E)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81239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672D59AD-44A0-7059-81EB-EBC70776CE8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de-DE" smtClean="0"/>
              <a:t>7</a:t>
            </a:fld>
            <a:endParaRPr lang="de-DE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7745801-9AFD-2913-7D90-355CE84CB7E3}"/>
              </a:ext>
            </a:extLst>
          </p:cNvPr>
          <p:cNvSpPr txBox="1">
            <a:spLocks noChangeArrowheads="1"/>
          </p:cNvSpPr>
          <p:nvPr/>
        </p:nvSpPr>
        <p:spPr>
          <a:xfrm>
            <a:off x="989013" y="930877"/>
            <a:ext cx="7620000" cy="1392194"/>
          </a:xfrm>
          <a:prstGeom prst="rect">
            <a:avLst/>
          </a:prstGeom>
        </p:spPr>
        <p:txBody>
          <a:bodyPr/>
          <a:lstStyle>
            <a:lvl1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1pPr>
            <a:lvl2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2pPr>
            <a:lvl3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3pPr>
            <a:lvl4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4pPr>
            <a:lvl5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5pPr>
            <a:lvl6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6pPr>
            <a:lvl7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7pPr>
            <a:lvl8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8pPr>
            <a:lvl9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9pPr>
          </a:lstStyle>
          <a:p>
            <a:pPr algn="ctr" hangingPunct="1"/>
            <a:r>
              <a:rPr lang="de-DE" altLang="de-DE" sz="3400" dirty="0"/>
              <a:t>Steigerung der Attraktivität der genossenschaftlichen Rechtsform: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FA4D2F5-075D-6DC3-5BBC-B1B7281A94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3950" y="2995613"/>
            <a:ext cx="7620000" cy="306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­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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­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de-DE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Beschleunigung der Gründung einer Genossenschaft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de-DE" altLang="de-DE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undesSans Office" panose="020B0002030500000203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de-DE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Berücksichtigung von Bedürfnissen aus der genossenschaftlichen Praxis</a:t>
            </a:r>
          </a:p>
        </p:txBody>
      </p:sp>
    </p:spTree>
    <p:extLst>
      <p:ext uri="{BB962C8B-B14F-4D97-AF65-F5344CB8AC3E}">
        <p14:creationId xmlns:p14="http://schemas.microsoft.com/office/powerpoint/2010/main" val="2277057860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B404BC9B-B50E-064F-B196-EA20D965A27E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de-DE" smtClean="0"/>
              <a:t>8</a:t>
            </a:fld>
            <a:endParaRPr lang="de-DE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C3B4656-702C-6826-7807-E9E12C59C366}"/>
              </a:ext>
            </a:extLst>
          </p:cNvPr>
          <p:cNvSpPr txBox="1">
            <a:spLocks noChangeArrowheads="1"/>
          </p:cNvSpPr>
          <p:nvPr/>
        </p:nvSpPr>
        <p:spPr>
          <a:xfrm>
            <a:off x="990600" y="510746"/>
            <a:ext cx="7620000" cy="1392196"/>
          </a:xfrm>
          <a:prstGeom prst="rect">
            <a:avLst/>
          </a:prstGeom>
        </p:spPr>
        <p:txBody>
          <a:bodyPr/>
          <a:lstStyle>
            <a:lvl1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1pPr>
            <a:lvl2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2pPr>
            <a:lvl3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3pPr>
            <a:lvl4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4pPr>
            <a:lvl5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5pPr>
            <a:lvl6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6pPr>
            <a:lvl7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7pPr>
            <a:lvl8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8pPr>
            <a:lvl9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9pPr>
          </a:lstStyle>
          <a:p>
            <a:pPr algn="ctr" hangingPunct="1"/>
            <a:r>
              <a:rPr lang="de-DE" altLang="de-DE" sz="3400" dirty="0"/>
              <a:t>Beschleunigung der Gründung einer Genossenschaft: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92F2D33-E8A8-7468-5037-03B3048101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175" y="1902942"/>
            <a:ext cx="7734300" cy="4514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­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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­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de-DE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verbesserte Datenbank über genossenschaftliche Prüfungsverbände (§ 40a WPO)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de-DE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Erleichterung der registergerichtlichen Prüfung durch Standardisierung der gutachtlichen Äußerungen samt ausdrücklicher Stellungnahme zum Förderzweck (§ 11 Absatz 2 Nummer 3 und Absatz 5 GenG-E)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de-DE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Frist für Eintragungen im Genossenschafts-register (§ 27 GenRegV-E)</a:t>
            </a:r>
            <a:endParaRPr kumimoji="0" lang="de-DE" altLang="de-DE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undesSans Office" panose="020B0002030500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878963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4220EB81-447E-FD5D-6D78-D370FDFA8EA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de-DE" smtClean="0"/>
              <a:t>9</a:t>
            </a:fld>
            <a:endParaRPr lang="de-DE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119BAD8-0B91-F2B2-59E5-BDD8A0CBACE1}"/>
              </a:ext>
            </a:extLst>
          </p:cNvPr>
          <p:cNvSpPr txBox="1">
            <a:spLocks noChangeArrowheads="1"/>
          </p:cNvSpPr>
          <p:nvPr/>
        </p:nvSpPr>
        <p:spPr>
          <a:xfrm>
            <a:off x="989013" y="558800"/>
            <a:ext cx="7620000" cy="874713"/>
          </a:xfrm>
          <a:prstGeom prst="rect">
            <a:avLst/>
          </a:prstGeom>
        </p:spPr>
        <p:txBody>
          <a:bodyPr/>
          <a:lstStyle>
            <a:lvl1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1pPr>
            <a:lvl2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2pPr>
            <a:lvl3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3pPr>
            <a:lvl4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4pPr>
            <a:lvl5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5pPr>
            <a:lvl6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6pPr>
            <a:lvl7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7pPr>
            <a:lvl8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8pPr>
            <a:lvl9pPr marL="0" marR="0" indent="0" algn="l" defTabSz="914400" rtl="0" latinLnBrk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300" b="0" i="0" u="none" strike="noStrike" cap="none" spc="0" baseline="0">
                <a:solidFill>
                  <a:srgbClr val="000000"/>
                </a:solidFill>
                <a:uFillTx/>
                <a:latin typeface="BundesSerif Office"/>
                <a:ea typeface="BundesSerif Office"/>
                <a:cs typeface="BundesSerif Office"/>
                <a:sym typeface="BundesSerif Office"/>
              </a:defRPr>
            </a:lvl9pPr>
          </a:lstStyle>
          <a:p>
            <a:pPr algn="ctr" hangingPunct="1"/>
            <a:r>
              <a:rPr lang="de-DE" altLang="de-DE" sz="3400" dirty="0"/>
              <a:t>Standardisierung der gutachtlichen Äußerungen: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BC91E69-C200-FC06-C237-62E649EA13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363" y="2082800"/>
            <a:ext cx="7439025" cy="421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­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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­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Verordnungsermächtigung über Mindestangaben, ggf. mit Vorgabe eines Formblatts zum Ausfüllen (§ 11 Absatz 5 GenG-E)</a:t>
            </a:r>
            <a:endParaRPr kumimoji="0" lang="de-DE" altLang="de-DE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undesSans Office" panose="020B0002030500000203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Ziel: möglichst keine zusätzliche Belastung der „seriösen“ Prüfungsverbände</a:t>
            </a:r>
            <a:endParaRPr kumimoji="0" lang="de-DE" altLang="de-DE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undesSans Office" panose="020B0002030500000203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altLang="de-DE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undesSans Office" panose="020B0002030500000203" pitchFamily="34" charset="0"/>
              </a:rPr>
              <a:t>Anhörung der genossenschaftlichen Spitzenverbände ausdrücklich vorgesehen</a:t>
            </a:r>
            <a:endParaRPr kumimoji="0" lang="de-DE" altLang="de-DE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undesSans Office" panose="020B000203050000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9337079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Bundesregierung">
  <a:themeElements>
    <a:clrScheme name="Bundesregierung">
      <a:dk1>
        <a:srgbClr val="000000"/>
      </a:dk1>
      <a:lt1>
        <a:srgbClr val="D9D9D9"/>
      </a:lt1>
      <a:dk2>
        <a:srgbClr val="A7A7A7"/>
      </a:dk2>
      <a:lt2>
        <a:srgbClr val="535353"/>
      </a:lt2>
      <a:accent1>
        <a:srgbClr val="007194"/>
      </a:accent1>
      <a:accent2>
        <a:srgbClr val="5F316E"/>
      </a:accent2>
      <a:accent3>
        <a:srgbClr val="C0003C"/>
      </a:accent3>
      <a:accent4>
        <a:srgbClr val="597C39"/>
      </a:accent4>
      <a:accent5>
        <a:srgbClr val="C1CA31"/>
      </a:accent5>
      <a:accent6>
        <a:srgbClr val="80CDEC"/>
      </a:accent6>
      <a:hlink>
        <a:srgbClr val="0000FF"/>
      </a:hlink>
      <a:folHlink>
        <a:srgbClr val="FF00FF"/>
      </a:folHlink>
    </a:clrScheme>
    <a:fontScheme name="Bundesregierung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Bundesregieru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9D9D9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Bundesregierung">
  <a:themeElements>
    <a:clrScheme name="Bundesregierung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7194"/>
      </a:accent1>
      <a:accent2>
        <a:srgbClr val="5F316E"/>
      </a:accent2>
      <a:accent3>
        <a:srgbClr val="C0003C"/>
      </a:accent3>
      <a:accent4>
        <a:srgbClr val="597C39"/>
      </a:accent4>
      <a:accent5>
        <a:srgbClr val="C1CA31"/>
      </a:accent5>
      <a:accent6>
        <a:srgbClr val="80CDEC"/>
      </a:accent6>
      <a:hlink>
        <a:srgbClr val="0000FF"/>
      </a:hlink>
      <a:folHlink>
        <a:srgbClr val="FF00FF"/>
      </a:folHlink>
    </a:clrScheme>
    <a:fontScheme name="Bundesregierung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Bundesregieru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9D9D9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1024</Words>
  <Application>Microsoft Office PowerPoint</Application>
  <PresentationFormat>Bildschirmpräsentation (4:3)</PresentationFormat>
  <Paragraphs>119</Paragraphs>
  <Slides>18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23" baseType="lpstr">
      <vt:lpstr>Arial</vt:lpstr>
      <vt:lpstr>BundesSans Office</vt:lpstr>
      <vt:lpstr>BundesSerif Office</vt:lpstr>
      <vt:lpstr>Calibri</vt:lpstr>
      <vt:lpstr>Bundesregierung</vt:lpstr>
      <vt:lpstr>Novelle des Genossenschaftsgesetzes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Vielen Dank für Ihre Aufmerksamkeit!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Jacob, Carolin</dc:creator>
  <cp:lastModifiedBy>Ute Höhfeld</cp:lastModifiedBy>
  <cp:revision>20</cp:revision>
  <cp:lastPrinted>2026-08-14T10:01:55Z</cp:lastPrinted>
  <dcterms:modified xsi:type="dcterms:W3CDTF">2026-08-20T22:44:19Z</dcterms:modified>
</cp:coreProperties>
</file>