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3.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93" r:id="rId5"/>
    <p:sldMasterId id="2147483729" r:id="rId6"/>
    <p:sldMasterId id="2147483769" r:id="rId7"/>
  </p:sldMasterIdLst>
  <p:notesMasterIdLst>
    <p:notesMasterId r:id="rId46"/>
  </p:notesMasterIdLst>
  <p:sldIdLst>
    <p:sldId id="296" r:id="rId8"/>
    <p:sldId id="298" r:id="rId9"/>
    <p:sldId id="2147483617" r:id="rId10"/>
    <p:sldId id="9331" r:id="rId11"/>
    <p:sldId id="9333" r:id="rId12"/>
    <p:sldId id="2147483642" r:id="rId13"/>
    <p:sldId id="2147377586" r:id="rId14"/>
    <p:sldId id="2147377587" r:id="rId15"/>
    <p:sldId id="2147377588" r:id="rId16"/>
    <p:sldId id="2147483616" r:id="rId17"/>
    <p:sldId id="2147483604" r:id="rId18"/>
    <p:sldId id="2147483605" r:id="rId19"/>
    <p:sldId id="378" r:id="rId20"/>
    <p:sldId id="2147377594" r:id="rId21"/>
    <p:sldId id="2147483619" r:id="rId22"/>
    <p:sldId id="2147483618" r:id="rId23"/>
    <p:sldId id="2147377593" r:id="rId24"/>
    <p:sldId id="2147377595" r:id="rId25"/>
    <p:sldId id="2147377596" r:id="rId26"/>
    <p:sldId id="2147483620" r:id="rId27"/>
    <p:sldId id="2147483621" r:id="rId28"/>
    <p:sldId id="2147483613" r:id="rId29"/>
    <p:sldId id="2147483640" r:id="rId30"/>
    <p:sldId id="2147483641" r:id="rId31"/>
    <p:sldId id="2147483609" r:id="rId32"/>
    <p:sldId id="385" r:id="rId33"/>
    <p:sldId id="2147483622" r:id="rId34"/>
    <p:sldId id="9278" r:id="rId35"/>
    <p:sldId id="2147483614" r:id="rId36"/>
    <p:sldId id="9307" r:id="rId37"/>
    <p:sldId id="2147483623" r:id="rId38"/>
    <p:sldId id="2147483625" r:id="rId39"/>
    <p:sldId id="2147483626" r:id="rId40"/>
    <p:sldId id="2147483627" r:id="rId41"/>
    <p:sldId id="2147483628" r:id="rId42"/>
    <p:sldId id="2147483629" r:id="rId43"/>
    <p:sldId id="2147483630" r:id="rId44"/>
    <p:sldId id="265" r:id="rId45"/>
  </p:sldIdLst>
  <p:sldSz cx="12192000" cy="6858000"/>
  <p:notesSz cx="6797675" cy="9926638"/>
  <p:embeddedFontLst>
    <p:embeddedFont>
      <p:font typeface="Open Sans" pitchFamily="2" charset="0"/>
      <p:regular r:id="rId47"/>
      <p:bold r:id="rId48"/>
      <p:italic r:id="rId49"/>
      <p:boldItalic r:id="rId50"/>
    </p:embeddedFont>
    <p:embeddedFont>
      <p:font typeface="Segoe UI Symbol" panose="020B0502040204020203" pitchFamily="34" charset="0"/>
      <p:regular r:id="rId51"/>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stervorlagen" id="{046B52A5-938A-40D1-B16F-596773179370}">
          <p14:sldIdLst>
            <p14:sldId id="296"/>
            <p14:sldId id="298"/>
            <p14:sldId id="2147483617"/>
            <p14:sldId id="9331"/>
            <p14:sldId id="9333"/>
            <p14:sldId id="2147483642"/>
            <p14:sldId id="2147377586"/>
            <p14:sldId id="2147377587"/>
            <p14:sldId id="2147377588"/>
            <p14:sldId id="2147483616"/>
            <p14:sldId id="2147483604"/>
            <p14:sldId id="2147483605"/>
            <p14:sldId id="378"/>
            <p14:sldId id="2147377594"/>
            <p14:sldId id="2147483619"/>
            <p14:sldId id="2147483618"/>
            <p14:sldId id="2147377593"/>
            <p14:sldId id="2147377595"/>
            <p14:sldId id="2147377596"/>
            <p14:sldId id="2147483620"/>
            <p14:sldId id="2147483621"/>
            <p14:sldId id="2147483613"/>
            <p14:sldId id="2147483640"/>
            <p14:sldId id="2147483641"/>
            <p14:sldId id="2147483609"/>
            <p14:sldId id="385"/>
            <p14:sldId id="2147483622"/>
            <p14:sldId id="9278"/>
            <p14:sldId id="2147483614"/>
            <p14:sldId id="9307"/>
            <p14:sldId id="2147483623"/>
            <p14:sldId id="2147483625"/>
            <p14:sldId id="2147483626"/>
            <p14:sldId id="2147483627"/>
            <p14:sldId id="2147483628"/>
            <p14:sldId id="2147483629"/>
            <p14:sldId id="2147483630"/>
            <p14:sldId id="265"/>
          </p14:sldIdLst>
        </p14:section>
        <p14:section name="weitere Vorlagen und Beispiele" id="{C35BF8CA-CAB2-4602-A8A2-38C6A2B86F02}">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94795" autoAdjust="0"/>
  </p:normalViewPr>
  <p:slideViewPr>
    <p:cSldViewPr>
      <p:cViewPr varScale="1">
        <p:scale>
          <a:sx n="93" d="100"/>
          <a:sy n="93" d="100"/>
        </p:scale>
        <p:origin x="78" y="1290"/>
      </p:cViewPr>
      <p:guideLst/>
    </p:cSldViewPr>
  </p:slideViewPr>
  <p:outlineViewPr>
    <p:cViewPr>
      <p:scale>
        <a:sx n="33" d="100"/>
        <a:sy n="33" d="100"/>
      </p:scale>
      <p:origin x="0" y="-33306"/>
    </p:cViewPr>
  </p:outlineViewPr>
  <p:notesTextViewPr>
    <p:cViewPr>
      <p:scale>
        <a:sx n="3" d="2"/>
        <a:sy n="3" d="2"/>
      </p:scale>
      <p:origin x="0" y="0"/>
    </p:cViewPr>
  </p:notesTextViewPr>
  <p:notesViewPr>
    <p:cSldViewPr showGuides="1">
      <p:cViewPr varScale="1">
        <p:scale>
          <a:sx n="63" d="100"/>
          <a:sy n="63" d="100"/>
        </p:scale>
        <p:origin x="2856" y="48"/>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font" Target="fonts/font3.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font" Target="fonts/font2.fntdata"/><Relationship Id="rId8" Type="http://schemas.openxmlformats.org/officeDocument/2006/relationships/slide" Target="slides/slide1.xml"/><Relationship Id="rId51" Type="http://schemas.openxmlformats.org/officeDocument/2006/relationships/font" Target="fonts/font5.fntdata"/><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2DA3505-094C-4E45-BD8E-02A569809783}" type="datetimeFigureOut">
              <a:rPr lang="de-DE" smtClean="0"/>
              <a:t>18.08.2026</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4B0C3CD-30DC-4616-9CC2-B6609CF3F495}" type="slidenum">
              <a:rPr lang="de-DE" smtClean="0"/>
              <a:t>‹Nr.›</a:t>
            </a:fld>
            <a:endParaRPr lang="de-DE"/>
          </a:p>
        </p:txBody>
      </p:sp>
    </p:spTree>
    <p:extLst>
      <p:ext uri="{BB962C8B-B14F-4D97-AF65-F5344CB8AC3E}">
        <p14:creationId xmlns:p14="http://schemas.microsoft.com/office/powerpoint/2010/main" val="486399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8652D4-5794-A8F0-D58A-86995349C7A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94E0D2E-0C97-6A45-7A93-18AF406F9C8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F397F1B-07BC-FBA6-43F8-3BB94874E139}"/>
              </a:ext>
            </a:extLst>
          </p:cNvPr>
          <p:cNvSpPr>
            <a:spLocks noGrp="1"/>
          </p:cNvSpPr>
          <p:nvPr>
            <p:ph type="body" idx="1"/>
          </p:nvPr>
        </p:nvSpPr>
        <p:spPr/>
        <p:txBody>
          <a:bodyPr/>
          <a:lstStyle/>
          <a:p>
            <a:endParaRPr lang="de-DE" sz="1000" kern="1200" dirty="0">
              <a:solidFill>
                <a:schemeClr val="tx1"/>
              </a:solidFill>
              <a:latin typeface="+mn-lt"/>
              <a:ea typeface="+mn-ea"/>
              <a:cs typeface="+mn-cs"/>
            </a:endParaRPr>
          </a:p>
          <a:p>
            <a:endParaRPr lang="de-DE" dirty="0"/>
          </a:p>
        </p:txBody>
      </p:sp>
      <p:sp>
        <p:nvSpPr>
          <p:cNvPr id="4" name="Foliennummernplatzhalter 3">
            <a:extLst>
              <a:ext uri="{FF2B5EF4-FFF2-40B4-BE49-F238E27FC236}">
                <a16:creationId xmlns:a16="http://schemas.microsoft.com/office/drawing/2014/main" id="{D9658AF9-5FBC-1630-0741-D4028530AC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0C3CD-30DC-4616-9CC2-B6609CF3F495}"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14498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3E564-142B-3DFE-6948-50D0943C3B1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9F6D22D-E29D-A738-B5F7-B67AB590E9E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CAF222A-5399-0091-9670-4AF21A0C632F}"/>
              </a:ext>
            </a:extLst>
          </p:cNvPr>
          <p:cNvSpPr>
            <a:spLocks noGrp="1"/>
          </p:cNvSpPr>
          <p:nvPr>
            <p:ph type="body" idx="1"/>
          </p:nvPr>
        </p:nvSpPr>
        <p:spPr/>
        <p:txBody>
          <a:bodyPr/>
          <a:lstStyle/>
          <a:p>
            <a:endParaRPr lang="de-DE" sz="1000" kern="1200" dirty="0">
              <a:solidFill>
                <a:schemeClr val="tx1"/>
              </a:solidFill>
              <a:latin typeface="+mn-lt"/>
              <a:ea typeface="+mn-ea"/>
              <a:cs typeface="+mn-cs"/>
            </a:endParaRPr>
          </a:p>
          <a:p>
            <a:endParaRPr lang="de-DE" dirty="0"/>
          </a:p>
        </p:txBody>
      </p:sp>
      <p:sp>
        <p:nvSpPr>
          <p:cNvPr id="4" name="Foliennummernplatzhalter 3">
            <a:extLst>
              <a:ext uri="{FF2B5EF4-FFF2-40B4-BE49-F238E27FC236}">
                <a16:creationId xmlns:a16="http://schemas.microsoft.com/office/drawing/2014/main" id="{417B4C8E-6474-84BE-F0D5-9A0A85CC137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0C3CD-30DC-4616-9CC2-B6609CF3F495}"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42349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94741-40BC-3563-06BC-D99F8D385EA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0D6DA5B-CC5B-6DE8-A82D-E9F8878D936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889628A-27ED-FB22-80DD-992E3BB902CE}"/>
              </a:ext>
            </a:extLst>
          </p:cNvPr>
          <p:cNvSpPr>
            <a:spLocks noGrp="1"/>
          </p:cNvSpPr>
          <p:nvPr>
            <p:ph type="body" idx="1"/>
          </p:nvPr>
        </p:nvSpPr>
        <p:spPr/>
        <p:txBody>
          <a:bodyPr/>
          <a:lstStyle/>
          <a:p>
            <a:endParaRPr lang="de-DE" sz="1000" kern="1200" dirty="0">
              <a:solidFill>
                <a:schemeClr val="tx1"/>
              </a:solidFill>
              <a:latin typeface="+mn-lt"/>
              <a:ea typeface="+mn-ea"/>
              <a:cs typeface="+mn-cs"/>
            </a:endParaRPr>
          </a:p>
          <a:p>
            <a:endParaRPr lang="de-DE" dirty="0"/>
          </a:p>
        </p:txBody>
      </p:sp>
      <p:sp>
        <p:nvSpPr>
          <p:cNvPr id="4" name="Foliennummernplatzhalter 3">
            <a:extLst>
              <a:ext uri="{FF2B5EF4-FFF2-40B4-BE49-F238E27FC236}">
                <a16:creationId xmlns:a16="http://schemas.microsoft.com/office/drawing/2014/main" id="{8058095B-A1CD-4A2B-85D3-11CA425D31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0C3CD-30DC-4616-9CC2-B6609CF3F495}"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99097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E54FB-63A7-C850-9478-3C2EA8A56D5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4DCF4E4-9925-799F-AFE9-32CAB4DA90F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F2FA37D-D6C6-98B4-C42F-1E6E6C3E0F17}"/>
              </a:ext>
            </a:extLst>
          </p:cNvPr>
          <p:cNvSpPr>
            <a:spLocks noGrp="1"/>
          </p:cNvSpPr>
          <p:nvPr>
            <p:ph type="body" idx="1"/>
          </p:nvPr>
        </p:nvSpPr>
        <p:spPr/>
        <p:txBody>
          <a:bodyPr/>
          <a:lstStyle/>
          <a:p>
            <a:endParaRPr lang="de-DE" sz="1000" kern="1200" dirty="0">
              <a:solidFill>
                <a:schemeClr val="tx1"/>
              </a:solidFill>
              <a:latin typeface="+mn-lt"/>
              <a:ea typeface="+mn-ea"/>
              <a:cs typeface="+mn-cs"/>
            </a:endParaRPr>
          </a:p>
          <a:p>
            <a:endParaRPr lang="de-DE" dirty="0"/>
          </a:p>
        </p:txBody>
      </p:sp>
      <p:sp>
        <p:nvSpPr>
          <p:cNvPr id="4" name="Foliennummernplatzhalter 3">
            <a:extLst>
              <a:ext uri="{FF2B5EF4-FFF2-40B4-BE49-F238E27FC236}">
                <a16:creationId xmlns:a16="http://schemas.microsoft.com/office/drawing/2014/main" id="{38B9B3FF-BD27-FA2E-9CE2-345E07A16B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0C3CD-30DC-4616-9CC2-B6609CF3F495}"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9871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39F35-C813-82E3-44B6-824F9751E44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8AF3E6F-B631-C13F-30C6-827759AC79D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EF22C5B-353F-FC34-B5CC-863C0F9BB9F7}"/>
              </a:ext>
            </a:extLst>
          </p:cNvPr>
          <p:cNvSpPr>
            <a:spLocks noGrp="1"/>
          </p:cNvSpPr>
          <p:nvPr>
            <p:ph type="body" idx="1"/>
          </p:nvPr>
        </p:nvSpPr>
        <p:spPr/>
        <p:txBody>
          <a:bodyPr/>
          <a:lstStyle/>
          <a:p>
            <a:endParaRPr lang="de-DE" sz="1000" kern="1200" dirty="0">
              <a:solidFill>
                <a:schemeClr val="tx1"/>
              </a:solidFill>
              <a:latin typeface="+mn-lt"/>
              <a:ea typeface="+mn-ea"/>
              <a:cs typeface="+mn-cs"/>
            </a:endParaRPr>
          </a:p>
          <a:p>
            <a:endParaRPr lang="de-DE" dirty="0"/>
          </a:p>
        </p:txBody>
      </p:sp>
      <p:sp>
        <p:nvSpPr>
          <p:cNvPr id="4" name="Foliennummernplatzhalter 3">
            <a:extLst>
              <a:ext uri="{FF2B5EF4-FFF2-40B4-BE49-F238E27FC236}">
                <a16:creationId xmlns:a16="http://schemas.microsoft.com/office/drawing/2014/main" id="{9749021E-C6BD-6C6D-1B91-435386E262E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0C3CD-30DC-4616-9CC2-B6609CF3F495}"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9942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EF1C9-BC31-4BD5-4500-7BAFDB17450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5ED5C7C-55CE-6B42-05C4-A8D0E396EC1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002A9FD-6AAD-6701-71BC-0A597D03D193}"/>
              </a:ext>
            </a:extLst>
          </p:cNvPr>
          <p:cNvSpPr>
            <a:spLocks noGrp="1"/>
          </p:cNvSpPr>
          <p:nvPr>
            <p:ph type="body" idx="1"/>
          </p:nvPr>
        </p:nvSpPr>
        <p:spPr/>
        <p:txBody>
          <a:bodyPr/>
          <a:lstStyle/>
          <a:p>
            <a:endParaRPr lang="de-DE" sz="1000" kern="1200" dirty="0">
              <a:solidFill>
                <a:schemeClr val="tx1"/>
              </a:solidFill>
              <a:latin typeface="+mn-lt"/>
              <a:ea typeface="+mn-ea"/>
              <a:cs typeface="+mn-cs"/>
            </a:endParaRPr>
          </a:p>
          <a:p>
            <a:endParaRPr lang="de-DE" dirty="0"/>
          </a:p>
        </p:txBody>
      </p:sp>
      <p:sp>
        <p:nvSpPr>
          <p:cNvPr id="4" name="Foliennummernplatzhalter 3">
            <a:extLst>
              <a:ext uri="{FF2B5EF4-FFF2-40B4-BE49-F238E27FC236}">
                <a16:creationId xmlns:a16="http://schemas.microsoft.com/office/drawing/2014/main" id="{69970AA8-3513-CC0A-77AE-8C5DD037EB7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0C3CD-30DC-4616-9CC2-B6609CF3F495}"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43105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27157-C8D4-6C3A-87DE-B364194E977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42900C3-193E-C408-CED2-539EA684C19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637056D-3D66-AEBE-EF8D-18556B49C4AC}"/>
              </a:ext>
            </a:extLst>
          </p:cNvPr>
          <p:cNvSpPr>
            <a:spLocks noGrp="1"/>
          </p:cNvSpPr>
          <p:nvPr>
            <p:ph type="body" idx="1"/>
          </p:nvPr>
        </p:nvSpPr>
        <p:spPr/>
        <p:txBody>
          <a:bodyPr/>
          <a:lstStyle/>
          <a:p>
            <a:endParaRPr lang="de-DE" sz="1000" kern="1200" dirty="0">
              <a:solidFill>
                <a:schemeClr val="tx1"/>
              </a:solidFill>
              <a:latin typeface="+mn-lt"/>
              <a:ea typeface="+mn-ea"/>
              <a:cs typeface="+mn-cs"/>
            </a:endParaRPr>
          </a:p>
          <a:p>
            <a:endParaRPr lang="de-DE" dirty="0"/>
          </a:p>
        </p:txBody>
      </p:sp>
      <p:sp>
        <p:nvSpPr>
          <p:cNvPr id="4" name="Foliennummernplatzhalter 3">
            <a:extLst>
              <a:ext uri="{FF2B5EF4-FFF2-40B4-BE49-F238E27FC236}">
                <a16:creationId xmlns:a16="http://schemas.microsoft.com/office/drawing/2014/main" id="{92F1A4D5-9CFF-D14B-3717-E04689C76A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0C3CD-30DC-4616-9CC2-B6609CF3F495}"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65379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5.emf"/><Relationship Id="rId4" Type="http://schemas.openxmlformats.org/officeDocument/2006/relationships/oleObject" Target="../embeddings/oleObject1.bin"/></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_mit_Formen_ohne_Zusatz">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CE01B90F-963F-29EB-8D29-6A8A64F71D9D}"/>
              </a:ext>
            </a:extLst>
          </p:cNvPr>
          <p:cNvSpPr>
            <a:spLocks noGrp="1" noRot="1" noMove="1" noResize="1" noEditPoints="1" noAdjustHandles="1" noChangeArrowheads="1" noChangeShapeType="1"/>
          </p:cNvSpPr>
          <p:nvPr userDrawn="1"/>
        </p:nvSpPr>
        <p:spPr>
          <a:xfrm>
            <a:off x="8795387" y="0"/>
            <a:ext cx="2880063"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8" name="Rechteck 7">
            <a:extLst>
              <a:ext uri="{FF2B5EF4-FFF2-40B4-BE49-F238E27FC236}">
                <a16:creationId xmlns:a16="http://schemas.microsoft.com/office/drawing/2014/main" id="{A31C4325-7BFD-FC09-E067-B51B568D6213}"/>
              </a:ext>
            </a:extLst>
          </p:cNvPr>
          <p:cNvSpPr>
            <a:spLocks noGrp="1" noRot="1" noMove="1" noResize="1" noEditPoints="1" noAdjustHandles="1" noChangeArrowheads="1" noChangeShapeType="1"/>
          </p:cNvSpPr>
          <p:nvPr userDrawn="1"/>
        </p:nvSpPr>
        <p:spPr>
          <a:xfrm>
            <a:off x="8256000" y="0"/>
            <a:ext cx="3420063" cy="6858000"/>
          </a:xfrm>
          <a:prstGeom prst="rect">
            <a:avLst/>
          </a:pr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7" name="Freihandform: Form 16">
            <a:extLst>
              <a:ext uri="{FF2B5EF4-FFF2-40B4-BE49-F238E27FC236}">
                <a16:creationId xmlns:a16="http://schemas.microsoft.com/office/drawing/2014/main" id="{C7EB1CC5-BE71-9D5D-F067-9282250DA6B8}"/>
              </a:ext>
            </a:extLst>
          </p:cNvPr>
          <p:cNvSpPr>
            <a:spLocks noGrp="1" noRot="1" noMove="1" noResize="1" noEditPoints="1" noAdjustHandles="1" noChangeArrowheads="1" noChangeShapeType="1"/>
          </p:cNvSpPr>
          <p:nvPr userDrawn="1"/>
        </p:nvSpPr>
        <p:spPr>
          <a:xfrm rot="5400000">
            <a:off x="-750971" y="750971"/>
            <a:ext cx="2917942" cy="1416000"/>
          </a:xfrm>
          <a:custGeom>
            <a:avLst/>
            <a:gdLst>
              <a:gd name="connsiteX0" fmla="*/ 0 w 2917942"/>
              <a:gd name="connsiteY0" fmla="*/ 1416000 h 1416000"/>
              <a:gd name="connsiteX1" fmla="*/ 0 w 2917942"/>
              <a:gd name="connsiteY1" fmla="*/ 0 h 1416000"/>
              <a:gd name="connsiteX2" fmla="*/ 2917942 w 2917942"/>
              <a:gd name="connsiteY2" fmla="*/ 0 h 1416000"/>
              <a:gd name="connsiteX3" fmla="*/ 2350041 w 2917942"/>
              <a:gd name="connsiteY3" fmla="*/ 1416000 h 1416000"/>
            </a:gdLst>
            <a:ahLst/>
            <a:cxnLst>
              <a:cxn ang="0">
                <a:pos x="connsiteX0" y="connsiteY0"/>
              </a:cxn>
              <a:cxn ang="0">
                <a:pos x="connsiteX1" y="connsiteY1"/>
              </a:cxn>
              <a:cxn ang="0">
                <a:pos x="connsiteX2" y="connsiteY2"/>
              </a:cxn>
              <a:cxn ang="0">
                <a:pos x="connsiteX3" y="connsiteY3"/>
              </a:cxn>
            </a:cxnLst>
            <a:rect l="l" t="t" r="r" b="b"/>
            <a:pathLst>
              <a:path w="2917942" h="1416000">
                <a:moveTo>
                  <a:pt x="0" y="1416000"/>
                </a:moveTo>
                <a:lnTo>
                  <a:pt x="0" y="0"/>
                </a:lnTo>
                <a:lnTo>
                  <a:pt x="2917942" y="0"/>
                </a:lnTo>
                <a:lnTo>
                  <a:pt x="2350041" y="141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 name="Titel 1">
            <a:extLst>
              <a:ext uri="{FF2B5EF4-FFF2-40B4-BE49-F238E27FC236}">
                <a16:creationId xmlns:a16="http://schemas.microsoft.com/office/drawing/2014/main" id="{8D50629E-7B42-86E4-0C8F-DD76377A75CC}"/>
              </a:ext>
            </a:extLst>
          </p:cNvPr>
          <p:cNvSpPr>
            <a:spLocks noGrp="1"/>
          </p:cNvSpPr>
          <p:nvPr>
            <p:ph type="title"/>
          </p:nvPr>
        </p:nvSpPr>
        <p:spPr>
          <a:xfrm>
            <a:off x="516001" y="3969000"/>
            <a:ext cx="5580000" cy="1980000"/>
          </a:xfrm>
        </p:spPr>
        <p:txBody>
          <a:bodyPr/>
          <a:lstStyle>
            <a:lvl1pPr>
              <a:defRPr sz="4800"/>
            </a:lvl1pPr>
          </a:lstStyle>
          <a:p>
            <a:r>
              <a:rPr lang="de-DE"/>
              <a:t>Mastertitelformat bearbeiten</a:t>
            </a:r>
          </a:p>
        </p:txBody>
      </p:sp>
      <p:sp>
        <p:nvSpPr>
          <p:cNvPr id="15" name="Rechteck 14">
            <a:extLst>
              <a:ext uri="{FF2B5EF4-FFF2-40B4-BE49-F238E27FC236}">
                <a16:creationId xmlns:a16="http://schemas.microsoft.com/office/drawing/2014/main" id="{FB9FE63A-D1B4-147D-5496-8104C2D2F636}"/>
              </a:ext>
            </a:extLst>
          </p:cNvPr>
          <p:cNvSpPr>
            <a:spLocks noGrp="1" noRot="1" noMove="1" noResize="1" noEditPoints="1" noAdjustHandles="1" noChangeArrowheads="1" noChangeShapeType="1"/>
          </p:cNvSpPr>
          <p:nvPr userDrawn="1"/>
        </p:nvSpPr>
        <p:spPr>
          <a:xfrm>
            <a:off x="11676063" y="0"/>
            <a:ext cx="539937" cy="6858000"/>
          </a:xfrm>
          <a:prstGeom prst="rect">
            <a:avLst/>
          </a:pr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5" name="Fußzeilenplatzhalter 4">
            <a:extLst>
              <a:ext uri="{FF2B5EF4-FFF2-40B4-BE49-F238E27FC236}">
                <a16:creationId xmlns:a16="http://schemas.microsoft.com/office/drawing/2014/main" id="{8F08C169-8E38-E2C4-4C43-7BE2122BAE53}"/>
              </a:ext>
            </a:extLst>
          </p:cNvPr>
          <p:cNvSpPr>
            <a:spLocks noGrp="1"/>
          </p:cNvSpPr>
          <p:nvPr>
            <p:ph type="ftr" sz="quarter" idx="12"/>
          </p:nvPr>
        </p:nvSpPr>
        <p:spPr/>
        <p:txBody>
          <a:bodyPr/>
          <a:lstStyle/>
          <a:p>
            <a:r>
              <a:rPr lang="de-DE"/>
              <a:t>Hier steht die Fußzeile</a:t>
            </a:r>
          </a:p>
        </p:txBody>
      </p:sp>
      <p:sp>
        <p:nvSpPr>
          <p:cNvPr id="7" name="Freihandform: Form 6">
            <a:extLst>
              <a:ext uri="{FF2B5EF4-FFF2-40B4-BE49-F238E27FC236}">
                <a16:creationId xmlns:a16="http://schemas.microsoft.com/office/drawing/2014/main" id="{0155C03F-6486-76AA-AA76-A677731E890C}"/>
              </a:ext>
            </a:extLst>
          </p:cNvPr>
          <p:cNvSpPr>
            <a:spLocks/>
          </p:cNvSpPr>
          <p:nvPr userDrawn="1"/>
        </p:nvSpPr>
        <p:spPr>
          <a:xfrm>
            <a:off x="9696000" y="1989000"/>
            <a:ext cx="2496000" cy="4869000"/>
          </a:xfrm>
          <a:custGeom>
            <a:avLst/>
            <a:gdLst>
              <a:gd name="connsiteX0" fmla="*/ 0 w 2496000"/>
              <a:gd name="connsiteY0" fmla="*/ 0 h 4869000"/>
              <a:gd name="connsiteX1" fmla="*/ 2496000 w 2496000"/>
              <a:gd name="connsiteY1" fmla="*/ 1008449 h 4869000"/>
              <a:gd name="connsiteX2" fmla="*/ 2496000 w 2496000"/>
              <a:gd name="connsiteY2" fmla="*/ 4869000 h 4869000"/>
              <a:gd name="connsiteX3" fmla="*/ 0 w 2496000"/>
              <a:gd name="connsiteY3" fmla="*/ 4869000 h 4869000"/>
            </a:gdLst>
            <a:ahLst/>
            <a:cxnLst>
              <a:cxn ang="0">
                <a:pos x="connsiteX0" y="connsiteY0"/>
              </a:cxn>
              <a:cxn ang="0">
                <a:pos x="connsiteX1" y="connsiteY1"/>
              </a:cxn>
              <a:cxn ang="0">
                <a:pos x="connsiteX2" y="connsiteY2"/>
              </a:cxn>
              <a:cxn ang="0">
                <a:pos x="connsiteX3" y="connsiteY3"/>
              </a:cxn>
            </a:cxnLst>
            <a:rect l="l" t="t" r="r" b="b"/>
            <a:pathLst>
              <a:path w="2496000" h="4869000">
                <a:moveTo>
                  <a:pt x="0" y="0"/>
                </a:moveTo>
                <a:lnTo>
                  <a:pt x="2496000" y="1008449"/>
                </a:lnTo>
                <a:lnTo>
                  <a:pt x="2496000" y="4869000"/>
                </a:lnTo>
                <a:lnTo>
                  <a:pt x="0" y="4869000"/>
                </a:lnTo>
                <a:close/>
              </a:path>
            </a:pathLst>
          </a:custGeom>
          <a:solidFill>
            <a:schemeClr val="accent2">
              <a:alpha val="60000"/>
            </a:schemeClr>
          </a:solidFill>
        </p:spPr>
        <p:txBody>
          <a:bodyPr wrap="square" lIns="0" tIns="0" rIns="0" bIns="0" rtlCol="0">
            <a:noAutofit/>
          </a:bodyPr>
          <a:lstStyle/>
          <a:p>
            <a:endParaRPr/>
          </a:p>
        </p:txBody>
      </p:sp>
      <p:sp>
        <p:nvSpPr>
          <p:cNvPr id="4" name="Datumsplatzhalter 3">
            <a:extLst>
              <a:ext uri="{FF2B5EF4-FFF2-40B4-BE49-F238E27FC236}">
                <a16:creationId xmlns:a16="http://schemas.microsoft.com/office/drawing/2014/main" id="{4DDFBA50-5519-6071-511D-139DCF5717B2}"/>
              </a:ext>
            </a:extLst>
          </p:cNvPr>
          <p:cNvSpPr>
            <a:spLocks noGrp="1"/>
          </p:cNvSpPr>
          <p:nvPr>
            <p:ph type="dt" sz="half" idx="11"/>
          </p:nvPr>
        </p:nvSpPr>
        <p:spPr/>
        <p:txBody>
          <a:bodyPr/>
          <a:lstStyle>
            <a:lvl1pPr>
              <a:defRPr>
                <a:solidFill>
                  <a:schemeClr val="bg1"/>
                </a:solidFill>
              </a:defRPr>
            </a:lvl1pPr>
          </a:lstStyle>
          <a:p>
            <a:fld id="{C6215494-25BB-4BA5-B27C-A3E5F6D1A4A9}" type="datetime1">
              <a:rPr lang="de-DE" smtClean="0"/>
              <a:t>18.08.2026</a:t>
            </a:fld>
            <a:endParaRPr lang="de-DE"/>
          </a:p>
        </p:txBody>
      </p:sp>
      <p:sp>
        <p:nvSpPr>
          <p:cNvPr id="6" name="Foliennummernplatzhalter 5">
            <a:extLst>
              <a:ext uri="{FF2B5EF4-FFF2-40B4-BE49-F238E27FC236}">
                <a16:creationId xmlns:a16="http://schemas.microsoft.com/office/drawing/2014/main" id="{64D0E0DA-F147-C95D-72C2-D041AFF77F00}"/>
              </a:ext>
            </a:extLst>
          </p:cNvPr>
          <p:cNvSpPr>
            <a:spLocks noGrp="1"/>
          </p:cNvSpPr>
          <p:nvPr>
            <p:ph type="sldNum" sz="quarter" idx="13"/>
          </p:nvPr>
        </p:nvSpPr>
        <p:spPr/>
        <p:txBody>
          <a:bodyPr/>
          <a:lstStyle>
            <a:lvl1pPr>
              <a:defRPr>
                <a:solidFill>
                  <a:schemeClr val="bg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1424696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Kapiteltrenner_mit_Bild_und_Text_1">
    <p:bg>
      <p:bgPr>
        <a:solidFill>
          <a:schemeClr val="tx1"/>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991BB769-C23A-751D-BC4A-E204368752B2}"/>
              </a:ext>
            </a:extLst>
          </p:cNvPr>
          <p:cNvSpPr/>
          <p:nvPr userDrawn="1"/>
        </p:nvSpPr>
        <p:spPr>
          <a:xfrm>
            <a:off x="0" y="0"/>
            <a:ext cx="1416000" cy="6858000"/>
          </a:xfrm>
          <a:prstGeom prst="rect">
            <a:avLst/>
          </a:pr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90000" rIns="180000" bIns="0" rtlCol="0" anchor="t" anchorCtr="0"/>
          <a:lstStyle/>
          <a:p>
            <a:pPr algn="ctr">
              <a:lnSpc>
                <a:spcPct val="120000"/>
              </a:lnSpc>
              <a:spcAft>
                <a:spcPts val="1200"/>
              </a:spcAft>
            </a:pPr>
            <a:endParaRPr lang="de-DE" sz="1600"/>
          </a:p>
        </p:txBody>
      </p:sp>
      <p:sp>
        <p:nvSpPr>
          <p:cNvPr id="18" name="Bildplatzhalter 17">
            <a:extLst>
              <a:ext uri="{FF2B5EF4-FFF2-40B4-BE49-F238E27FC236}">
                <a16:creationId xmlns:a16="http://schemas.microsoft.com/office/drawing/2014/main" id="{ADB7EADD-75CD-88F9-CAA1-465C6F51C77B}"/>
              </a:ext>
            </a:extLst>
          </p:cNvPr>
          <p:cNvSpPr>
            <a:spLocks noGrp="1"/>
          </p:cNvSpPr>
          <p:nvPr>
            <p:ph type="pic" sz="quarter" idx="18" hasCustomPrompt="1"/>
          </p:nvPr>
        </p:nvSpPr>
        <p:spPr>
          <a:xfrm>
            <a:off x="1956000" y="0"/>
            <a:ext cx="10236000" cy="4149725"/>
          </a:xfrm>
        </p:spPr>
        <p:txBody>
          <a:bodyPr rIns="540000" anchor="ctr" anchorCtr="0"/>
          <a:lstStyle>
            <a:lvl1pPr algn="r">
              <a:defRPr i="1">
                <a:solidFill>
                  <a:schemeClr val="bg1"/>
                </a:solidFill>
              </a:defRPr>
            </a:lvl1pPr>
          </a:lstStyle>
          <a:p>
            <a:r>
              <a:rPr lang="en-US"/>
              <a:t>Bild per Drag &amp; Drop hinzufügen</a:t>
            </a:r>
            <a:endParaRPr lang="de-DE"/>
          </a:p>
        </p:txBody>
      </p:sp>
      <p:sp>
        <p:nvSpPr>
          <p:cNvPr id="11" name="Textplatzhalter 10">
            <a:extLst>
              <a:ext uri="{FF2B5EF4-FFF2-40B4-BE49-F238E27FC236}">
                <a16:creationId xmlns:a16="http://schemas.microsoft.com/office/drawing/2014/main" id="{2F40BF43-1384-8DBF-F7E5-3C594049E389}"/>
              </a:ext>
            </a:extLst>
          </p:cNvPr>
          <p:cNvSpPr>
            <a:spLocks noGrp="1"/>
          </p:cNvSpPr>
          <p:nvPr>
            <p:ph type="body" sz="quarter" idx="10"/>
          </p:nvPr>
        </p:nvSpPr>
        <p:spPr>
          <a:xfrm>
            <a:off x="1416000" y="0"/>
            <a:ext cx="4859388" cy="6858000"/>
          </a:xfrm>
          <a:solidFill>
            <a:schemeClr val="accent3">
              <a:alpha val="60000"/>
            </a:schemeClr>
          </a:solidFill>
        </p:spPr>
        <p:txBody>
          <a:bodyPr/>
          <a:lstStyle>
            <a:lvl1pPr>
              <a:defRPr>
                <a:noFill/>
              </a:defRPr>
            </a:lvl1pPr>
          </a:lstStyle>
          <a:p>
            <a:pPr lvl="0"/>
            <a:r>
              <a:rPr lang="de-DE"/>
              <a:t>Mastertextformat bearbeiten</a:t>
            </a:r>
          </a:p>
        </p:txBody>
      </p:sp>
      <p:sp>
        <p:nvSpPr>
          <p:cNvPr id="2" name="Titel 1">
            <a:extLst>
              <a:ext uri="{FF2B5EF4-FFF2-40B4-BE49-F238E27FC236}">
                <a16:creationId xmlns:a16="http://schemas.microsoft.com/office/drawing/2014/main" id="{1ECF4529-7223-0832-4750-37D709EA1037}"/>
              </a:ext>
            </a:extLst>
          </p:cNvPr>
          <p:cNvSpPr>
            <a:spLocks noGrp="1"/>
          </p:cNvSpPr>
          <p:nvPr>
            <p:ph type="title"/>
          </p:nvPr>
        </p:nvSpPr>
        <p:spPr>
          <a:xfrm>
            <a:off x="1956000" y="4689000"/>
            <a:ext cx="3959999" cy="1440338"/>
          </a:xfrm>
        </p:spPr>
        <p:txBody>
          <a:bodyPr/>
          <a:lstStyle>
            <a:lvl1pPr>
              <a:defRPr sz="3600"/>
            </a:lvl1pPr>
          </a:lstStyle>
          <a:p>
            <a:r>
              <a:rPr lang="de-DE"/>
              <a:t>Mastertitelformat bearbeiten</a:t>
            </a:r>
          </a:p>
        </p:txBody>
      </p:sp>
      <p:sp>
        <p:nvSpPr>
          <p:cNvPr id="3" name="Textplatzhalter 4">
            <a:extLst>
              <a:ext uri="{FF2B5EF4-FFF2-40B4-BE49-F238E27FC236}">
                <a16:creationId xmlns:a16="http://schemas.microsoft.com/office/drawing/2014/main" id="{B60F86C8-8049-2812-60C2-39C87C245848}"/>
              </a:ext>
            </a:extLst>
          </p:cNvPr>
          <p:cNvSpPr>
            <a:spLocks noGrp="1" noRot="1" noChangeAspect="1" noMove="1" noResize="1" noEditPoints="1" noAdjustHandles="1" noChangeArrowheads="1" noChangeShapeType="1"/>
          </p:cNvSpPr>
          <p:nvPr>
            <p:ph type="body" sz="quarter" idx="21"/>
          </p:nvPr>
        </p:nvSpPr>
        <p:spPr>
          <a:xfrm>
            <a:off x="376251" y="6165531"/>
            <a:ext cx="2433624" cy="638219"/>
          </a:xfrm>
          <a:blipFill>
            <a:blip r:embed="rId2">
              <a:extLs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4" name="Datumsplatzhalter 3">
            <a:extLst>
              <a:ext uri="{FF2B5EF4-FFF2-40B4-BE49-F238E27FC236}">
                <a16:creationId xmlns:a16="http://schemas.microsoft.com/office/drawing/2014/main" id="{1B4512E7-C6AB-1D02-4E09-5084B70A0742}"/>
              </a:ext>
            </a:extLst>
          </p:cNvPr>
          <p:cNvSpPr>
            <a:spLocks noGrp="1"/>
          </p:cNvSpPr>
          <p:nvPr>
            <p:ph type="dt" sz="half" idx="22"/>
          </p:nvPr>
        </p:nvSpPr>
        <p:spPr/>
        <p:txBody>
          <a:bodyPr/>
          <a:lstStyle>
            <a:lvl1pPr>
              <a:defRPr>
                <a:solidFill>
                  <a:schemeClr val="bg1"/>
                </a:solidFill>
              </a:defRPr>
            </a:lvl1pPr>
          </a:lstStyle>
          <a:p>
            <a:fld id="{F0161CAD-A6FC-4331-917E-087A33A390AC}" type="datetime1">
              <a:rPr lang="de-DE" smtClean="0"/>
              <a:pPr/>
              <a:t>18.08.2026</a:t>
            </a:fld>
            <a:endParaRPr lang="de-DE"/>
          </a:p>
        </p:txBody>
      </p:sp>
      <p:sp>
        <p:nvSpPr>
          <p:cNvPr id="5" name="Fußzeilenplatzhalter 4">
            <a:extLst>
              <a:ext uri="{FF2B5EF4-FFF2-40B4-BE49-F238E27FC236}">
                <a16:creationId xmlns:a16="http://schemas.microsoft.com/office/drawing/2014/main" id="{7D007D38-902C-C268-BF32-4E3796F3D96D}"/>
              </a:ext>
            </a:extLst>
          </p:cNvPr>
          <p:cNvSpPr>
            <a:spLocks noGrp="1"/>
          </p:cNvSpPr>
          <p:nvPr>
            <p:ph type="ftr" sz="quarter" idx="23"/>
          </p:nvPr>
        </p:nvSpPr>
        <p:spPr/>
        <p:txBody>
          <a:bodyPr/>
          <a:lstStyle/>
          <a:p>
            <a:r>
              <a:rPr lang="de-DE"/>
              <a:t>Hier steht die Fußzeile</a:t>
            </a:r>
          </a:p>
        </p:txBody>
      </p:sp>
      <p:sp>
        <p:nvSpPr>
          <p:cNvPr id="6" name="Foliennummernplatzhalter 5">
            <a:extLst>
              <a:ext uri="{FF2B5EF4-FFF2-40B4-BE49-F238E27FC236}">
                <a16:creationId xmlns:a16="http://schemas.microsoft.com/office/drawing/2014/main" id="{70B175E7-6D57-870F-7B95-F845D8F5F8D1}"/>
              </a:ext>
            </a:extLst>
          </p:cNvPr>
          <p:cNvSpPr>
            <a:spLocks noGrp="1"/>
          </p:cNvSpPr>
          <p:nvPr>
            <p:ph type="sldNum" sz="quarter" idx="24"/>
          </p:nvPr>
        </p:nvSpPr>
        <p:spPr/>
        <p:txBody>
          <a:bodyPr/>
          <a:lstStyle>
            <a:lvl1pPr>
              <a:defRPr>
                <a:solidFill>
                  <a:schemeClr val="bg1"/>
                </a:solidFill>
              </a:defRPr>
            </a:lvl1pPr>
          </a:lstStyle>
          <a:p>
            <a:fld id="{524B4EE0-1255-4C4D-93F1-26AC3979C234}" type="slidenum">
              <a:rPr lang="de-DE" smtClean="0"/>
              <a:pPr/>
              <a:t>‹Nr.›</a:t>
            </a:fld>
            <a:endParaRPr lang="de-DE"/>
          </a:p>
        </p:txBody>
      </p:sp>
      <p:sp>
        <p:nvSpPr>
          <p:cNvPr id="15" name="Freihandform: Form 14">
            <a:extLst>
              <a:ext uri="{FF2B5EF4-FFF2-40B4-BE49-F238E27FC236}">
                <a16:creationId xmlns:a16="http://schemas.microsoft.com/office/drawing/2014/main" id="{58236607-626F-CE78-7FA9-C5398BD7A05C}"/>
              </a:ext>
            </a:extLst>
          </p:cNvPr>
          <p:cNvSpPr/>
          <p:nvPr userDrawn="1"/>
        </p:nvSpPr>
        <p:spPr>
          <a:xfrm rot="16200000" flipH="1">
            <a:off x="-1803727" y="1796892"/>
            <a:ext cx="4843454" cy="1235999"/>
          </a:xfrm>
          <a:custGeom>
            <a:avLst/>
            <a:gdLst>
              <a:gd name="connsiteX0" fmla="*/ 0 w 4843454"/>
              <a:gd name="connsiteY0" fmla="*/ 0 h 1235999"/>
              <a:gd name="connsiteX1" fmla="*/ 0 w 4843454"/>
              <a:gd name="connsiteY1" fmla="*/ 1235999 h 1235999"/>
              <a:gd name="connsiteX2" fmla="*/ 4347744 w 4843454"/>
              <a:gd name="connsiteY2" fmla="*/ 1235999 h 1235999"/>
              <a:gd name="connsiteX3" fmla="*/ 4843454 w 4843454"/>
              <a:gd name="connsiteY3" fmla="*/ 0 h 1235999"/>
            </a:gdLst>
            <a:ahLst/>
            <a:cxnLst>
              <a:cxn ang="0">
                <a:pos x="connsiteX0" y="connsiteY0"/>
              </a:cxn>
              <a:cxn ang="0">
                <a:pos x="connsiteX1" y="connsiteY1"/>
              </a:cxn>
              <a:cxn ang="0">
                <a:pos x="connsiteX2" y="connsiteY2"/>
              </a:cxn>
              <a:cxn ang="0">
                <a:pos x="connsiteX3" y="connsiteY3"/>
              </a:cxn>
            </a:cxnLst>
            <a:rect l="l" t="t" r="r" b="b"/>
            <a:pathLst>
              <a:path w="4843454" h="1235999">
                <a:moveTo>
                  <a:pt x="0" y="0"/>
                </a:moveTo>
                <a:lnTo>
                  <a:pt x="0" y="1235999"/>
                </a:lnTo>
                <a:lnTo>
                  <a:pt x="4347744" y="1235999"/>
                </a:lnTo>
                <a:lnTo>
                  <a:pt x="4843454" y="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9" name="Freihandform: Form 18">
            <a:extLst>
              <a:ext uri="{FF2B5EF4-FFF2-40B4-BE49-F238E27FC236}">
                <a16:creationId xmlns:a16="http://schemas.microsoft.com/office/drawing/2014/main" id="{3058405C-2E67-C30C-E2EE-4BE0FFCA7D33}"/>
              </a:ext>
            </a:extLst>
          </p:cNvPr>
          <p:cNvSpPr/>
          <p:nvPr userDrawn="1"/>
        </p:nvSpPr>
        <p:spPr>
          <a:xfrm rot="5400000">
            <a:off x="-2066276" y="3186725"/>
            <a:ext cx="4648550" cy="516000"/>
          </a:xfrm>
          <a:custGeom>
            <a:avLst/>
            <a:gdLst>
              <a:gd name="connsiteX0" fmla="*/ 0 w 4648550"/>
              <a:gd name="connsiteY0" fmla="*/ 516000 h 516000"/>
              <a:gd name="connsiteX1" fmla="*/ 206947 w 4648550"/>
              <a:gd name="connsiteY1" fmla="*/ 0 h 516000"/>
              <a:gd name="connsiteX2" fmla="*/ 4648550 w 4648550"/>
              <a:gd name="connsiteY2" fmla="*/ 0 h 516000"/>
              <a:gd name="connsiteX3" fmla="*/ 4441603 w 4648550"/>
              <a:gd name="connsiteY3" fmla="*/ 516000 h 516000"/>
            </a:gdLst>
            <a:ahLst/>
            <a:cxnLst>
              <a:cxn ang="0">
                <a:pos x="connsiteX0" y="connsiteY0"/>
              </a:cxn>
              <a:cxn ang="0">
                <a:pos x="connsiteX1" y="connsiteY1"/>
              </a:cxn>
              <a:cxn ang="0">
                <a:pos x="connsiteX2" y="connsiteY2"/>
              </a:cxn>
              <a:cxn ang="0">
                <a:pos x="connsiteX3" y="connsiteY3"/>
              </a:cxn>
            </a:cxnLst>
            <a:rect l="l" t="t" r="r" b="b"/>
            <a:pathLst>
              <a:path w="4648550" h="516000">
                <a:moveTo>
                  <a:pt x="0" y="516000"/>
                </a:moveTo>
                <a:lnTo>
                  <a:pt x="206947" y="0"/>
                </a:lnTo>
                <a:lnTo>
                  <a:pt x="4648550" y="0"/>
                </a:lnTo>
                <a:lnTo>
                  <a:pt x="4441603" y="51600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Textplatzhalter 8">
            <a:extLst>
              <a:ext uri="{FF2B5EF4-FFF2-40B4-BE49-F238E27FC236}">
                <a16:creationId xmlns:a16="http://schemas.microsoft.com/office/drawing/2014/main" id="{D70E947D-2B15-6F02-265E-3469CF9D6713}"/>
              </a:ext>
            </a:extLst>
          </p:cNvPr>
          <p:cNvSpPr>
            <a:spLocks noGrp="1"/>
          </p:cNvSpPr>
          <p:nvPr>
            <p:ph type="body" sz="quarter" idx="25"/>
          </p:nvPr>
        </p:nvSpPr>
        <p:spPr>
          <a:xfrm>
            <a:off x="6635750" y="4689475"/>
            <a:ext cx="5040313" cy="14763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860132835"/>
      </p:ext>
    </p:extLst>
  </p:cSld>
  <p:clrMapOvr>
    <a:overrideClrMapping bg1="dk1" tx1="lt1" bg2="dk2" tx2="lt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p:cSld name="Voll-Bild_mit_Text_1">
    <p:bg>
      <p:bgPr>
        <a:solidFill>
          <a:schemeClr val="tx1"/>
        </a:solidFill>
        <a:effectLst/>
      </p:bgPr>
    </p:bg>
    <p:spTree>
      <p:nvGrpSpPr>
        <p:cNvPr id="1" name=""/>
        <p:cNvGrpSpPr/>
        <p:nvPr/>
      </p:nvGrpSpPr>
      <p:grpSpPr>
        <a:xfrm>
          <a:off x="0" y="0"/>
          <a:ext cx="0" cy="0"/>
          <a:chOff x="0" y="0"/>
          <a:chExt cx="0" cy="0"/>
        </a:xfrm>
      </p:grpSpPr>
      <p:sp>
        <p:nvSpPr>
          <p:cNvPr id="9" name="Bildplatzhalter 8">
            <a:extLst>
              <a:ext uri="{FF2B5EF4-FFF2-40B4-BE49-F238E27FC236}">
                <a16:creationId xmlns:a16="http://schemas.microsoft.com/office/drawing/2014/main" id="{3A460207-3E37-D7A7-27C4-6D809CDD9E8D}"/>
              </a:ext>
            </a:extLst>
          </p:cNvPr>
          <p:cNvSpPr>
            <a:spLocks noGrp="1"/>
          </p:cNvSpPr>
          <p:nvPr>
            <p:ph type="pic" sz="quarter" idx="10" hasCustomPrompt="1"/>
          </p:nvPr>
        </p:nvSpPr>
        <p:spPr>
          <a:xfrm>
            <a:off x="0" y="0"/>
            <a:ext cx="12192000" cy="6858000"/>
          </a:xfrm>
        </p:spPr>
        <p:txBody>
          <a:bodyPr bIns="720000" anchor="ctr" anchorCtr="0"/>
          <a:lstStyle>
            <a:lvl1pPr algn="ctr">
              <a:defRPr i="1">
                <a:solidFill>
                  <a:schemeClr val="bg1"/>
                </a:solidFill>
              </a:defRPr>
            </a:lvl1pPr>
          </a:lstStyle>
          <a:p>
            <a:r>
              <a:rPr lang="en-US"/>
              <a:t>Bild per Drag &amp; Drop hinzufügen</a:t>
            </a:r>
            <a:endParaRPr lang="de-DE"/>
          </a:p>
        </p:txBody>
      </p:sp>
      <p:sp>
        <p:nvSpPr>
          <p:cNvPr id="15" name="Textplatzhalter 14">
            <a:extLst>
              <a:ext uri="{FF2B5EF4-FFF2-40B4-BE49-F238E27FC236}">
                <a16:creationId xmlns:a16="http://schemas.microsoft.com/office/drawing/2014/main" id="{176EA1FA-8689-BA9D-CD87-AF99E18D1C35}"/>
              </a:ext>
            </a:extLst>
          </p:cNvPr>
          <p:cNvSpPr>
            <a:spLocks noGrp="1"/>
          </p:cNvSpPr>
          <p:nvPr>
            <p:ph type="body" sz="quarter" idx="11"/>
          </p:nvPr>
        </p:nvSpPr>
        <p:spPr>
          <a:xfrm rot="16200000" flipH="1" flipV="1">
            <a:off x="-556500" y="556502"/>
            <a:ext cx="5589003" cy="4475998"/>
          </a:xfrm>
          <a:custGeom>
            <a:avLst/>
            <a:gdLst>
              <a:gd name="connsiteX0" fmla="*/ 0 w 5589003"/>
              <a:gd name="connsiteY0" fmla="*/ 4475998 h 4475998"/>
              <a:gd name="connsiteX1" fmla="*/ 0 w 5589003"/>
              <a:gd name="connsiteY1" fmla="*/ 0 h 4475998"/>
              <a:gd name="connsiteX2" fmla="*/ 5589003 w 5589003"/>
              <a:gd name="connsiteY2" fmla="*/ 0 h 4475998"/>
              <a:gd name="connsiteX3" fmla="*/ 3776895 w 5589003"/>
              <a:gd name="connsiteY3" fmla="*/ 4475998 h 4475998"/>
            </a:gdLst>
            <a:ahLst/>
            <a:cxnLst>
              <a:cxn ang="0">
                <a:pos x="connsiteX0" y="connsiteY0"/>
              </a:cxn>
              <a:cxn ang="0">
                <a:pos x="connsiteX1" y="connsiteY1"/>
              </a:cxn>
              <a:cxn ang="0">
                <a:pos x="connsiteX2" y="connsiteY2"/>
              </a:cxn>
              <a:cxn ang="0">
                <a:pos x="connsiteX3" y="connsiteY3"/>
              </a:cxn>
            </a:cxnLst>
            <a:rect l="l" t="t" r="r" b="b"/>
            <a:pathLst>
              <a:path w="5589003" h="4475998">
                <a:moveTo>
                  <a:pt x="0" y="4475998"/>
                </a:moveTo>
                <a:lnTo>
                  <a:pt x="0" y="0"/>
                </a:lnTo>
                <a:lnTo>
                  <a:pt x="5589003" y="0"/>
                </a:lnTo>
                <a:lnTo>
                  <a:pt x="3776895" y="4475998"/>
                </a:lnTo>
                <a:close/>
              </a:path>
            </a:pathLst>
          </a:custGeom>
          <a:solidFill>
            <a:schemeClr val="accent1">
              <a:alpha val="85000"/>
            </a:schemeClr>
          </a:solidFill>
        </p:spPr>
        <p:txBody>
          <a:bodyPr wrap="square">
            <a:noAutofit/>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13" name="Textplatzhalter 12">
            <a:extLst>
              <a:ext uri="{FF2B5EF4-FFF2-40B4-BE49-F238E27FC236}">
                <a16:creationId xmlns:a16="http://schemas.microsoft.com/office/drawing/2014/main" id="{2CDA4F49-C204-D6FB-DBB2-37D0226E99FE}"/>
              </a:ext>
            </a:extLst>
          </p:cNvPr>
          <p:cNvSpPr>
            <a:spLocks noGrp="1"/>
          </p:cNvSpPr>
          <p:nvPr>
            <p:ph type="body" sz="quarter" idx="12"/>
          </p:nvPr>
        </p:nvSpPr>
        <p:spPr>
          <a:xfrm>
            <a:off x="515938" y="1628775"/>
            <a:ext cx="3600450" cy="216022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 name="Datumsplatzhalter 1">
            <a:extLst>
              <a:ext uri="{FF2B5EF4-FFF2-40B4-BE49-F238E27FC236}">
                <a16:creationId xmlns:a16="http://schemas.microsoft.com/office/drawing/2014/main" id="{E48EB089-4737-5C4A-298C-4DB4503825E4}"/>
              </a:ext>
            </a:extLst>
          </p:cNvPr>
          <p:cNvSpPr>
            <a:spLocks noGrp="1"/>
          </p:cNvSpPr>
          <p:nvPr>
            <p:ph type="dt" sz="half" idx="13"/>
          </p:nvPr>
        </p:nvSpPr>
        <p:spPr/>
        <p:txBody>
          <a:bodyPr/>
          <a:lstStyle/>
          <a:p>
            <a:fld id="{2F88208F-5824-4817-B691-4CEFE94B261E}" type="datetime1">
              <a:rPr lang="de-DE" smtClean="0"/>
              <a:t>18.08.2026</a:t>
            </a:fld>
            <a:endParaRPr lang="de-DE"/>
          </a:p>
        </p:txBody>
      </p:sp>
      <p:sp>
        <p:nvSpPr>
          <p:cNvPr id="3" name="Fußzeilenplatzhalter 2">
            <a:extLst>
              <a:ext uri="{FF2B5EF4-FFF2-40B4-BE49-F238E27FC236}">
                <a16:creationId xmlns:a16="http://schemas.microsoft.com/office/drawing/2014/main" id="{4E93591C-CE56-4D70-CCBC-C4ACEE1A1A38}"/>
              </a:ext>
            </a:extLst>
          </p:cNvPr>
          <p:cNvSpPr>
            <a:spLocks noGrp="1"/>
          </p:cNvSpPr>
          <p:nvPr>
            <p:ph type="ftr" sz="quarter" idx="14"/>
          </p:nvPr>
        </p:nvSpPr>
        <p:spPr/>
        <p:txBody>
          <a:bodyPr/>
          <a:lstStyle/>
          <a:p>
            <a:r>
              <a:rPr lang="de-DE"/>
              <a:t>Hier steht die Fußzeile</a:t>
            </a:r>
          </a:p>
        </p:txBody>
      </p:sp>
      <p:sp>
        <p:nvSpPr>
          <p:cNvPr id="4" name="Foliennummernplatzhalter 3">
            <a:extLst>
              <a:ext uri="{FF2B5EF4-FFF2-40B4-BE49-F238E27FC236}">
                <a16:creationId xmlns:a16="http://schemas.microsoft.com/office/drawing/2014/main" id="{7FDEACC3-2D8B-E251-716A-77AC7A159AE9}"/>
              </a:ext>
            </a:extLst>
          </p:cNvPr>
          <p:cNvSpPr>
            <a:spLocks noGrp="1"/>
          </p:cNvSpPr>
          <p:nvPr>
            <p:ph type="sldNum" sz="quarter" idx="15"/>
          </p:nvPr>
        </p:nvSpPr>
        <p:spPr/>
        <p:txBody>
          <a:bodyPr/>
          <a:lstStyle/>
          <a:p>
            <a:pPr>
              <a:defRPr/>
            </a:pPr>
            <a:fld id="{F59C7568-EE8A-472F-BDCB-18FF2300C251}" type="slidenum">
              <a:rPr lang="en-US" altLang="de-DE" smtClean="0"/>
              <a:pPr>
                <a:defRPr/>
              </a:pPr>
              <a:t>‹Nr.›</a:t>
            </a:fld>
            <a:endParaRPr lang="en-US" altLang="de-DE" dirty="0"/>
          </a:p>
        </p:txBody>
      </p:sp>
      <p:sp>
        <p:nvSpPr>
          <p:cNvPr id="5" name="Titel 4">
            <a:extLst>
              <a:ext uri="{FF2B5EF4-FFF2-40B4-BE49-F238E27FC236}">
                <a16:creationId xmlns:a16="http://schemas.microsoft.com/office/drawing/2014/main" id="{E3DDAFB1-3FCE-206C-FFEA-93878B35F501}"/>
              </a:ext>
            </a:extLst>
          </p:cNvPr>
          <p:cNvSpPr>
            <a:spLocks noGrp="1"/>
          </p:cNvSpPr>
          <p:nvPr>
            <p:ph type="title"/>
          </p:nvPr>
        </p:nvSpPr>
        <p:spPr>
          <a:xfrm>
            <a:off x="516001" y="368299"/>
            <a:ext cx="3600387" cy="900697"/>
          </a:xfrm>
        </p:spPr>
        <p:txBody>
          <a:bodyPr/>
          <a:lstStyle>
            <a:lvl1pPr>
              <a:defRPr/>
            </a:lvl1pPr>
          </a:lstStyle>
          <a:p>
            <a:r>
              <a:rPr lang="de-DE"/>
              <a:t>Mastertitelformat bearbeiten</a:t>
            </a:r>
          </a:p>
        </p:txBody>
      </p:sp>
      <p:sp>
        <p:nvSpPr>
          <p:cNvPr id="6" name="Textplatzhalter 4">
            <a:extLst>
              <a:ext uri="{FF2B5EF4-FFF2-40B4-BE49-F238E27FC236}">
                <a16:creationId xmlns:a16="http://schemas.microsoft.com/office/drawing/2014/main" id="{02F5756C-6F4B-03F8-B12E-D3F1D34FB61A}"/>
              </a:ext>
            </a:extLst>
          </p:cNvPr>
          <p:cNvSpPr>
            <a:spLocks noGrp="1"/>
          </p:cNvSpPr>
          <p:nvPr>
            <p:ph type="body" sz="quarter" idx="21"/>
          </p:nvPr>
        </p:nvSpPr>
        <p:spPr>
          <a:xfrm>
            <a:off x="376251" y="6165531"/>
            <a:ext cx="2433624" cy="638219"/>
          </a:xfrm>
          <a:blipFill>
            <a:blip r:embed="rId2">
              <a:extLs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Tree>
    <p:extLst>
      <p:ext uri="{BB962C8B-B14F-4D97-AF65-F5344CB8AC3E}">
        <p14:creationId xmlns:p14="http://schemas.microsoft.com/office/powerpoint/2010/main" val="469468494"/>
      </p:ext>
    </p:extLst>
  </p:cSld>
  <p:clrMapOvr>
    <a:overrideClrMapping bg1="dk1" tx1="lt1" bg2="dk2" tx2="lt2" accent1="accent1" accent2="accent2" accent3="accent3" accent4="accent4" accent5="accent5" accent6="accent6" hlink="hlink" folHlink="folHlink"/>
  </p:clrMapOvr>
  <p:hf hdr="0" ftr="0" dt="0"/>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p:cSld name="Voll-Bild_mit_Text_2">
    <p:bg>
      <p:bgPr>
        <a:solidFill>
          <a:schemeClr val="tx1"/>
        </a:solidFill>
        <a:effectLst/>
      </p:bgPr>
    </p:bg>
    <p:spTree>
      <p:nvGrpSpPr>
        <p:cNvPr id="1" name=""/>
        <p:cNvGrpSpPr/>
        <p:nvPr/>
      </p:nvGrpSpPr>
      <p:grpSpPr>
        <a:xfrm>
          <a:off x="0" y="0"/>
          <a:ext cx="0" cy="0"/>
          <a:chOff x="0" y="0"/>
          <a:chExt cx="0" cy="0"/>
        </a:xfrm>
      </p:grpSpPr>
      <p:sp>
        <p:nvSpPr>
          <p:cNvPr id="9" name="Bildplatzhalter 8">
            <a:extLst>
              <a:ext uri="{FF2B5EF4-FFF2-40B4-BE49-F238E27FC236}">
                <a16:creationId xmlns:a16="http://schemas.microsoft.com/office/drawing/2014/main" id="{3A460207-3E37-D7A7-27C4-6D809CDD9E8D}"/>
              </a:ext>
            </a:extLst>
          </p:cNvPr>
          <p:cNvSpPr>
            <a:spLocks noGrp="1"/>
          </p:cNvSpPr>
          <p:nvPr>
            <p:ph type="pic" sz="quarter" idx="10" hasCustomPrompt="1"/>
          </p:nvPr>
        </p:nvSpPr>
        <p:spPr>
          <a:xfrm>
            <a:off x="0" y="0"/>
            <a:ext cx="12192000" cy="6858000"/>
          </a:xfrm>
        </p:spPr>
        <p:txBody>
          <a:bodyPr bIns="720000" anchor="ctr" anchorCtr="0"/>
          <a:lstStyle>
            <a:lvl1pPr algn="ctr">
              <a:defRPr i="1">
                <a:solidFill>
                  <a:schemeClr val="bg1"/>
                </a:solidFill>
              </a:defRPr>
            </a:lvl1pPr>
          </a:lstStyle>
          <a:p>
            <a:r>
              <a:rPr lang="en-US"/>
              <a:t>Bild per Drag &amp; Drop hinzufügen</a:t>
            </a:r>
            <a:endParaRPr lang="de-DE"/>
          </a:p>
        </p:txBody>
      </p:sp>
      <p:sp>
        <p:nvSpPr>
          <p:cNvPr id="15" name="Textplatzhalter 14">
            <a:extLst>
              <a:ext uri="{FF2B5EF4-FFF2-40B4-BE49-F238E27FC236}">
                <a16:creationId xmlns:a16="http://schemas.microsoft.com/office/drawing/2014/main" id="{176EA1FA-8689-BA9D-CD87-AF99E18D1C35}"/>
              </a:ext>
            </a:extLst>
          </p:cNvPr>
          <p:cNvSpPr>
            <a:spLocks noGrp="1"/>
          </p:cNvSpPr>
          <p:nvPr>
            <p:ph type="body" sz="quarter" idx="11"/>
          </p:nvPr>
        </p:nvSpPr>
        <p:spPr>
          <a:xfrm rot="5400000" flipV="1">
            <a:off x="7150074" y="556502"/>
            <a:ext cx="5589003" cy="4475998"/>
          </a:xfrm>
          <a:custGeom>
            <a:avLst/>
            <a:gdLst>
              <a:gd name="connsiteX0" fmla="*/ 0 w 5589003"/>
              <a:gd name="connsiteY0" fmla="*/ 4475998 h 4475998"/>
              <a:gd name="connsiteX1" fmla="*/ 0 w 5589003"/>
              <a:gd name="connsiteY1" fmla="*/ 0 h 4475998"/>
              <a:gd name="connsiteX2" fmla="*/ 5589003 w 5589003"/>
              <a:gd name="connsiteY2" fmla="*/ 0 h 4475998"/>
              <a:gd name="connsiteX3" fmla="*/ 3776895 w 5589003"/>
              <a:gd name="connsiteY3" fmla="*/ 4475998 h 4475998"/>
            </a:gdLst>
            <a:ahLst/>
            <a:cxnLst>
              <a:cxn ang="0">
                <a:pos x="connsiteX0" y="connsiteY0"/>
              </a:cxn>
              <a:cxn ang="0">
                <a:pos x="connsiteX1" y="connsiteY1"/>
              </a:cxn>
              <a:cxn ang="0">
                <a:pos x="connsiteX2" y="connsiteY2"/>
              </a:cxn>
              <a:cxn ang="0">
                <a:pos x="connsiteX3" y="connsiteY3"/>
              </a:cxn>
            </a:cxnLst>
            <a:rect l="l" t="t" r="r" b="b"/>
            <a:pathLst>
              <a:path w="5589003" h="4475998">
                <a:moveTo>
                  <a:pt x="0" y="4475998"/>
                </a:moveTo>
                <a:lnTo>
                  <a:pt x="0" y="0"/>
                </a:lnTo>
                <a:lnTo>
                  <a:pt x="5589003" y="0"/>
                </a:lnTo>
                <a:lnTo>
                  <a:pt x="3776895" y="4475998"/>
                </a:lnTo>
                <a:close/>
              </a:path>
            </a:pathLst>
          </a:custGeom>
          <a:solidFill>
            <a:schemeClr val="accent4">
              <a:alpha val="85000"/>
            </a:schemeClr>
          </a:solidFill>
        </p:spPr>
        <p:txBody>
          <a:bodyPr wrap="square">
            <a:noAutofit/>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2" name="Datumsplatzhalter 1">
            <a:extLst>
              <a:ext uri="{FF2B5EF4-FFF2-40B4-BE49-F238E27FC236}">
                <a16:creationId xmlns:a16="http://schemas.microsoft.com/office/drawing/2014/main" id="{E48EB089-4737-5C4A-298C-4DB4503825E4}"/>
              </a:ext>
            </a:extLst>
          </p:cNvPr>
          <p:cNvSpPr>
            <a:spLocks noGrp="1"/>
          </p:cNvSpPr>
          <p:nvPr>
            <p:ph type="dt" sz="half" idx="13"/>
          </p:nvPr>
        </p:nvSpPr>
        <p:spPr/>
        <p:txBody>
          <a:bodyPr/>
          <a:lstStyle/>
          <a:p>
            <a:fld id="{3C8EE07B-C43B-483B-96B9-5BB967579B1C}" type="datetime1">
              <a:rPr lang="de-DE" smtClean="0"/>
              <a:t>18.08.2026</a:t>
            </a:fld>
            <a:endParaRPr lang="de-DE"/>
          </a:p>
        </p:txBody>
      </p:sp>
      <p:sp>
        <p:nvSpPr>
          <p:cNvPr id="3" name="Fußzeilenplatzhalter 2">
            <a:extLst>
              <a:ext uri="{FF2B5EF4-FFF2-40B4-BE49-F238E27FC236}">
                <a16:creationId xmlns:a16="http://schemas.microsoft.com/office/drawing/2014/main" id="{4E93591C-CE56-4D70-CCBC-C4ACEE1A1A38}"/>
              </a:ext>
            </a:extLst>
          </p:cNvPr>
          <p:cNvSpPr>
            <a:spLocks noGrp="1"/>
          </p:cNvSpPr>
          <p:nvPr>
            <p:ph type="ftr" sz="quarter" idx="14"/>
          </p:nvPr>
        </p:nvSpPr>
        <p:spPr/>
        <p:txBody>
          <a:bodyPr/>
          <a:lstStyle/>
          <a:p>
            <a:r>
              <a:rPr lang="de-DE"/>
              <a:t>Hier steht die Fußzeile</a:t>
            </a:r>
          </a:p>
        </p:txBody>
      </p:sp>
      <p:sp>
        <p:nvSpPr>
          <p:cNvPr id="4" name="Foliennummernplatzhalter 3">
            <a:extLst>
              <a:ext uri="{FF2B5EF4-FFF2-40B4-BE49-F238E27FC236}">
                <a16:creationId xmlns:a16="http://schemas.microsoft.com/office/drawing/2014/main" id="{7FDEACC3-2D8B-E251-716A-77AC7A159AE9}"/>
              </a:ext>
            </a:extLst>
          </p:cNvPr>
          <p:cNvSpPr>
            <a:spLocks noGrp="1"/>
          </p:cNvSpPr>
          <p:nvPr>
            <p:ph type="sldNum" sz="quarter" idx="15"/>
          </p:nvPr>
        </p:nvSpPr>
        <p:spPr/>
        <p:txBody>
          <a:bodyPr/>
          <a:lstStyle/>
          <a:p>
            <a:pPr>
              <a:defRPr/>
            </a:pPr>
            <a:fld id="{F59C7568-EE8A-472F-BDCB-18FF2300C251}" type="slidenum">
              <a:rPr lang="en-US" altLang="de-DE" smtClean="0"/>
              <a:pPr>
                <a:defRPr/>
              </a:pPr>
              <a:t>‹Nr.›</a:t>
            </a:fld>
            <a:endParaRPr lang="en-US" altLang="de-DE" dirty="0"/>
          </a:p>
        </p:txBody>
      </p:sp>
      <p:sp>
        <p:nvSpPr>
          <p:cNvPr id="5" name="Titel 4">
            <a:extLst>
              <a:ext uri="{FF2B5EF4-FFF2-40B4-BE49-F238E27FC236}">
                <a16:creationId xmlns:a16="http://schemas.microsoft.com/office/drawing/2014/main" id="{E3DDAFB1-3FCE-206C-FFEA-93878B35F501}"/>
              </a:ext>
            </a:extLst>
          </p:cNvPr>
          <p:cNvSpPr>
            <a:spLocks noGrp="1"/>
          </p:cNvSpPr>
          <p:nvPr>
            <p:ph type="title"/>
          </p:nvPr>
        </p:nvSpPr>
        <p:spPr>
          <a:xfrm>
            <a:off x="8222575" y="368299"/>
            <a:ext cx="3453425" cy="900697"/>
          </a:xfrm>
        </p:spPr>
        <p:txBody>
          <a:bodyPr/>
          <a:lstStyle>
            <a:lvl1pPr>
              <a:defRPr>
                <a:solidFill>
                  <a:schemeClr val="bg1"/>
                </a:solidFill>
              </a:defRPr>
            </a:lvl1pPr>
          </a:lstStyle>
          <a:p>
            <a:r>
              <a:rPr lang="de-DE"/>
              <a:t>Mastertitelformat bearbeiten</a:t>
            </a:r>
          </a:p>
        </p:txBody>
      </p:sp>
      <p:sp>
        <p:nvSpPr>
          <p:cNvPr id="6" name="Textplatzhalter 4">
            <a:extLst>
              <a:ext uri="{FF2B5EF4-FFF2-40B4-BE49-F238E27FC236}">
                <a16:creationId xmlns:a16="http://schemas.microsoft.com/office/drawing/2014/main" id="{D5313B57-9F4F-814F-1488-517E4701FFE8}"/>
              </a:ext>
            </a:extLst>
          </p:cNvPr>
          <p:cNvSpPr>
            <a:spLocks noGrp="1"/>
          </p:cNvSpPr>
          <p:nvPr>
            <p:ph type="body" sz="quarter" idx="21"/>
          </p:nvPr>
        </p:nvSpPr>
        <p:spPr>
          <a:xfrm>
            <a:off x="376251" y="6165531"/>
            <a:ext cx="2433624" cy="638219"/>
          </a:xfrm>
          <a:blipFill>
            <a:blip r:embed="rId2">
              <a:extLs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8" name="Textplatzhalter 7">
            <a:extLst>
              <a:ext uri="{FF2B5EF4-FFF2-40B4-BE49-F238E27FC236}">
                <a16:creationId xmlns:a16="http://schemas.microsoft.com/office/drawing/2014/main" id="{1469B5D7-AAF8-DD6F-D1C8-55F2D3DE477C}"/>
              </a:ext>
            </a:extLst>
          </p:cNvPr>
          <p:cNvSpPr>
            <a:spLocks noGrp="1"/>
          </p:cNvSpPr>
          <p:nvPr>
            <p:ph type="body" sz="quarter" idx="22"/>
          </p:nvPr>
        </p:nvSpPr>
        <p:spPr>
          <a:xfrm>
            <a:off x="8223250" y="1628775"/>
            <a:ext cx="3452813" cy="2160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4155247788"/>
      </p:ext>
    </p:extLst>
  </p:cSld>
  <p:clrMapOvr>
    <a:overrideClrMapping bg1="dk1" tx1="lt1" bg2="dk2" tx2="lt2" accent1="accent1" accent2="accent2" accent3="accent3" accent4="accent4" accent5="accent5" accent6="accent6" hlink="hlink" folHlink="folHlink"/>
  </p:clrMapOvr>
  <p:hf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Liste_in_Blu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C4CF86-E58A-35E7-4552-461177266E3D}"/>
              </a:ext>
            </a:extLst>
          </p:cNvPr>
          <p:cNvSpPr>
            <a:spLocks noGrp="1"/>
          </p:cNvSpPr>
          <p:nvPr>
            <p:ph type="title"/>
          </p:nvPr>
        </p:nvSpPr>
        <p:spPr>
          <a:xfrm>
            <a:off x="516000" y="368300"/>
            <a:ext cx="11160063" cy="360700"/>
          </a:xfrm>
        </p:spPr>
        <p:txBody>
          <a:bodyPr/>
          <a:lstStyle/>
          <a:p>
            <a:r>
              <a:rPr lang="de-DE"/>
              <a:t>Mastertitelformat bearbeiten</a:t>
            </a:r>
          </a:p>
        </p:txBody>
      </p:sp>
      <p:sp>
        <p:nvSpPr>
          <p:cNvPr id="3" name="Datumsplatzhalter 2">
            <a:extLst>
              <a:ext uri="{FF2B5EF4-FFF2-40B4-BE49-F238E27FC236}">
                <a16:creationId xmlns:a16="http://schemas.microsoft.com/office/drawing/2014/main" id="{068AB825-CBAF-270B-DFD0-8F80EEECF3D9}"/>
              </a:ext>
            </a:extLst>
          </p:cNvPr>
          <p:cNvSpPr>
            <a:spLocks noGrp="1"/>
          </p:cNvSpPr>
          <p:nvPr>
            <p:ph type="dt" sz="half" idx="10"/>
          </p:nvPr>
        </p:nvSpPr>
        <p:spPr/>
        <p:txBody>
          <a:bodyPr/>
          <a:lstStyle/>
          <a:p>
            <a:fld id="{D3E3A0C1-8F49-4F62-8211-D87A96180261}" type="datetime1">
              <a:rPr lang="de-DE" smtClean="0"/>
              <a:t>18.08.2026</a:t>
            </a:fld>
            <a:endParaRPr lang="de-DE"/>
          </a:p>
        </p:txBody>
      </p:sp>
      <p:sp>
        <p:nvSpPr>
          <p:cNvPr id="4" name="Fußzeilenplatzhalter 3">
            <a:extLst>
              <a:ext uri="{FF2B5EF4-FFF2-40B4-BE49-F238E27FC236}">
                <a16:creationId xmlns:a16="http://schemas.microsoft.com/office/drawing/2014/main" id="{EC41175D-0A3F-9987-A83A-EAC3025F5B17}"/>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5A829250-FD38-FF61-F21F-73E68C435AE6}"/>
              </a:ext>
            </a:extLst>
          </p:cNvPr>
          <p:cNvSpPr>
            <a:spLocks noGrp="1"/>
          </p:cNvSpPr>
          <p:nvPr>
            <p:ph type="sldNum" sz="quarter" idx="12"/>
          </p:nvPr>
        </p:nvSpPr>
        <p:spPr/>
        <p:txBody>
          <a:bodyPr/>
          <a:lstStyle/>
          <a:p>
            <a:pPr>
              <a:defRPr/>
            </a:pPr>
            <a:fld id="{F59C7568-EE8A-472F-BDCB-18FF2300C251}" type="slidenum">
              <a:rPr lang="en-US" altLang="de-DE" smtClean="0"/>
              <a:pPr>
                <a:defRPr/>
              </a:pPr>
              <a:t>‹Nr.›</a:t>
            </a:fld>
            <a:endParaRPr lang="en-US" altLang="de-DE" dirty="0"/>
          </a:p>
        </p:txBody>
      </p:sp>
      <p:sp>
        <p:nvSpPr>
          <p:cNvPr id="7" name="Textplatzhalter 6">
            <a:extLst>
              <a:ext uri="{FF2B5EF4-FFF2-40B4-BE49-F238E27FC236}">
                <a16:creationId xmlns:a16="http://schemas.microsoft.com/office/drawing/2014/main" id="{83856683-80AB-8E4E-22B7-02C2F667502E}"/>
              </a:ext>
            </a:extLst>
          </p:cNvPr>
          <p:cNvSpPr>
            <a:spLocks noGrp="1"/>
          </p:cNvSpPr>
          <p:nvPr>
            <p:ph type="body" sz="quarter" idx="13" hasCustomPrompt="1"/>
          </p:nvPr>
        </p:nvSpPr>
        <p:spPr>
          <a:xfrm>
            <a:off x="515938" y="1089001"/>
            <a:ext cx="1260475" cy="1080000"/>
          </a:xfrm>
        </p:spPr>
        <p:txBody>
          <a:bodyPr anchor="ctr" anchorCtr="0"/>
          <a:lstStyle>
            <a:lvl1pPr algn="ctr">
              <a:lnSpc>
                <a:spcPct val="100000"/>
              </a:lnSpc>
              <a:spcAft>
                <a:spcPts val="0"/>
              </a:spcAft>
              <a:defRPr sz="10000" b="1">
                <a:solidFill>
                  <a:schemeClr val="accent2"/>
                </a:solidFill>
              </a:defRPr>
            </a:lvl1pPr>
          </a:lstStyle>
          <a:p>
            <a:pPr lvl="0"/>
            <a:r>
              <a:rPr lang="de-DE"/>
              <a:t>1</a:t>
            </a:r>
          </a:p>
        </p:txBody>
      </p:sp>
      <p:sp>
        <p:nvSpPr>
          <p:cNvPr id="9" name="Textplatzhalter 8">
            <a:extLst>
              <a:ext uri="{FF2B5EF4-FFF2-40B4-BE49-F238E27FC236}">
                <a16:creationId xmlns:a16="http://schemas.microsoft.com/office/drawing/2014/main" id="{C25B3BBC-C78E-8D07-4F4D-6D7894312C8F}"/>
              </a:ext>
            </a:extLst>
          </p:cNvPr>
          <p:cNvSpPr>
            <a:spLocks noGrp="1"/>
          </p:cNvSpPr>
          <p:nvPr>
            <p:ph type="body" sz="quarter" idx="14"/>
          </p:nvPr>
        </p:nvSpPr>
        <p:spPr>
          <a:xfrm>
            <a:off x="1955800" y="1089025"/>
            <a:ext cx="9720263" cy="1079975"/>
          </a:xfrm>
          <a:solidFill>
            <a:schemeClr val="accent2"/>
          </a:solidFill>
        </p:spPr>
        <p:txBody>
          <a:bodyPr lIns="180000" tIns="90000" rIns="180000" b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Textplatzhalter 8">
            <a:extLst>
              <a:ext uri="{FF2B5EF4-FFF2-40B4-BE49-F238E27FC236}">
                <a16:creationId xmlns:a16="http://schemas.microsoft.com/office/drawing/2014/main" id="{D45DE3C4-CE34-01C0-C2C3-9A5E0A96042B}"/>
              </a:ext>
            </a:extLst>
          </p:cNvPr>
          <p:cNvSpPr>
            <a:spLocks noGrp="1"/>
          </p:cNvSpPr>
          <p:nvPr>
            <p:ph type="body" sz="quarter" idx="15"/>
          </p:nvPr>
        </p:nvSpPr>
        <p:spPr>
          <a:xfrm>
            <a:off x="1955800" y="2349000"/>
            <a:ext cx="9720263" cy="1079975"/>
          </a:xfrm>
          <a:solidFill>
            <a:schemeClr val="accent2">
              <a:alpha val="80000"/>
            </a:schemeClr>
          </a:solidFill>
        </p:spPr>
        <p:txBody>
          <a:bodyPr lIns="180000" tIns="90000" rIns="180000" b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3" name="Textplatzhalter 8">
            <a:extLst>
              <a:ext uri="{FF2B5EF4-FFF2-40B4-BE49-F238E27FC236}">
                <a16:creationId xmlns:a16="http://schemas.microsoft.com/office/drawing/2014/main" id="{2C900785-149C-06E3-4AF5-A4530874D560}"/>
              </a:ext>
            </a:extLst>
          </p:cNvPr>
          <p:cNvSpPr>
            <a:spLocks noGrp="1"/>
          </p:cNvSpPr>
          <p:nvPr>
            <p:ph type="body" sz="quarter" idx="16"/>
          </p:nvPr>
        </p:nvSpPr>
        <p:spPr>
          <a:xfrm>
            <a:off x="1955800" y="3609000"/>
            <a:ext cx="9720263" cy="1079975"/>
          </a:xfrm>
          <a:solidFill>
            <a:schemeClr val="accent2">
              <a:alpha val="60000"/>
            </a:schemeClr>
          </a:solidFill>
        </p:spPr>
        <p:txBody>
          <a:bodyPr lIns="180000" tIns="90000" rIns="180000" b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4" name="Textplatzhalter 8">
            <a:extLst>
              <a:ext uri="{FF2B5EF4-FFF2-40B4-BE49-F238E27FC236}">
                <a16:creationId xmlns:a16="http://schemas.microsoft.com/office/drawing/2014/main" id="{EDDBD273-14A6-2F3C-929E-85E30E9F2B18}"/>
              </a:ext>
            </a:extLst>
          </p:cNvPr>
          <p:cNvSpPr>
            <a:spLocks noGrp="1"/>
          </p:cNvSpPr>
          <p:nvPr>
            <p:ph type="body" sz="quarter" idx="17"/>
          </p:nvPr>
        </p:nvSpPr>
        <p:spPr>
          <a:xfrm>
            <a:off x="1955800" y="4869000"/>
            <a:ext cx="9720263" cy="1079975"/>
          </a:xfrm>
          <a:solidFill>
            <a:schemeClr val="accent2">
              <a:alpha val="40000"/>
            </a:schemeClr>
          </a:solidFill>
        </p:spPr>
        <p:txBody>
          <a:bodyPr lIns="180000" tIns="90000" rIns="180000" b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5" name="Textplatzhalter 6">
            <a:extLst>
              <a:ext uri="{FF2B5EF4-FFF2-40B4-BE49-F238E27FC236}">
                <a16:creationId xmlns:a16="http://schemas.microsoft.com/office/drawing/2014/main" id="{768C018A-4D04-6F13-B692-CEB70D7544F8}"/>
              </a:ext>
            </a:extLst>
          </p:cNvPr>
          <p:cNvSpPr>
            <a:spLocks noGrp="1"/>
          </p:cNvSpPr>
          <p:nvPr>
            <p:ph type="body" sz="quarter" idx="18" hasCustomPrompt="1"/>
          </p:nvPr>
        </p:nvSpPr>
        <p:spPr>
          <a:xfrm>
            <a:off x="515938" y="2358976"/>
            <a:ext cx="1260475" cy="1080000"/>
          </a:xfrm>
        </p:spPr>
        <p:txBody>
          <a:bodyPr anchor="ctr" anchorCtr="0"/>
          <a:lstStyle>
            <a:lvl1pPr algn="ctr">
              <a:lnSpc>
                <a:spcPct val="100000"/>
              </a:lnSpc>
              <a:spcAft>
                <a:spcPts val="0"/>
              </a:spcAft>
              <a:defRPr sz="10000" b="1">
                <a:solidFill>
                  <a:schemeClr val="accent2">
                    <a:alpha val="80000"/>
                  </a:schemeClr>
                </a:solidFill>
              </a:defRPr>
            </a:lvl1pPr>
          </a:lstStyle>
          <a:p>
            <a:pPr lvl="0"/>
            <a:r>
              <a:rPr lang="en-US"/>
              <a:t>2</a:t>
            </a:r>
            <a:endParaRPr lang="de-DE"/>
          </a:p>
        </p:txBody>
      </p:sp>
      <p:sp>
        <p:nvSpPr>
          <p:cNvPr id="16" name="Textplatzhalter 6">
            <a:extLst>
              <a:ext uri="{FF2B5EF4-FFF2-40B4-BE49-F238E27FC236}">
                <a16:creationId xmlns:a16="http://schemas.microsoft.com/office/drawing/2014/main" id="{A054C17E-F2C1-08D1-109C-DF64DE0A842F}"/>
              </a:ext>
            </a:extLst>
          </p:cNvPr>
          <p:cNvSpPr>
            <a:spLocks noGrp="1"/>
          </p:cNvSpPr>
          <p:nvPr>
            <p:ph type="body" sz="quarter" idx="19" hasCustomPrompt="1"/>
          </p:nvPr>
        </p:nvSpPr>
        <p:spPr>
          <a:xfrm>
            <a:off x="515938" y="3608975"/>
            <a:ext cx="1260475" cy="1080000"/>
          </a:xfrm>
        </p:spPr>
        <p:txBody>
          <a:bodyPr anchor="ctr" anchorCtr="0"/>
          <a:lstStyle>
            <a:lvl1pPr algn="ctr">
              <a:lnSpc>
                <a:spcPct val="100000"/>
              </a:lnSpc>
              <a:spcAft>
                <a:spcPts val="0"/>
              </a:spcAft>
              <a:defRPr sz="10000" b="1">
                <a:solidFill>
                  <a:schemeClr val="accent2">
                    <a:alpha val="60000"/>
                  </a:schemeClr>
                </a:solidFill>
              </a:defRPr>
            </a:lvl1pPr>
          </a:lstStyle>
          <a:p>
            <a:pPr lvl="0"/>
            <a:r>
              <a:rPr lang="en-US"/>
              <a:t>3</a:t>
            </a:r>
            <a:endParaRPr lang="de-DE"/>
          </a:p>
        </p:txBody>
      </p:sp>
      <p:sp>
        <p:nvSpPr>
          <p:cNvPr id="17" name="Textplatzhalter 6">
            <a:extLst>
              <a:ext uri="{FF2B5EF4-FFF2-40B4-BE49-F238E27FC236}">
                <a16:creationId xmlns:a16="http://schemas.microsoft.com/office/drawing/2014/main" id="{9FB23671-49E7-F809-A320-17A6AFCA95A1}"/>
              </a:ext>
            </a:extLst>
          </p:cNvPr>
          <p:cNvSpPr>
            <a:spLocks noGrp="1"/>
          </p:cNvSpPr>
          <p:nvPr>
            <p:ph type="body" sz="quarter" idx="20" hasCustomPrompt="1"/>
          </p:nvPr>
        </p:nvSpPr>
        <p:spPr>
          <a:xfrm>
            <a:off x="515938" y="4869000"/>
            <a:ext cx="1260475" cy="1080000"/>
          </a:xfrm>
        </p:spPr>
        <p:txBody>
          <a:bodyPr anchor="ctr" anchorCtr="0"/>
          <a:lstStyle>
            <a:lvl1pPr algn="ctr">
              <a:lnSpc>
                <a:spcPct val="100000"/>
              </a:lnSpc>
              <a:spcAft>
                <a:spcPts val="0"/>
              </a:spcAft>
              <a:defRPr sz="10000" b="1">
                <a:solidFill>
                  <a:schemeClr val="accent2">
                    <a:alpha val="40000"/>
                  </a:schemeClr>
                </a:solidFill>
              </a:defRPr>
            </a:lvl1pPr>
          </a:lstStyle>
          <a:p>
            <a:pPr lvl="0"/>
            <a:r>
              <a:rPr lang="de-DE"/>
              <a:t>4</a:t>
            </a:r>
          </a:p>
        </p:txBody>
      </p:sp>
    </p:spTree>
    <p:extLst>
      <p:ext uri="{BB962C8B-B14F-4D97-AF65-F5344CB8AC3E}">
        <p14:creationId xmlns:p14="http://schemas.microsoft.com/office/powerpoint/2010/main" val="909768120"/>
      </p:ext>
    </p:extLst>
  </p:cSld>
  <p:clrMapOvr>
    <a:masterClrMapping/>
  </p:clrMapOvr>
  <p:hf hdr="0" ftr="0" dt="0"/>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Schlusschart_mit_Danksagung_und_Kontakt_2">
    <p:bg>
      <p:bgRef idx="1001">
        <a:schemeClr val="bg1"/>
      </p:bgRef>
    </p:bg>
    <p:spTree>
      <p:nvGrpSpPr>
        <p:cNvPr id="1" name=""/>
        <p:cNvGrpSpPr/>
        <p:nvPr/>
      </p:nvGrpSpPr>
      <p:grpSpPr>
        <a:xfrm>
          <a:off x="0" y="0"/>
          <a:ext cx="0" cy="0"/>
          <a:chOff x="0" y="0"/>
          <a:chExt cx="0" cy="0"/>
        </a:xfrm>
      </p:grpSpPr>
      <p:sp>
        <p:nvSpPr>
          <p:cNvPr id="20" name="Freihandform: Form 19">
            <a:extLst>
              <a:ext uri="{FF2B5EF4-FFF2-40B4-BE49-F238E27FC236}">
                <a16:creationId xmlns:a16="http://schemas.microsoft.com/office/drawing/2014/main" id="{B5BAA070-0501-F041-79C0-8B5814ED22EC}"/>
              </a:ext>
            </a:extLst>
          </p:cNvPr>
          <p:cNvSpPr/>
          <p:nvPr/>
        </p:nvSpPr>
        <p:spPr>
          <a:xfrm rot="16200000" flipV="1">
            <a:off x="9511501" y="5233500"/>
            <a:ext cx="1268999" cy="1980000"/>
          </a:xfrm>
          <a:custGeom>
            <a:avLst/>
            <a:gdLst>
              <a:gd name="connsiteX0" fmla="*/ 1268999 w 1268999"/>
              <a:gd name="connsiteY0" fmla="*/ 0 h 1980000"/>
              <a:gd name="connsiteX1" fmla="*/ 0 w 1268999"/>
              <a:gd name="connsiteY1" fmla="*/ 0 h 1980000"/>
              <a:gd name="connsiteX2" fmla="*/ 0 w 1268999"/>
              <a:gd name="connsiteY2" fmla="*/ 1980000 h 1980000"/>
              <a:gd name="connsiteX3" fmla="*/ 474900 w 1268999"/>
              <a:gd name="connsiteY3" fmla="*/ 1980000 h 1980000"/>
            </a:gdLst>
            <a:ahLst/>
            <a:cxnLst>
              <a:cxn ang="0">
                <a:pos x="connsiteX0" y="connsiteY0"/>
              </a:cxn>
              <a:cxn ang="0">
                <a:pos x="connsiteX1" y="connsiteY1"/>
              </a:cxn>
              <a:cxn ang="0">
                <a:pos x="connsiteX2" y="connsiteY2"/>
              </a:cxn>
              <a:cxn ang="0">
                <a:pos x="connsiteX3" y="connsiteY3"/>
              </a:cxn>
            </a:cxnLst>
            <a:rect l="l" t="t" r="r" b="b"/>
            <a:pathLst>
              <a:path w="1268999" h="1980000">
                <a:moveTo>
                  <a:pt x="1268999" y="0"/>
                </a:moveTo>
                <a:lnTo>
                  <a:pt x="0" y="0"/>
                </a:lnTo>
                <a:lnTo>
                  <a:pt x="0" y="1980000"/>
                </a:lnTo>
                <a:lnTo>
                  <a:pt x="474900" y="198000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 name="Titel 1">
            <a:extLst>
              <a:ext uri="{FF2B5EF4-FFF2-40B4-BE49-F238E27FC236}">
                <a16:creationId xmlns:a16="http://schemas.microsoft.com/office/drawing/2014/main" id="{88B905A0-1CEE-688E-3D4C-E667B5911434}"/>
              </a:ext>
            </a:extLst>
          </p:cNvPr>
          <p:cNvSpPr>
            <a:spLocks noGrp="1"/>
          </p:cNvSpPr>
          <p:nvPr>
            <p:ph type="title" hasCustomPrompt="1"/>
          </p:nvPr>
        </p:nvSpPr>
        <p:spPr>
          <a:xfrm>
            <a:off x="516001" y="3428638"/>
            <a:ext cx="6144062" cy="360362"/>
          </a:xfrm>
        </p:spPr>
        <p:txBody>
          <a:bodyPr/>
          <a:lstStyle>
            <a:lvl1pPr>
              <a:defRPr/>
            </a:lvl1pPr>
          </a:lstStyle>
          <a:p>
            <a:r>
              <a:rPr lang="de-DE"/>
              <a:t>Grußformel/Danksagung o.ä.</a:t>
            </a:r>
          </a:p>
        </p:txBody>
      </p:sp>
      <p:sp>
        <p:nvSpPr>
          <p:cNvPr id="3" name="Datumsplatzhalter 2">
            <a:extLst>
              <a:ext uri="{FF2B5EF4-FFF2-40B4-BE49-F238E27FC236}">
                <a16:creationId xmlns:a16="http://schemas.microsoft.com/office/drawing/2014/main" id="{80DCF02C-A990-9FED-BB09-4B8E474B3F08}"/>
              </a:ext>
            </a:extLst>
          </p:cNvPr>
          <p:cNvSpPr>
            <a:spLocks noGrp="1"/>
          </p:cNvSpPr>
          <p:nvPr>
            <p:ph type="dt" sz="half" idx="10"/>
          </p:nvPr>
        </p:nvSpPr>
        <p:spPr/>
        <p:txBody>
          <a:bodyPr/>
          <a:lstStyle>
            <a:lvl1pPr>
              <a:defRPr>
                <a:solidFill>
                  <a:schemeClr val="bg1"/>
                </a:solidFill>
              </a:defRPr>
            </a:lvl1pPr>
          </a:lstStyle>
          <a:p>
            <a:fld id="{A53B5D3A-363B-4AF3-823C-E0CB356D93C9}" type="datetime1">
              <a:rPr lang="de-DE" smtClean="0"/>
              <a:t>18.08.2026</a:t>
            </a:fld>
            <a:endParaRPr lang="de-DE"/>
          </a:p>
        </p:txBody>
      </p:sp>
      <p:sp>
        <p:nvSpPr>
          <p:cNvPr id="4" name="Fußzeilenplatzhalter 3">
            <a:extLst>
              <a:ext uri="{FF2B5EF4-FFF2-40B4-BE49-F238E27FC236}">
                <a16:creationId xmlns:a16="http://schemas.microsoft.com/office/drawing/2014/main" id="{4A9A4772-9503-CAA1-2D7C-7A16FF2E7328}"/>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DAD0A44B-4DD2-2CA4-9EA5-F7064A4E1F59}"/>
              </a:ext>
            </a:extLst>
          </p:cNvPr>
          <p:cNvSpPr>
            <a:spLocks noGrp="1"/>
          </p:cNvSpPr>
          <p:nvPr>
            <p:ph type="sldNum" sz="quarter" idx="12"/>
          </p:nvPr>
        </p:nvSpPr>
        <p:spPr/>
        <p:txBody>
          <a:bodyPr/>
          <a:lstStyle>
            <a:lvl1pPr>
              <a:defRPr>
                <a:solidFill>
                  <a:schemeClr val="tx1"/>
                </a:solidFill>
              </a:defRPr>
            </a:lvl1pPr>
          </a:lstStyle>
          <a:p>
            <a:pPr>
              <a:defRPr/>
            </a:pPr>
            <a:fld id="{F59C7568-EE8A-472F-BDCB-18FF2300C251}" type="slidenum">
              <a:rPr lang="en-US" altLang="de-DE" smtClean="0"/>
              <a:pPr>
                <a:defRPr/>
              </a:pPr>
              <a:t>‹Nr.›</a:t>
            </a:fld>
            <a:endParaRPr lang="en-US" altLang="de-DE" dirty="0"/>
          </a:p>
        </p:txBody>
      </p:sp>
      <p:sp>
        <p:nvSpPr>
          <p:cNvPr id="8" name="Textplatzhalter 7">
            <a:extLst>
              <a:ext uri="{FF2B5EF4-FFF2-40B4-BE49-F238E27FC236}">
                <a16:creationId xmlns:a16="http://schemas.microsoft.com/office/drawing/2014/main" id="{DA0A6B88-F1B3-6A1E-1539-74EC872AF71B}"/>
              </a:ext>
            </a:extLst>
          </p:cNvPr>
          <p:cNvSpPr>
            <a:spLocks noGrp="1"/>
          </p:cNvSpPr>
          <p:nvPr>
            <p:ph type="body" sz="quarter" idx="15" hasCustomPrompt="1"/>
          </p:nvPr>
        </p:nvSpPr>
        <p:spPr>
          <a:xfrm>
            <a:off x="6996000" y="3429000"/>
            <a:ext cx="4680063" cy="2700338"/>
          </a:xfrm>
        </p:spPr>
        <p:txBody>
          <a:bodyPr/>
          <a:lstStyle>
            <a:lvl1pPr>
              <a:defRPr/>
            </a:lvl1pPr>
            <a:lvl2pPr>
              <a:buClrTx/>
              <a:defRPr/>
            </a:lvl2pPr>
            <a:lvl3pPr>
              <a:buClrTx/>
              <a:defRPr/>
            </a:lvl3pPr>
            <a:lvl4pPr>
              <a:buClrTx/>
              <a:defRPr/>
            </a:lvl4pPr>
            <a:lvl5pPr>
              <a:buClrTx/>
              <a:defRPr/>
            </a:lvl5pPr>
            <a:lvl6pPr>
              <a:buClrTx/>
              <a:defRPr/>
            </a:lvl6pPr>
            <a:lvl7pPr>
              <a:buClrTx/>
              <a:defRPr/>
            </a:lvl7pPr>
            <a:lvl8pPr>
              <a:buClrTx/>
              <a:defRPr/>
            </a:lvl8pPr>
            <a:lvl9pPr>
              <a:buClrTx/>
              <a:defRPr/>
            </a:lvl9pPr>
          </a:lstStyle>
          <a:p>
            <a:pPr lvl="0"/>
            <a:r>
              <a:rPr lang="en-US"/>
              <a:t>K</a:t>
            </a:r>
            <a:r>
              <a:rPr lang="de-DE"/>
              <a:t>ontaktdaten/Anschrift Verband o.ä.</a:t>
            </a:r>
          </a:p>
        </p:txBody>
      </p:sp>
      <p:sp>
        <p:nvSpPr>
          <p:cNvPr id="18" name="Freihandform: Form 17">
            <a:extLst>
              <a:ext uri="{FF2B5EF4-FFF2-40B4-BE49-F238E27FC236}">
                <a16:creationId xmlns:a16="http://schemas.microsoft.com/office/drawing/2014/main" id="{A30A8A9F-9488-C809-F419-2F89810EE4DF}"/>
              </a:ext>
            </a:extLst>
          </p:cNvPr>
          <p:cNvSpPr/>
          <p:nvPr/>
        </p:nvSpPr>
        <p:spPr>
          <a:xfrm rot="16200000" flipV="1">
            <a:off x="-176447" y="176446"/>
            <a:ext cx="1866509" cy="1513614"/>
          </a:xfrm>
          <a:custGeom>
            <a:avLst/>
            <a:gdLst>
              <a:gd name="connsiteX0" fmla="*/ 1866509 w 1866509"/>
              <a:gd name="connsiteY0" fmla="*/ 1513614 h 1513614"/>
              <a:gd name="connsiteX1" fmla="*/ 1866509 w 1866509"/>
              <a:gd name="connsiteY1" fmla="*/ 0 h 1513614"/>
              <a:gd name="connsiteX2" fmla="*/ 607050 w 1866509"/>
              <a:gd name="connsiteY2" fmla="*/ 0 h 1513614"/>
              <a:gd name="connsiteX3" fmla="*/ 0 w 1866509"/>
              <a:gd name="connsiteY3" fmla="*/ 1513614 h 1513614"/>
            </a:gdLst>
            <a:ahLst/>
            <a:cxnLst>
              <a:cxn ang="0">
                <a:pos x="connsiteX0" y="connsiteY0"/>
              </a:cxn>
              <a:cxn ang="0">
                <a:pos x="connsiteX1" y="connsiteY1"/>
              </a:cxn>
              <a:cxn ang="0">
                <a:pos x="connsiteX2" y="connsiteY2"/>
              </a:cxn>
              <a:cxn ang="0">
                <a:pos x="connsiteX3" y="connsiteY3"/>
              </a:cxn>
            </a:cxnLst>
            <a:rect l="l" t="t" r="r" b="b"/>
            <a:pathLst>
              <a:path w="1866509" h="1513614">
                <a:moveTo>
                  <a:pt x="1866509" y="1513614"/>
                </a:moveTo>
                <a:lnTo>
                  <a:pt x="1866509" y="0"/>
                </a:lnTo>
                <a:lnTo>
                  <a:pt x="607050" y="0"/>
                </a:lnTo>
                <a:lnTo>
                  <a:pt x="0" y="1513614"/>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3" name="Freihandform: Form 12">
            <a:extLst>
              <a:ext uri="{FF2B5EF4-FFF2-40B4-BE49-F238E27FC236}">
                <a16:creationId xmlns:a16="http://schemas.microsoft.com/office/drawing/2014/main" id="{A4892771-C07F-AE15-CAF8-31CC4A4BCCD8}"/>
              </a:ext>
            </a:extLst>
          </p:cNvPr>
          <p:cNvSpPr/>
          <p:nvPr/>
        </p:nvSpPr>
        <p:spPr>
          <a:xfrm flipH="1" flipV="1">
            <a:off x="514876" y="0"/>
            <a:ext cx="1621124" cy="2709000"/>
          </a:xfrm>
          <a:custGeom>
            <a:avLst/>
            <a:gdLst>
              <a:gd name="connsiteX0" fmla="*/ 1621124 w 1621124"/>
              <a:gd name="connsiteY0" fmla="*/ 2709000 h 2709000"/>
              <a:gd name="connsiteX1" fmla="*/ 0 w 1621124"/>
              <a:gd name="connsiteY1" fmla="*/ 2709000 h 2709000"/>
              <a:gd name="connsiteX2" fmla="*/ 0 w 1621124"/>
              <a:gd name="connsiteY2" fmla="*/ 0 h 2709000"/>
              <a:gd name="connsiteX3" fmla="*/ 1621124 w 1621124"/>
              <a:gd name="connsiteY3" fmla="*/ 680858 h 2709000"/>
            </a:gdLst>
            <a:ahLst/>
            <a:cxnLst>
              <a:cxn ang="0">
                <a:pos x="connsiteX0" y="connsiteY0"/>
              </a:cxn>
              <a:cxn ang="0">
                <a:pos x="connsiteX1" y="connsiteY1"/>
              </a:cxn>
              <a:cxn ang="0">
                <a:pos x="connsiteX2" y="connsiteY2"/>
              </a:cxn>
              <a:cxn ang="0">
                <a:pos x="connsiteX3" y="connsiteY3"/>
              </a:cxn>
            </a:cxnLst>
            <a:rect l="l" t="t" r="r" b="b"/>
            <a:pathLst>
              <a:path w="1621124" h="2709000">
                <a:moveTo>
                  <a:pt x="1621124" y="2709000"/>
                </a:moveTo>
                <a:lnTo>
                  <a:pt x="0" y="2709000"/>
                </a:lnTo>
                <a:lnTo>
                  <a:pt x="0" y="0"/>
                </a:lnTo>
                <a:lnTo>
                  <a:pt x="1621124" y="680858"/>
                </a:lnTo>
                <a:close/>
              </a:path>
            </a:pathLst>
          </a:custGeom>
          <a:solidFill>
            <a:schemeClr val="accent2">
              <a:alpha val="60000"/>
            </a:schemeClr>
          </a:solidFill>
        </p:spPr>
        <p:txBody>
          <a:bodyPr wrap="square" lIns="0" tIns="0" rIns="0" bIns="0" rtlCol="0">
            <a:noAutofit/>
          </a:bodyPr>
          <a:lstStyle/>
          <a:p>
            <a:endParaRPr/>
          </a:p>
        </p:txBody>
      </p:sp>
      <p:sp>
        <p:nvSpPr>
          <p:cNvPr id="11" name="object 3">
            <a:extLst>
              <a:ext uri="{FF2B5EF4-FFF2-40B4-BE49-F238E27FC236}">
                <a16:creationId xmlns:a16="http://schemas.microsoft.com/office/drawing/2014/main" id="{B9596D18-BFDD-68B7-638A-3735E93B42F3}"/>
              </a:ext>
            </a:extLst>
          </p:cNvPr>
          <p:cNvSpPr/>
          <p:nvPr/>
        </p:nvSpPr>
        <p:spPr>
          <a:xfrm flipV="1">
            <a:off x="2496001" y="548998"/>
            <a:ext cx="360000" cy="1079775"/>
          </a:xfrm>
          <a:custGeom>
            <a:avLst/>
            <a:gdLst/>
            <a:ahLst/>
            <a:cxnLst/>
            <a:rect l="l" t="t" r="r" b="b"/>
            <a:pathLst>
              <a:path w="2522854" h="6031865">
                <a:moveTo>
                  <a:pt x="2522461" y="1019140"/>
                </a:moveTo>
                <a:lnTo>
                  <a:pt x="2522461" y="6031576"/>
                </a:lnTo>
                <a:lnTo>
                  <a:pt x="0" y="5012436"/>
                </a:lnTo>
                <a:lnTo>
                  <a:pt x="0" y="0"/>
                </a:lnTo>
                <a:lnTo>
                  <a:pt x="2522461" y="1019140"/>
                </a:lnTo>
                <a:close/>
              </a:path>
            </a:pathLst>
          </a:custGeom>
          <a:solidFill>
            <a:schemeClr val="accent4">
              <a:alpha val="60000"/>
            </a:schemeClr>
          </a:solidFill>
        </p:spPr>
        <p:txBody>
          <a:bodyPr wrap="square" lIns="0" tIns="0" rIns="0" bIns="0" rtlCol="0"/>
          <a:lstStyle/>
          <a:p>
            <a:endParaRPr/>
          </a:p>
        </p:txBody>
      </p:sp>
    </p:spTree>
    <p:extLst>
      <p:ext uri="{BB962C8B-B14F-4D97-AF65-F5344CB8AC3E}">
        <p14:creationId xmlns:p14="http://schemas.microsoft.com/office/powerpoint/2010/main" val="1671547225"/>
      </p:ext>
    </p:extLst>
  </p:cSld>
  <p:clrMapOvr>
    <a:overrideClrMapping bg1="lt1" tx1="dk1" bg2="lt2" tx2="dk2" accent1="accent1" accent2="accent2" accent3="accent3" accent4="accent4" accent5="accent5" accent6="accent6" hlink="hlink" folHlink="folHlink"/>
  </p:clrMapOvr>
  <p:hf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Persona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CDAD3A-2D44-D812-BEBA-A59DC8DB859F}"/>
              </a:ext>
            </a:extLst>
          </p:cNvPr>
          <p:cNvSpPr>
            <a:spLocks noGrp="1"/>
          </p:cNvSpPr>
          <p:nvPr>
            <p:ph type="title"/>
          </p:nvPr>
        </p:nvSpPr>
        <p:spPr>
          <a:xfrm>
            <a:off x="516000" y="368300"/>
            <a:ext cx="11160063" cy="900112"/>
          </a:xfrm>
        </p:spPr>
        <p:txBody>
          <a:bodyPr/>
          <a:lstStyle/>
          <a:p>
            <a:r>
              <a:rPr lang="de-DE"/>
              <a:t>Mastertitelformat bearbeiten</a:t>
            </a:r>
          </a:p>
        </p:txBody>
      </p:sp>
      <p:sp>
        <p:nvSpPr>
          <p:cNvPr id="3" name="Datumsplatzhalter 2">
            <a:extLst>
              <a:ext uri="{FF2B5EF4-FFF2-40B4-BE49-F238E27FC236}">
                <a16:creationId xmlns:a16="http://schemas.microsoft.com/office/drawing/2014/main" id="{72D6EECF-86BF-21B9-0C53-41502BC8A37C}"/>
              </a:ext>
            </a:extLst>
          </p:cNvPr>
          <p:cNvSpPr>
            <a:spLocks noGrp="1"/>
          </p:cNvSpPr>
          <p:nvPr>
            <p:ph type="dt" sz="half" idx="10"/>
          </p:nvPr>
        </p:nvSpPr>
        <p:spPr/>
        <p:txBody>
          <a:bodyPr/>
          <a:lstStyle/>
          <a:p>
            <a:fld id="{9D4C4395-64D9-41C4-B8CC-8452ABFBF828}" type="datetime1">
              <a:rPr lang="de-DE" smtClean="0"/>
              <a:t>18.08.2026</a:t>
            </a:fld>
            <a:endParaRPr lang="de-DE"/>
          </a:p>
        </p:txBody>
      </p:sp>
      <p:sp>
        <p:nvSpPr>
          <p:cNvPr id="4" name="Fußzeilenplatzhalter 3">
            <a:extLst>
              <a:ext uri="{FF2B5EF4-FFF2-40B4-BE49-F238E27FC236}">
                <a16:creationId xmlns:a16="http://schemas.microsoft.com/office/drawing/2014/main" id="{99826D76-0E41-2705-EACC-8CFE96EAE2AE}"/>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57E8CBF-EB64-A279-2FFC-CAE94701D526}"/>
              </a:ext>
            </a:extLst>
          </p:cNvPr>
          <p:cNvSpPr>
            <a:spLocks noGrp="1"/>
          </p:cNvSpPr>
          <p:nvPr>
            <p:ph type="sldNum" sz="quarter" idx="12"/>
          </p:nvPr>
        </p:nvSpPr>
        <p:spPr/>
        <p:txBody>
          <a:bodyPr/>
          <a:lstStyle/>
          <a:p>
            <a:pPr>
              <a:defRPr/>
            </a:pPr>
            <a:fld id="{F59C7568-EE8A-472F-BDCB-18FF2300C251}" type="slidenum">
              <a:rPr lang="en-US" altLang="de-DE" smtClean="0"/>
              <a:pPr>
                <a:defRPr/>
              </a:pPr>
              <a:t>‹Nr.›</a:t>
            </a:fld>
            <a:endParaRPr lang="en-US" altLang="de-DE" dirty="0"/>
          </a:p>
        </p:txBody>
      </p:sp>
      <p:sp>
        <p:nvSpPr>
          <p:cNvPr id="7" name="Bildplatzhalter 6">
            <a:extLst>
              <a:ext uri="{FF2B5EF4-FFF2-40B4-BE49-F238E27FC236}">
                <a16:creationId xmlns:a16="http://schemas.microsoft.com/office/drawing/2014/main" id="{5BD4247C-C7D4-122B-3E1B-76B1F1E20599}"/>
              </a:ext>
            </a:extLst>
          </p:cNvPr>
          <p:cNvSpPr>
            <a:spLocks noGrp="1"/>
          </p:cNvSpPr>
          <p:nvPr>
            <p:ph type="pic" sz="quarter" idx="13" hasCustomPrompt="1"/>
          </p:nvPr>
        </p:nvSpPr>
        <p:spPr>
          <a:xfrm>
            <a:off x="696000" y="1629000"/>
            <a:ext cx="2160000" cy="2160000"/>
          </a:xfrm>
          <a:prstGeom prst="ellipse">
            <a:avLst/>
          </a:prstGeom>
          <a:ln w="19050">
            <a:solidFill>
              <a:schemeClr val="accent1"/>
            </a:solidFill>
          </a:ln>
        </p:spPr>
        <p:txBody>
          <a:bodyPr anchor="ctr" anchorCtr="0"/>
          <a:lstStyle>
            <a:lvl1pPr algn="ctr">
              <a:defRPr i="1"/>
            </a:lvl1pPr>
          </a:lstStyle>
          <a:p>
            <a:r>
              <a:rPr lang="en-US"/>
              <a:t>Bild per Drag &amp; Drop hinzufügen</a:t>
            </a:r>
            <a:endParaRPr lang="de-DE"/>
          </a:p>
        </p:txBody>
      </p:sp>
      <p:sp>
        <p:nvSpPr>
          <p:cNvPr id="9" name="Textplatzhalter 8">
            <a:extLst>
              <a:ext uri="{FF2B5EF4-FFF2-40B4-BE49-F238E27FC236}">
                <a16:creationId xmlns:a16="http://schemas.microsoft.com/office/drawing/2014/main" id="{FCD1E69B-F8E7-D3B3-DED4-CC2158A8E428}"/>
              </a:ext>
            </a:extLst>
          </p:cNvPr>
          <p:cNvSpPr>
            <a:spLocks noGrp="1"/>
          </p:cNvSpPr>
          <p:nvPr>
            <p:ph type="body" sz="quarter" idx="14" hasCustomPrompt="1"/>
          </p:nvPr>
        </p:nvSpPr>
        <p:spPr>
          <a:xfrm>
            <a:off x="515938" y="3967448"/>
            <a:ext cx="2520062" cy="720000"/>
          </a:xfrm>
        </p:spPr>
        <p:txBody>
          <a:bodyPr anchor="ctr" anchorCtr="0"/>
          <a:lstStyle>
            <a:lvl1pPr algn="ctr">
              <a:spcAft>
                <a:spcPts val="0"/>
              </a:spcAft>
              <a:defRPr/>
            </a:lvl1pPr>
          </a:lstStyle>
          <a:p>
            <a:pPr lvl="0"/>
            <a:r>
              <a:rPr lang="de-DE"/>
              <a:t>Name</a:t>
            </a:r>
            <a:br>
              <a:rPr lang="de-DE"/>
            </a:br>
            <a:r>
              <a:rPr lang="de-DE"/>
              <a:t>Position</a:t>
            </a:r>
          </a:p>
        </p:txBody>
      </p:sp>
      <p:sp>
        <p:nvSpPr>
          <p:cNvPr id="11" name="Textplatzhalter 10">
            <a:extLst>
              <a:ext uri="{FF2B5EF4-FFF2-40B4-BE49-F238E27FC236}">
                <a16:creationId xmlns:a16="http://schemas.microsoft.com/office/drawing/2014/main" id="{6CDC145D-45B4-9715-D1BC-A5C5EBE98930}"/>
              </a:ext>
            </a:extLst>
          </p:cNvPr>
          <p:cNvSpPr>
            <a:spLocks noGrp="1"/>
          </p:cNvSpPr>
          <p:nvPr>
            <p:ph type="body" sz="quarter" idx="15"/>
          </p:nvPr>
        </p:nvSpPr>
        <p:spPr>
          <a:xfrm>
            <a:off x="515938" y="4869416"/>
            <a:ext cx="2520062" cy="1079110"/>
          </a:xfrm>
          <a:solidFill>
            <a:schemeClr val="accent1"/>
          </a:solidFill>
        </p:spPr>
        <p:txBody>
          <a:bodyPr lIns="180000" tIns="90000" rIns="180000"/>
          <a:lstStyle>
            <a:lvl1pPr>
              <a:defRPr>
                <a:solidFill>
                  <a:schemeClr val="bg1"/>
                </a:solidFill>
              </a:defRPr>
            </a:lvl1pPr>
            <a:lvl2pPr>
              <a:buClr>
                <a:schemeClr val="bg2"/>
              </a:buClr>
              <a:defRPr>
                <a:solidFill>
                  <a:schemeClr val="bg1"/>
                </a:solidFill>
              </a:defRPr>
            </a:lvl2pPr>
            <a:lvl3pPr>
              <a:buClr>
                <a:schemeClr val="bg2"/>
              </a:buClr>
              <a:defRPr>
                <a:solidFill>
                  <a:schemeClr val="bg1"/>
                </a:solidFill>
              </a:defRPr>
            </a:lvl3pPr>
            <a:lvl4pPr>
              <a:buClr>
                <a:schemeClr val="bg2"/>
              </a:buClr>
              <a:defRPr>
                <a:solidFill>
                  <a:schemeClr val="bg1"/>
                </a:solidFill>
              </a:defRPr>
            </a:lvl4pPr>
            <a:lvl5pPr>
              <a:buClr>
                <a:schemeClr val="bg2"/>
              </a:buClr>
              <a:defRPr>
                <a:solidFill>
                  <a:schemeClr val="bg1"/>
                </a:solidFill>
              </a:defRPr>
            </a:lvl5pPr>
            <a:lvl6pPr>
              <a:buClr>
                <a:schemeClr val="bg2"/>
              </a:buClr>
              <a:defRPr/>
            </a:lvl6pPr>
            <a:lvl7pPr>
              <a:buClr>
                <a:schemeClr val="bg2"/>
              </a:buClr>
              <a:defRPr/>
            </a:lvl7pPr>
            <a:lvl8pPr>
              <a:buClr>
                <a:schemeClr val="bg2"/>
              </a:buClr>
              <a:defRPr/>
            </a:lvl8pPr>
            <a:lvl9pPr>
              <a:buClr>
                <a:schemeClr val="bg2"/>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3" name="Bildplatzhalter 12">
            <a:extLst>
              <a:ext uri="{FF2B5EF4-FFF2-40B4-BE49-F238E27FC236}">
                <a16:creationId xmlns:a16="http://schemas.microsoft.com/office/drawing/2014/main" id="{683D4A18-7C0F-FE3A-285D-3000AC5426D2}"/>
              </a:ext>
            </a:extLst>
          </p:cNvPr>
          <p:cNvSpPr>
            <a:spLocks noGrp="1"/>
          </p:cNvSpPr>
          <p:nvPr>
            <p:ph type="pic" sz="quarter" idx="16" hasCustomPrompt="1"/>
          </p:nvPr>
        </p:nvSpPr>
        <p:spPr>
          <a:xfrm>
            <a:off x="3575681" y="1629000"/>
            <a:ext cx="2160000" cy="2160587"/>
          </a:xfrm>
          <a:prstGeom prst="ellipse">
            <a:avLst/>
          </a:prstGeom>
          <a:ln w="19050">
            <a:solidFill>
              <a:schemeClr val="accent2"/>
            </a:solidFill>
          </a:ln>
        </p:spPr>
        <p:txBody>
          <a:bodyPr anchor="ctr" anchorCtr="0"/>
          <a:lstStyle>
            <a:lvl1pPr algn="ctr">
              <a:defRPr i="1"/>
            </a:lvl1pPr>
          </a:lstStyle>
          <a:p>
            <a:r>
              <a:rPr lang="en-US"/>
              <a:t>Bild per Drag &amp; Drop hinzufügen</a:t>
            </a:r>
            <a:endParaRPr lang="de-DE"/>
          </a:p>
        </p:txBody>
      </p:sp>
      <p:sp>
        <p:nvSpPr>
          <p:cNvPr id="15" name="Textplatzhalter 14">
            <a:extLst>
              <a:ext uri="{FF2B5EF4-FFF2-40B4-BE49-F238E27FC236}">
                <a16:creationId xmlns:a16="http://schemas.microsoft.com/office/drawing/2014/main" id="{F5BDAD89-46A5-1925-5F69-D786EFC702B2}"/>
              </a:ext>
            </a:extLst>
          </p:cNvPr>
          <p:cNvSpPr>
            <a:spLocks noGrp="1"/>
          </p:cNvSpPr>
          <p:nvPr>
            <p:ph type="body" sz="quarter" idx="17" hasCustomPrompt="1"/>
          </p:nvPr>
        </p:nvSpPr>
        <p:spPr>
          <a:xfrm>
            <a:off x="3396000" y="3968275"/>
            <a:ext cx="2519363" cy="720725"/>
          </a:xfrm>
        </p:spPr>
        <p:txBody>
          <a:bodyPr anchor="ctr" anchorCtr="0"/>
          <a:lstStyle>
            <a:lvl1pPr algn="ctr">
              <a:spcAft>
                <a:spcPts val="0"/>
              </a:spcAft>
              <a:defRPr/>
            </a:lvl1pPr>
          </a:lstStyle>
          <a:p>
            <a:pPr lvl="0"/>
            <a:r>
              <a:rPr lang="de-DE"/>
              <a:t>Name</a:t>
            </a:r>
            <a:br>
              <a:rPr lang="de-DE"/>
            </a:br>
            <a:r>
              <a:rPr lang="de-DE"/>
              <a:t>Position</a:t>
            </a:r>
          </a:p>
        </p:txBody>
      </p:sp>
      <p:sp>
        <p:nvSpPr>
          <p:cNvPr id="17" name="Textplatzhalter 16">
            <a:extLst>
              <a:ext uri="{FF2B5EF4-FFF2-40B4-BE49-F238E27FC236}">
                <a16:creationId xmlns:a16="http://schemas.microsoft.com/office/drawing/2014/main" id="{747B9D88-9EAE-AC96-6F94-C8A6B8FE984D}"/>
              </a:ext>
            </a:extLst>
          </p:cNvPr>
          <p:cNvSpPr>
            <a:spLocks noGrp="1"/>
          </p:cNvSpPr>
          <p:nvPr>
            <p:ph type="body" sz="quarter" idx="18"/>
          </p:nvPr>
        </p:nvSpPr>
        <p:spPr>
          <a:xfrm>
            <a:off x="3396000" y="4869535"/>
            <a:ext cx="2519363" cy="1079466"/>
          </a:xfrm>
          <a:solidFill>
            <a:schemeClr val="accent2"/>
          </a:solidFill>
        </p:spPr>
        <p:txBody>
          <a:bodyPr lIns="180000" tIns="90000" r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9" name="Bildplatzhalter 18">
            <a:extLst>
              <a:ext uri="{FF2B5EF4-FFF2-40B4-BE49-F238E27FC236}">
                <a16:creationId xmlns:a16="http://schemas.microsoft.com/office/drawing/2014/main" id="{FE48C1BC-6D7A-D495-D9D1-3ED10013FB12}"/>
              </a:ext>
            </a:extLst>
          </p:cNvPr>
          <p:cNvSpPr>
            <a:spLocks noGrp="1"/>
          </p:cNvSpPr>
          <p:nvPr>
            <p:ph type="pic" sz="quarter" idx="19" hasCustomPrompt="1"/>
          </p:nvPr>
        </p:nvSpPr>
        <p:spPr>
          <a:xfrm>
            <a:off x="6456000" y="1629000"/>
            <a:ext cx="2160000" cy="2160000"/>
          </a:xfrm>
          <a:prstGeom prst="ellipse">
            <a:avLst/>
          </a:prstGeom>
          <a:ln w="19050">
            <a:solidFill>
              <a:schemeClr val="accent3"/>
            </a:solidFill>
          </a:ln>
        </p:spPr>
        <p:txBody>
          <a:bodyPr anchor="ctr" anchorCtr="0"/>
          <a:lstStyle>
            <a:lvl1pPr algn="ctr">
              <a:defRPr i="1"/>
            </a:lvl1pPr>
          </a:lstStyle>
          <a:p>
            <a:r>
              <a:rPr lang="en-US"/>
              <a:t>Bild per Drag &amp; Drop hinzufügen</a:t>
            </a:r>
            <a:endParaRPr lang="de-DE"/>
          </a:p>
        </p:txBody>
      </p:sp>
      <p:sp>
        <p:nvSpPr>
          <p:cNvPr id="21" name="Bildplatzhalter 20">
            <a:extLst>
              <a:ext uri="{FF2B5EF4-FFF2-40B4-BE49-F238E27FC236}">
                <a16:creationId xmlns:a16="http://schemas.microsoft.com/office/drawing/2014/main" id="{EF2F28D2-EC61-190D-D38D-94ECB9841896}"/>
              </a:ext>
            </a:extLst>
          </p:cNvPr>
          <p:cNvSpPr>
            <a:spLocks noGrp="1"/>
          </p:cNvSpPr>
          <p:nvPr>
            <p:ph type="pic" sz="quarter" idx="20" hasCustomPrompt="1"/>
          </p:nvPr>
        </p:nvSpPr>
        <p:spPr>
          <a:xfrm>
            <a:off x="9335681" y="1629000"/>
            <a:ext cx="2159000" cy="2160587"/>
          </a:xfrm>
          <a:prstGeom prst="ellipse">
            <a:avLst/>
          </a:prstGeom>
          <a:ln w="19050">
            <a:solidFill>
              <a:schemeClr val="accent4"/>
            </a:solidFill>
          </a:ln>
        </p:spPr>
        <p:txBody>
          <a:bodyPr anchor="ctr" anchorCtr="0"/>
          <a:lstStyle>
            <a:lvl1pPr algn="ctr">
              <a:defRPr i="1"/>
            </a:lvl1pPr>
          </a:lstStyle>
          <a:p>
            <a:r>
              <a:rPr lang="en-US"/>
              <a:t>Bild per Drag &amp; Drop hinzufügen</a:t>
            </a:r>
            <a:endParaRPr lang="de-DE"/>
          </a:p>
        </p:txBody>
      </p:sp>
      <p:sp>
        <p:nvSpPr>
          <p:cNvPr id="23" name="Textplatzhalter 22">
            <a:extLst>
              <a:ext uri="{FF2B5EF4-FFF2-40B4-BE49-F238E27FC236}">
                <a16:creationId xmlns:a16="http://schemas.microsoft.com/office/drawing/2014/main" id="{3C32C93C-C517-8A5D-EB19-82F3052C2435}"/>
              </a:ext>
            </a:extLst>
          </p:cNvPr>
          <p:cNvSpPr>
            <a:spLocks noGrp="1"/>
          </p:cNvSpPr>
          <p:nvPr>
            <p:ph type="body" sz="quarter" idx="21" hasCustomPrompt="1"/>
          </p:nvPr>
        </p:nvSpPr>
        <p:spPr>
          <a:xfrm>
            <a:off x="6275388" y="3966836"/>
            <a:ext cx="2520000" cy="720000"/>
          </a:xfrm>
        </p:spPr>
        <p:txBody>
          <a:bodyPr anchor="ctr" anchorCtr="0"/>
          <a:lstStyle>
            <a:lvl1pPr algn="ctr">
              <a:spcAft>
                <a:spcPts val="0"/>
              </a:spcAft>
              <a:defRPr/>
            </a:lvl1pPr>
          </a:lstStyle>
          <a:p>
            <a:pPr lvl="0"/>
            <a:r>
              <a:rPr lang="de-DE"/>
              <a:t>Name</a:t>
            </a:r>
            <a:br>
              <a:rPr lang="de-DE"/>
            </a:br>
            <a:r>
              <a:rPr lang="de-DE"/>
              <a:t>Position</a:t>
            </a:r>
          </a:p>
        </p:txBody>
      </p:sp>
      <p:sp>
        <p:nvSpPr>
          <p:cNvPr id="25" name="Textplatzhalter 24">
            <a:extLst>
              <a:ext uri="{FF2B5EF4-FFF2-40B4-BE49-F238E27FC236}">
                <a16:creationId xmlns:a16="http://schemas.microsoft.com/office/drawing/2014/main" id="{02E82BA9-68AC-FA47-B0F1-D472C4BA50CF}"/>
              </a:ext>
            </a:extLst>
          </p:cNvPr>
          <p:cNvSpPr>
            <a:spLocks noGrp="1"/>
          </p:cNvSpPr>
          <p:nvPr>
            <p:ph type="body" sz="quarter" idx="22"/>
          </p:nvPr>
        </p:nvSpPr>
        <p:spPr>
          <a:xfrm>
            <a:off x="6275388" y="4869000"/>
            <a:ext cx="2519362" cy="1079363"/>
          </a:xfrm>
          <a:solidFill>
            <a:schemeClr val="accent3"/>
          </a:solidFill>
        </p:spPr>
        <p:txBody>
          <a:bodyPr lIns="180000" tIns="90000" r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7" name="Textplatzhalter 26">
            <a:extLst>
              <a:ext uri="{FF2B5EF4-FFF2-40B4-BE49-F238E27FC236}">
                <a16:creationId xmlns:a16="http://schemas.microsoft.com/office/drawing/2014/main" id="{7824C0F4-FE4E-C610-1843-B8D6C33AF2AF}"/>
              </a:ext>
            </a:extLst>
          </p:cNvPr>
          <p:cNvSpPr>
            <a:spLocks noGrp="1"/>
          </p:cNvSpPr>
          <p:nvPr>
            <p:ph type="body" sz="quarter" idx="23" hasCustomPrompt="1"/>
          </p:nvPr>
        </p:nvSpPr>
        <p:spPr>
          <a:xfrm>
            <a:off x="9156700" y="3967448"/>
            <a:ext cx="2518750" cy="719388"/>
          </a:xfrm>
        </p:spPr>
        <p:txBody>
          <a:bodyPr anchor="ctr" anchorCtr="0"/>
          <a:lstStyle>
            <a:lvl1pPr algn="ctr">
              <a:spcAft>
                <a:spcPts val="0"/>
              </a:spcAft>
              <a:defRPr/>
            </a:lvl1pPr>
          </a:lstStyle>
          <a:p>
            <a:pPr lvl="0"/>
            <a:r>
              <a:rPr lang="de-DE"/>
              <a:t>Name</a:t>
            </a:r>
            <a:br>
              <a:rPr lang="de-DE"/>
            </a:br>
            <a:r>
              <a:rPr lang="de-DE"/>
              <a:t>Position</a:t>
            </a:r>
          </a:p>
        </p:txBody>
      </p:sp>
      <p:sp>
        <p:nvSpPr>
          <p:cNvPr id="29" name="Textplatzhalter 28">
            <a:extLst>
              <a:ext uri="{FF2B5EF4-FFF2-40B4-BE49-F238E27FC236}">
                <a16:creationId xmlns:a16="http://schemas.microsoft.com/office/drawing/2014/main" id="{A0FA3BD3-2488-E80B-3FB5-2D23D8131FF5}"/>
              </a:ext>
            </a:extLst>
          </p:cNvPr>
          <p:cNvSpPr>
            <a:spLocks noGrp="1"/>
          </p:cNvSpPr>
          <p:nvPr>
            <p:ph type="body" sz="quarter" idx="24"/>
          </p:nvPr>
        </p:nvSpPr>
        <p:spPr>
          <a:xfrm>
            <a:off x="9156700" y="4869000"/>
            <a:ext cx="2519363" cy="1079363"/>
          </a:xfrm>
          <a:solidFill>
            <a:schemeClr val="accent4"/>
          </a:solidFill>
        </p:spPr>
        <p:txBody>
          <a:bodyPr lIns="180000" tIns="90000" r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500686584"/>
      </p:ext>
    </p:extLst>
  </p:cSld>
  <p:clrMapOvr>
    <a:masterClrMapping/>
  </p:clrMapOvr>
  <p:hf hdr="0" ftr="0" dt="0"/>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Zita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CDAD3A-2D44-D812-BEBA-A59DC8DB859F}"/>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72D6EECF-86BF-21B9-0C53-41502BC8A37C}"/>
              </a:ext>
            </a:extLst>
          </p:cNvPr>
          <p:cNvSpPr>
            <a:spLocks noGrp="1"/>
          </p:cNvSpPr>
          <p:nvPr>
            <p:ph type="dt" sz="half" idx="10"/>
          </p:nvPr>
        </p:nvSpPr>
        <p:spPr/>
        <p:txBody>
          <a:bodyPr/>
          <a:lstStyle/>
          <a:p>
            <a:fld id="{278B3444-8CD8-4759-8D9B-C0DB61B81BF8}" type="datetime1">
              <a:rPr lang="de-DE" smtClean="0"/>
              <a:t>18.08.2026</a:t>
            </a:fld>
            <a:endParaRPr lang="de-DE"/>
          </a:p>
        </p:txBody>
      </p:sp>
      <p:sp>
        <p:nvSpPr>
          <p:cNvPr id="4" name="Fußzeilenplatzhalter 3">
            <a:extLst>
              <a:ext uri="{FF2B5EF4-FFF2-40B4-BE49-F238E27FC236}">
                <a16:creationId xmlns:a16="http://schemas.microsoft.com/office/drawing/2014/main" id="{99826D76-0E41-2705-EACC-8CFE96EAE2AE}"/>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57E8CBF-EB64-A279-2FFC-CAE94701D526}"/>
              </a:ext>
            </a:extLst>
          </p:cNvPr>
          <p:cNvSpPr>
            <a:spLocks noGrp="1"/>
          </p:cNvSpPr>
          <p:nvPr>
            <p:ph type="sldNum" sz="quarter" idx="12"/>
          </p:nvPr>
        </p:nvSpPr>
        <p:spPr/>
        <p:txBody>
          <a:bodyPr/>
          <a:lstStyle/>
          <a:p>
            <a:pPr>
              <a:defRPr/>
            </a:pPr>
            <a:fld id="{F59C7568-EE8A-472F-BDCB-18FF2300C251}" type="slidenum">
              <a:rPr lang="en-US" altLang="de-DE" smtClean="0"/>
              <a:pPr>
                <a:defRPr/>
              </a:pPr>
              <a:t>‹Nr.›</a:t>
            </a:fld>
            <a:endParaRPr lang="en-US" altLang="de-DE" dirty="0"/>
          </a:p>
        </p:txBody>
      </p:sp>
      <p:sp>
        <p:nvSpPr>
          <p:cNvPr id="7" name="Bildplatzhalter 6">
            <a:extLst>
              <a:ext uri="{FF2B5EF4-FFF2-40B4-BE49-F238E27FC236}">
                <a16:creationId xmlns:a16="http://schemas.microsoft.com/office/drawing/2014/main" id="{5BD4247C-C7D4-122B-3E1B-76B1F1E20599}"/>
              </a:ext>
            </a:extLst>
          </p:cNvPr>
          <p:cNvSpPr>
            <a:spLocks noGrp="1"/>
          </p:cNvSpPr>
          <p:nvPr>
            <p:ph type="pic" sz="quarter" idx="13" hasCustomPrompt="1"/>
          </p:nvPr>
        </p:nvSpPr>
        <p:spPr>
          <a:xfrm>
            <a:off x="1416000" y="2169000"/>
            <a:ext cx="2160000" cy="2160000"/>
          </a:xfrm>
          <a:prstGeom prst="ellipse">
            <a:avLst/>
          </a:prstGeom>
          <a:ln w="19050">
            <a:solidFill>
              <a:schemeClr val="accent3"/>
            </a:solidFill>
          </a:ln>
        </p:spPr>
        <p:txBody>
          <a:bodyPr anchor="ctr" anchorCtr="0"/>
          <a:lstStyle>
            <a:lvl1pPr algn="ctr">
              <a:defRPr i="1"/>
            </a:lvl1pPr>
          </a:lstStyle>
          <a:p>
            <a:r>
              <a:rPr lang="en-US"/>
              <a:t>Bild per Drag &amp; Drop hinzufügen</a:t>
            </a:r>
            <a:endParaRPr lang="de-DE"/>
          </a:p>
        </p:txBody>
      </p:sp>
      <p:sp>
        <p:nvSpPr>
          <p:cNvPr id="9" name="Textplatzhalter 8">
            <a:extLst>
              <a:ext uri="{FF2B5EF4-FFF2-40B4-BE49-F238E27FC236}">
                <a16:creationId xmlns:a16="http://schemas.microsoft.com/office/drawing/2014/main" id="{FCD1E69B-F8E7-D3B3-DED4-CC2158A8E428}"/>
              </a:ext>
            </a:extLst>
          </p:cNvPr>
          <p:cNvSpPr>
            <a:spLocks noGrp="1"/>
          </p:cNvSpPr>
          <p:nvPr>
            <p:ph type="body" sz="quarter" idx="14" hasCustomPrompt="1"/>
          </p:nvPr>
        </p:nvSpPr>
        <p:spPr>
          <a:xfrm>
            <a:off x="1235938" y="4499525"/>
            <a:ext cx="2520062" cy="720000"/>
          </a:xfrm>
        </p:spPr>
        <p:txBody>
          <a:bodyPr anchor="ctr" anchorCtr="0"/>
          <a:lstStyle>
            <a:lvl1pPr algn="ctr">
              <a:spcAft>
                <a:spcPts val="0"/>
              </a:spcAft>
              <a:defRPr/>
            </a:lvl1pPr>
          </a:lstStyle>
          <a:p>
            <a:pPr lvl="0"/>
            <a:r>
              <a:rPr lang="de-DE"/>
              <a:t>Name</a:t>
            </a:r>
            <a:br>
              <a:rPr lang="de-DE"/>
            </a:br>
            <a:r>
              <a:rPr lang="de-DE"/>
              <a:t>Position</a:t>
            </a:r>
          </a:p>
        </p:txBody>
      </p:sp>
      <p:sp>
        <p:nvSpPr>
          <p:cNvPr id="6" name="Freihandform: Form 5">
            <a:extLst>
              <a:ext uri="{FF2B5EF4-FFF2-40B4-BE49-F238E27FC236}">
                <a16:creationId xmlns:a16="http://schemas.microsoft.com/office/drawing/2014/main" id="{CF6EED3C-0E23-7A19-E43B-F0A82A457B9E}"/>
              </a:ext>
            </a:extLst>
          </p:cNvPr>
          <p:cNvSpPr/>
          <p:nvPr/>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0" name="Textplatzhalter 9">
            <a:extLst>
              <a:ext uri="{FF2B5EF4-FFF2-40B4-BE49-F238E27FC236}">
                <a16:creationId xmlns:a16="http://schemas.microsoft.com/office/drawing/2014/main" id="{F9A2A111-C264-5ED2-11E4-ACDF86ED7AB8}"/>
              </a:ext>
            </a:extLst>
          </p:cNvPr>
          <p:cNvSpPr>
            <a:spLocks noGrp="1"/>
          </p:cNvSpPr>
          <p:nvPr>
            <p:ph type="body" sz="quarter" idx="16" hasCustomPrompt="1"/>
          </p:nvPr>
        </p:nvSpPr>
        <p:spPr>
          <a:xfrm>
            <a:off x="4836000" y="1809000"/>
            <a:ext cx="6120000" cy="3060000"/>
          </a:xfrm>
        </p:spPr>
        <p:txBody>
          <a:bodyPr anchor="ctr" anchorCtr="0">
            <a:normAutofit/>
          </a:bodyPr>
          <a:lstStyle>
            <a:lvl1pPr algn="ctr">
              <a:defRPr sz="2200" i="1"/>
            </a:lvl1pPr>
          </a:lstStyle>
          <a:p>
            <a:pPr lvl="0"/>
            <a:r>
              <a:rPr lang="de-DE"/>
              <a:t>Hier das Zitat einfügen</a:t>
            </a:r>
          </a:p>
        </p:txBody>
      </p:sp>
      <p:sp>
        <p:nvSpPr>
          <p:cNvPr id="28" name="Textplatzhalter 27">
            <a:extLst>
              <a:ext uri="{FF2B5EF4-FFF2-40B4-BE49-F238E27FC236}">
                <a16:creationId xmlns:a16="http://schemas.microsoft.com/office/drawing/2014/main" id="{3272187A-A46E-9BF1-5235-1CBD4AA1CC45}"/>
              </a:ext>
            </a:extLst>
          </p:cNvPr>
          <p:cNvSpPr>
            <a:spLocks noGrp="1"/>
          </p:cNvSpPr>
          <p:nvPr>
            <p:ph type="body" sz="quarter" idx="20"/>
          </p:nvPr>
        </p:nvSpPr>
        <p:spPr>
          <a:xfrm>
            <a:off x="4115407" y="4590000"/>
            <a:ext cx="360087" cy="450000"/>
          </a:xfrm>
          <a:prstGeom prst="parallelogram">
            <a:avLst/>
          </a:prstGeo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29" name="Textplatzhalter 27">
            <a:extLst>
              <a:ext uri="{FF2B5EF4-FFF2-40B4-BE49-F238E27FC236}">
                <a16:creationId xmlns:a16="http://schemas.microsoft.com/office/drawing/2014/main" id="{123226BF-4596-9B05-D2C3-5D4AFDB4AA76}"/>
              </a:ext>
            </a:extLst>
          </p:cNvPr>
          <p:cNvSpPr>
            <a:spLocks noGrp="1"/>
          </p:cNvSpPr>
          <p:nvPr>
            <p:ph type="body" sz="quarter" idx="21"/>
          </p:nvPr>
        </p:nvSpPr>
        <p:spPr>
          <a:xfrm>
            <a:off x="4475913" y="4599000"/>
            <a:ext cx="360087" cy="450000"/>
          </a:xfrm>
          <a:prstGeom prst="parallelogram">
            <a:avLst/>
          </a:prstGeo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30" name="Textplatzhalter 27">
            <a:extLst>
              <a:ext uri="{FF2B5EF4-FFF2-40B4-BE49-F238E27FC236}">
                <a16:creationId xmlns:a16="http://schemas.microsoft.com/office/drawing/2014/main" id="{1619FA01-70FE-9613-AB2F-A3C97BE1F203}"/>
              </a:ext>
            </a:extLst>
          </p:cNvPr>
          <p:cNvSpPr>
            <a:spLocks noGrp="1"/>
          </p:cNvSpPr>
          <p:nvPr>
            <p:ph type="body" sz="quarter" idx="22"/>
          </p:nvPr>
        </p:nvSpPr>
        <p:spPr>
          <a:xfrm>
            <a:off x="10962150" y="1619525"/>
            <a:ext cx="360087" cy="450000"/>
          </a:xfrm>
          <a:prstGeom prst="parallelogram">
            <a:avLst/>
          </a:prstGeo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31" name="Textplatzhalter 27">
            <a:extLst>
              <a:ext uri="{FF2B5EF4-FFF2-40B4-BE49-F238E27FC236}">
                <a16:creationId xmlns:a16="http://schemas.microsoft.com/office/drawing/2014/main" id="{AE6CCFCA-6FDA-8210-12D6-EFE989FCF0C9}"/>
              </a:ext>
            </a:extLst>
          </p:cNvPr>
          <p:cNvSpPr>
            <a:spLocks noGrp="1"/>
          </p:cNvSpPr>
          <p:nvPr>
            <p:ph type="body" sz="quarter" idx="23"/>
          </p:nvPr>
        </p:nvSpPr>
        <p:spPr>
          <a:xfrm>
            <a:off x="11322656" y="1619525"/>
            <a:ext cx="360087" cy="450000"/>
          </a:xfrm>
          <a:prstGeom prst="parallelogram">
            <a:avLst/>
          </a:prstGeo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Tree>
    <p:extLst>
      <p:ext uri="{BB962C8B-B14F-4D97-AF65-F5344CB8AC3E}">
        <p14:creationId xmlns:p14="http://schemas.microsoft.com/office/powerpoint/2010/main" val="484899360"/>
      </p:ext>
    </p:extLst>
  </p:cSld>
  <p:clrMapOvr>
    <a:masterClrMapping/>
  </p:clrMapOvr>
  <p:hf hdr="0" ftr="0" dt="0"/>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4" name="Text Box 6"/>
          <p:cNvSpPr txBox="1">
            <a:spLocks noGrp="1" noChangeArrowheads="1"/>
          </p:cNvSpPr>
          <p:nvPr>
            <p:ph type="sldNum" sz="quarter" idx="10"/>
          </p:nvPr>
        </p:nvSpPr>
        <p:spPr>
          <a:xfrm>
            <a:off x="11280579" y="6591679"/>
            <a:ext cx="557479" cy="235412"/>
          </a:xfrm>
          <a:prstGeom prst="rect">
            <a:avLst/>
          </a:prstGeom>
        </p:spPr>
        <p:txBody>
          <a:bodyPr vert="horz" wrap="square" lIns="40232" tIns="20116" rIns="40232" bIns="20116" numCol="1" anchor="t" anchorCtr="0" compatLnSpc="1">
            <a:prstTxWarp prst="textNoShape">
              <a:avLst/>
            </a:prstTxWarp>
          </a:bodyPr>
          <a:lstStyle>
            <a:lvl1pPr>
              <a:defRPr sz="1108">
                <a:solidFill>
                  <a:srgbClr val="2F4E61"/>
                </a:solidFill>
                <a:latin typeface="+mn-lt"/>
              </a:defRPr>
            </a:lvl1pPr>
          </a:lstStyle>
          <a:p>
            <a:pPr defTabSz="914377" fontAlgn="auto">
              <a:spcBef>
                <a:spcPts val="0"/>
              </a:spcBef>
              <a:spcAft>
                <a:spcPts val="0"/>
              </a:spcAft>
              <a:defRPr/>
            </a:pPr>
            <a:fld id="{55769419-1577-43C1-823A-008650799C35}" type="slidenum">
              <a:rPr lang="en-US" altLang="de-DE" smtClean="0"/>
              <a:pPr defTabSz="914377" fontAlgn="auto">
                <a:spcBef>
                  <a:spcPts val="0"/>
                </a:spcBef>
                <a:spcAft>
                  <a:spcPts val="0"/>
                </a:spcAft>
                <a:defRPr/>
              </a:pPr>
              <a:t>‹Nr.›</a:t>
            </a:fld>
            <a:endParaRPr lang="en-US" altLang="de-DE" dirty="0"/>
          </a:p>
        </p:txBody>
      </p:sp>
    </p:spTree>
    <p:extLst>
      <p:ext uri="{BB962C8B-B14F-4D97-AF65-F5344CB8AC3E}">
        <p14:creationId xmlns:p14="http://schemas.microsoft.com/office/powerpoint/2010/main" val="2460061899"/>
      </p:ext>
    </p:extLst>
  </p:cSld>
  <p:clrMapOvr>
    <a:masterClrMapping/>
  </p:clrMapOvr>
  <p:transition spd="med">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sp>
        <p:nvSpPr>
          <p:cNvPr id="2" name="Titel 1"/>
          <p:cNvSpPr>
            <a:spLocks noGrp="1"/>
          </p:cNvSpPr>
          <p:nvPr>
            <p:ph type="title"/>
          </p:nvPr>
        </p:nvSpPr>
        <p:spPr bwMode="gray">
          <a:xfrm>
            <a:off x="527051" y="109068"/>
            <a:ext cx="11137900" cy="828000"/>
          </a:xfrm>
        </p:spPr>
        <p:txBody>
          <a:bodyPr/>
          <a:lstStyle>
            <a:lvl1pPr>
              <a:lnSpc>
                <a:spcPct val="90000"/>
              </a:lnSpc>
              <a:defRPr/>
            </a:lvl1pPr>
          </a:lstStyle>
          <a:p>
            <a:r>
              <a:rPr lang="de-DE"/>
              <a:t>Mastertitelformat bearbeiten</a:t>
            </a:r>
            <a:endParaRPr lang="de-DE" dirty="0"/>
          </a:p>
        </p:txBody>
      </p:sp>
      <p:sp>
        <p:nvSpPr>
          <p:cNvPr id="5" name="Foliennummernplatzhalter 4"/>
          <p:cNvSpPr>
            <a:spLocks noGrp="1"/>
          </p:cNvSpPr>
          <p:nvPr>
            <p:ph type="sldNum" sz="quarter" idx="12"/>
          </p:nvPr>
        </p:nvSpPr>
        <p:spPr bwMode="gray"/>
        <p:txBody>
          <a:bodyPr/>
          <a:lstStyle/>
          <a:p>
            <a:fld id="{488E27F3-3BAA-41D5-B4D7-E166B874037D}" type="slidenum">
              <a:rPr lang="de-DE" smtClean="0"/>
              <a:pPr/>
              <a:t>‹Nr.›</a:t>
            </a:fld>
            <a:endParaRPr lang="de-DE" dirty="0"/>
          </a:p>
        </p:txBody>
      </p:sp>
      <p:sp>
        <p:nvSpPr>
          <p:cNvPr id="7" name="Inhaltsplatzhalter 6"/>
          <p:cNvSpPr>
            <a:spLocks noGrp="1"/>
          </p:cNvSpPr>
          <p:nvPr>
            <p:ph sz="quarter" idx="13"/>
          </p:nvPr>
        </p:nvSpPr>
        <p:spPr bwMode="gray"/>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190312027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4" name="Text Box 6"/>
          <p:cNvSpPr txBox="1">
            <a:spLocks noGrp="1" noChangeArrowheads="1"/>
          </p:cNvSpPr>
          <p:nvPr>
            <p:ph type="sldNum" sz="quarter" idx="10"/>
          </p:nvPr>
        </p:nvSpPr>
        <p:spPr>
          <a:xfrm>
            <a:off x="11280579" y="6591678"/>
            <a:ext cx="557478" cy="235412"/>
          </a:xfrm>
          <a:prstGeom prst="rect">
            <a:avLst/>
          </a:prstGeom>
        </p:spPr>
        <p:txBody>
          <a:bodyPr vert="horz" wrap="square" lIns="40232" tIns="20116" rIns="40232" bIns="20116" numCol="1" anchor="t" anchorCtr="0" compatLnSpc="1">
            <a:prstTxWarp prst="textNoShape">
              <a:avLst/>
            </a:prstTxWarp>
          </a:bodyPr>
          <a:lstStyle>
            <a:lvl1pPr>
              <a:defRPr sz="1108">
                <a:solidFill>
                  <a:srgbClr val="2F4E61"/>
                </a:solidFill>
                <a:latin typeface="+mn-lt"/>
              </a:defRPr>
            </a:lvl1pPr>
          </a:lstStyle>
          <a:p>
            <a:fld id="{55769419-1577-43C1-823A-008650799C35}" type="slidenum">
              <a:rPr lang="en-US" altLang="de-DE" smtClean="0"/>
              <a:pPr/>
              <a:t>‹Nr.›</a:t>
            </a:fld>
            <a:endParaRPr lang="en-US" altLang="de-DE" dirty="0"/>
          </a:p>
        </p:txBody>
      </p:sp>
      <p:sp>
        <p:nvSpPr>
          <p:cNvPr id="3" name="Titel 1"/>
          <p:cNvSpPr>
            <a:spLocks noGrp="1"/>
          </p:cNvSpPr>
          <p:nvPr>
            <p:ph type="title"/>
          </p:nvPr>
        </p:nvSpPr>
        <p:spPr>
          <a:xfrm>
            <a:off x="239351" y="260649"/>
            <a:ext cx="10199287" cy="1123652"/>
          </a:xfrm>
        </p:spPr>
        <p:txBody>
          <a:bodyPr/>
          <a:lstStyle>
            <a:lvl1pPr>
              <a:defRPr b="1"/>
            </a:lvl1pPr>
          </a:lstStyle>
          <a:p>
            <a:r>
              <a:rPr lang="de-DE" dirty="0"/>
              <a:t>Mastertitelformat bearbeiten</a:t>
            </a:r>
          </a:p>
        </p:txBody>
      </p:sp>
    </p:spTree>
    <p:extLst>
      <p:ext uri="{BB962C8B-B14F-4D97-AF65-F5344CB8AC3E}">
        <p14:creationId xmlns:p14="http://schemas.microsoft.com/office/powerpoint/2010/main" val="78420930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11_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4" name="Text Box 6"/>
          <p:cNvSpPr txBox="1">
            <a:spLocks noGrp="1" noChangeArrowheads="1"/>
          </p:cNvSpPr>
          <p:nvPr>
            <p:ph type="sldNum" sz="quarter" idx="10"/>
          </p:nvPr>
        </p:nvSpPr>
        <p:spPr>
          <a:xfrm>
            <a:off x="11280579" y="6591679"/>
            <a:ext cx="557479" cy="235412"/>
          </a:xfrm>
          <a:prstGeom prst="rect">
            <a:avLst/>
          </a:prstGeom>
        </p:spPr>
        <p:txBody>
          <a:bodyPr vert="horz" wrap="square" lIns="40232" tIns="20116" rIns="40232" bIns="20116" numCol="1" anchor="t" anchorCtr="0" compatLnSpc="1">
            <a:prstTxWarp prst="textNoShape">
              <a:avLst/>
            </a:prstTxWarp>
          </a:bodyPr>
          <a:lstStyle>
            <a:lvl1pPr>
              <a:defRPr sz="1108">
                <a:solidFill>
                  <a:srgbClr val="2F4E61"/>
                </a:solidFill>
                <a:latin typeface="+mn-lt"/>
              </a:defRPr>
            </a:lvl1pPr>
          </a:lstStyle>
          <a:p>
            <a:pPr defTabSz="914377" fontAlgn="auto">
              <a:spcBef>
                <a:spcPts val="0"/>
              </a:spcBef>
              <a:spcAft>
                <a:spcPts val="0"/>
              </a:spcAft>
              <a:defRPr/>
            </a:pPr>
            <a:fld id="{55769419-1577-43C1-823A-008650799C35}" type="slidenum">
              <a:rPr lang="en-US" altLang="de-DE" smtClean="0"/>
              <a:pPr defTabSz="914377" fontAlgn="auto">
                <a:spcBef>
                  <a:spcPts val="0"/>
                </a:spcBef>
                <a:spcAft>
                  <a:spcPts val="0"/>
                </a:spcAft>
                <a:defRPr/>
              </a:pPr>
              <a:t>‹Nr.›</a:t>
            </a:fld>
            <a:endParaRPr lang="en-US" altLang="de-DE" dirty="0"/>
          </a:p>
        </p:txBody>
      </p:sp>
    </p:spTree>
    <p:extLst>
      <p:ext uri="{BB962C8B-B14F-4D97-AF65-F5344CB8AC3E}">
        <p14:creationId xmlns:p14="http://schemas.microsoft.com/office/powerpoint/2010/main" val="4117643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apiteltrenner_mit_Bild_und_Text_2">
    <p:spTree>
      <p:nvGrpSpPr>
        <p:cNvPr id="1" name=""/>
        <p:cNvGrpSpPr/>
        <p:nvPr/>
      </p:nvGrpSpPr>
      <p:grpSpPr>
        <a:xfrm>
          <a:off x="0" y="0"/>
          <a:ext cx="0" cy="0"/>
          <a:chOff x="0" y="0"/>
          <a:chExt cx="0" cy="0"/>
        </a:xfrm>
      </p:grpSpPr>
      <p:sp>
        <p:nvSpPr>
          <p:cNvPr id="14" name="Bildplatzhalter 13">
            <a:extLst>
              <a:ext uri="{FF2B5EF4-FFF2-40B4-BE49-F238E27FC236}">
                <a16:creationId xmlns:a16="http://schemas.microsoft.com/office/drawing/2014/main" id="{1E9F8803-16AB-3E3C-E9AA-83D856D77F78}"/>
              </a:ext>
            </a:extLst>
          </p:cNvPr>
          <p:cNvSpPr>
            <a:spLocks noGrp="1"/>
          </p:cNvSpPr>
          <p:nvPr>
            <p:ph type="pic" sz="quarter" idx="15" hasCustomPrompt="1"/>
          </p:nvPr>
        </p:nvSpPr>
        <p:spPr>
          <a:xfrm>
            <a:off x="515938" y="0"/>
            <a:ext cx="6659562" cy="5589588"/>
          </a:xfrm>
        </p:spPr>
        <p:txBody>
          <a:bodyPr bIns="720000" anchor="ctr" anchorCtr="0"/>
          <a:lstStyle>
            <a:lvl1pPr algn="ctr">
              <a:defRPr i="1"/>
            </a:lvl1pPr>
          </a:lstStyle>
          <a:p>
            <a:r>
              <a:rPr lang="en-US"/>
              <a:t>Bild per Drag &amp; Drop hinzufügen</a:t>
            </a:r>
            <a:endParaRPr lang="de-DE"/>
          </a:p>
        </p:txBody>
      </p:sp>
      <p:sp>
        <p:nvSpPr>
          <p:cNvPr id="23" name="Textplatzhalter 22">
            <a:extLst>
              <a:ext uri="{FF2B5EF4-FFF2-40B4-BE49-F238E27FC236}">
                <a16:creationId xmlns:a16="http://schemas.microsoft.com/office/drawing/2014/main" id="{99FA6A98-4EF6-9C38-3C69-CA68F2392E46}"/>
              </a:ext>
            </a:extLst>
          </p:cNvPr>
          <p:cNvSpPr>
            <a:spLocks noGrp="1"/>
          </p:cNvSpPr>
          <p:nvPr>
            <p:ph type="body" sz="quarter" idx="16"/>
          </p:nvPr>
        </p:nvSpPr>
        <p:spPr>
          <a:xfrm>
            <a:off x="6096000" y="0"/>
            <a:ext cx="6096000" cy="6858000"/>
          </a:xfrm>
          <a:solidFill>
            <a:schemeClr val="accent4">
              <a:alpha val="60000"/>
            </a:schemeClr>
          </a:solidFill>
        </p:spPr>
        <p:txBody>
          <a:bodyPr/>
          <a:lstStyle>
            <a:lvl1pPr>
              <a:defRPr>
                <a:noFill/>
              </a:defRPr>
            </a:lvl1pPr>
          </a:lstStyle>
          <a:p>
            <a:pPr lvl="0"/>
            <a:r>
              <a:rPr lang="de-DE"/>
              <a:t>Mastertextformat bearbeiten</a:t>
            </a:r>
          </a:p>
        </p:txBody>
      </p:sp>
      <p:sp>
        <p:nvSpPr>
          <p:cNvPr id="19" name="Freihandform: Form 18">
            <a:extLst>
              <a:ext uri="{FF2B5EF4-FFF2-40B4-BE49-F238E27FC236}">
                <a16:creationId xmlns:a16="http://schemas.microsoft.com/office/drawing/2014/main" id="{FAE61DB0-4590-DB1A-FB98-B7745B694AD7}"/>
              </a:ext>
            </a:extLst>
          </p:cNvPr>
          <p:cNvSpPr/>
          <p:nvPr userDrawn="1"/>
        </p:nvSpPr>
        <p:spPr>
          <a:xfrm rot="5400000">
            <a:off x="-466502" y="466501"/>
            <a:ext cx="2709001" cy="1775999"/>
          </a:xfrm>
          <a:custGeom>
            <a:avLst/>
            <a:gdLst>
              <a:gd name="connsiteX0" fmla="*/ 0 w 2700001"/>
              <a:gd name="connsiteY0" fmla="*/ 1775999 h 1775999"/>
              <a:gd name="connsiteX1" fmla="*/ 0 w 2700001"/>
              <a:gd name="connsiteY1" fmla="*/ 0 h 1775999"/>
              <a:gd name="connsiteX2" fmla="*/ 2700001 w 2700001"/>
              <a:gd name="connsiteY2" fmla="*/ 0 h 1775999"/>
              <a:gd name="connsiteX3" fmla="*/ 1987719 w 2700001"/>
              <a:gd name="connsiteY3" fmla="*/ 1775999 h 1775999"/>
            </a:gdLst>
            <a:ahLst/>
            <a:cxnLst>
              <a:cxn ang="0">
                <a:pos x="connsiteX0" y="connsiteY0"/>
              </a:cxn>
              <a:cxn ang="0">
                <a:pos x="connsiteX1" y="connsiteY1"/>
              </a:cxn>
              <a:cxn ang="0">
                <a:pos x="connsiteX2" y="connsiteY2"/>
              </a:cxn>
              <a:cxn ang="0">
                <a:pos x="connsiteX3" y="connsiteY3"/>
              </a:cxn>
            </a:cxnLst>
            <a:rect l="l" t="t" r="r" b="b"/>
            <a:pathLst>
              <a:path w="2700001" h="1775999">
                <a:moveTo>
                  <a:pt x="0" y="1775999"/>
                </a:moveTo>
                <a:lnTo>
                  <a:pt x="0" y="0"/>
                </a:lnTo>
                <a:lnTo>
                  <a:pt x="2700001" y="0"/>
                </a:lnTo>
                <a:lnTo>
                  <a:pt x="1987719" y="1775999"/>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 name="Titel 1">
            <a:extLst>
              <a:ext uri="{FF2B5EF4-FFF2-40B4-BE49-F238E27FC236}">
                <a16:creationId xmlns:a16="http://schemas.microsoft.com/office/drawing/2014/main" id="{1197EC39-473E-E068-9F44-C3D6D85B4BE3}"/>
              </a:ext>
            </a:extLst>
          </p:cNvPr>
          <p:cNvSpPr>
            <a:spLocks noGrp="1"/>
          </p:cNvSpPr>
          <p:nvPr>
            <p:ph type="title"/>
          </p:nvPr>
        </p:nvSpPr>
        <p:spPr>
          <a:xfrm>
            <a:off x="7896000" y="729000"/>
            <a:ext cx="3780063" cy="900700"/>
          </a:xfrm>
        </p:spPr>
        <p:txBody>
          <a:bodyPr/>
          <a:lstStyle>
            <a:lvl1pPr>
              <a:defRPr/>
            </a:lvl1pPr>
          </a:lstStyle>
          <a:p>
            <a:r>
              <a:rPr lang="de-DE"/>
              <a:t>Mastertitelformat bearbeiten</a:t>
            </a:r>
          </a:p>
        </p:txBody>
      </p:sp>
      <p:sp>
        <p:nvSpPr>
          <p:cNvPr id="9" name="Textplatzhalter 8">
            <a:extLst>
              <a:ext uri="{FF2B5EF4-FFF2-40B4-BE49-F238E27FC236}">
                <a16:creationId xmlns:a16="http://schemas.microsoft.com/office/drawing/2014/main" id="{07B21628-1117-C2AE-07A0-880AC09B98FE}"/>
              </a:ext>
            </a:extLst>
          </p:cNvPr>
          <p:cNvSpPr>
            <a:spLocks noGrp="1"/>
          </p:cNvSpPr>
          <p:nvPr>
            <p:ph type="body" sz="quarter" idx="13"/>
          </p:nvPr>
        </p:nvSpPr>
        <p:spPr>
          <a:xfrm>
            <a:off x="7896225" y="1989000"/>
            <a:ext cx="3779838" cy="41402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1" name="Textplatzhalter 20">
            <a:extLst>
              <a:ext uri="{FF2B5EF4-FFF2-40B4-BE49-F238E27FC236}">
                <a16:creationId xmlns:a16="http://schemas.microsoft.com/office/drawing/2014/main" id="{526897A4-8CCE-A628-1E82-DA137BD9DF5A}"/>
              </a:ext>
            </a:extLst>
          </p:cNvPr>
          <p:cNvSpPr>
            <a:spLocks noGrp="1"/>
          </p:cNvSpPr>
          <p:nvPr>
            <p:ph type="body" sz="quarter" idx="14"/>
          </p:nvPr>
        </p:nvSpPr>
        <p:spPr>
          <a:xfrm rot="16200000" flipV="1">
            <a:off x="3439095" y="2760869"/>
            <a:ext cx="3694035" cy="4500226"/>
          </a:xfrm>
          <a:custGeom>
            <a:avLst/>
            <a:gdLst>
              <a:gd name="connsiteX0" fmla="*/ 3694035 w 3694035"/>
              <a:gd name="connsiteY0" fmla="*/ 0 h 3779838"/>
              <a:gd name="connsiteX1" fmla="*/ 0 w 3694035"/>
              <a:gd name="connsiteY1" fmla="*/ 0 h 3779838"/>
              <a:gd name="connsiteX2" fmla="*/ 0 w 3694035"/>
              <a:gd name="connsiteY2" fmla="*/ 3779838 h 3779838"/>
              <a:gd name="connsiteX3" fmla="*/ 2164864 w 3694035"/>
              <a:gd name="connsiteY3" fmla="*/ 3779838 h 3779838"/>
            </a:gdLst>
            <a:ahLst/>
            <a:cxnLst>
              <a:cxn ang="0">
                <a:pos x="connsiteX0" y="connsiteY0"/>
              </a:cxn>
              <a:cxn ang="0">
                <a:pos x="connsiteX1" y="connsiteY1"/>
              </a:cxn>
              <a:cxn ang="0">
                <a:pos x="connsiteX2" y="connsiteY2"/>
              </a:cxn>
              <a:cxn ang="0">
                <a:pos x="connsiteX3" y="connsiteY3"/>
              </a:cxn>
            </a:cxnLst>
            <a:rect l="l" t="t" r="r" b="b"/>
            <a:pathLst>
              <a:path w="3694035" h="3779838">
                <a:moveTo>
                  <a:pt x="3694035" y="0"/>
                </a:moveTo>
                <a:lnTo>
                  <a:pt x="0" y="0"/>
                </a:lnTo>
                <a:lnTo>
                  <a:pt x="0" y="3779838"/>
                </a:lnTo>
                <a:lnTo>
                  <a:pt x="2164864" y="3779838"/>
                </a:lnTo>
                <a:close/>
              </a:path>
            </a:pathLst>
          </a:custGeom>
          <a:solidFill>
            <a:schemeClr val="accent3">
              <a:alpha val="60000"/>
            </a:schemeClr>
          </a:solidFill>
        </p:spPr>
        <p:txBody>
          <a:bodyPr wrap="square">
            <a:noAutofit/>
          </a:bodyPr>
          <a:lstStyle>
            <a:lvl1pPr>
              <a:defRPr>
                <a:noFill/>
              </a:defRPr>
            </a:lvl1pPr>
          </a:lstStyle>
          <a:p>
            <a:pPr lvl="0"/>
            <a:r>
              <a:rPr lang="de-DE"/>
              <a:t>Mastertextformat bearbeiten</a:t>
            </a:r>
          </a:p>
        </p:txBody>
      </p:sp>
      <p:sp>
        <p:nvSpPr>
          <p:cNvPr id="3" name="Datumsplatzhalter 2">
            <a:extLst>
              <a:ext uri="{FF2B5EF4-FFF2-40B4-BE49-F238E27FC236}">
                <a16:creationId xmlns:a16="http://schemas.microsoft.com/office/drawing/2014/main" id="{ED0D4981-7601-9FE8-FFBD-98AB7B21B0A6}"/>
              </a:ext>
            </a:extLst>
          </p:cNvPr>
          <p:cNvSpPr>
            <a:spLocks noGrp="1"/>
          </p:cNvSpPr>
          <p:nvPr>
            <p:ph type="dt" sz="half" idx="17"/>
          </p:nvPr>
        </p:nvSpPr>
        <p:spPr/>
        <p:txBody>
          <a:bodyPr/>
          <a:lstStyle>
            <a:lvl1pPr>
              <a:defRPr>
                <a:solidFill>
                  <a:schemeClr val="tx1"/>
                </a:solidFill>
              </a:defRPr>
            </a:lvl1pPr>
          </a:lstStyle>
          <a:p>
            <a:fld id="{F64726FE-AF36-4A51-821F-2DEA685A0D4D}" type="datetime1">
              <a:rPr lang="de-DE" smtClean="0"/>
              <a:pPr/>
              <a:t>18.08.2026</a:t>
            </a:fld>
            <a:endParaRPr lang="de-DE"/>
          </a:p>
        </p:txBody>
      </p:sp>
      <p:sp>
        <p:nvSpPr>
          <p:cNvPr id="4" name="Fußzeilenplatzhalter 3">
            <a:extLst>
              <a:ext uri="{FF2B5EF4-FFF2-40B4-BE49-F238E27FC236}">
                <a16:creationId xmlns:a16="http://schemas.microsoft.com/office/drawing/2014/main" id="{9018082F-5CD3-098A-5183-6E35548AFB36}"/>
              </a:ext>
            </a:extLst>
          </p:cNvPr>
          <p:cNvSpPr>
            <a:spLocks noGrp="1"/>
          </p:cNvSpPr>
          <p:nvPr>
            <p:ph type="ftr" sz="quarter" idx="18"/>
          </p:nvPr>
        </p:nvSpPr>
        <p:spPr/>
        <p:txBody>
          <a:bodyPr/>
          <a:lstStyle>
            <a:lvl1pPr>
              <a:defRPr>
                <a:solidFill>
                  <a:schemeClr val="bg1"/>
                </a:solidFill>
              </a:defRPr>
            </a:lvl1pPr>
          </a:lstStyle>
          <a:p>
            <a:r>
              <a:rPr lang="de-DE"/>
              <a:t>Hier steht die Fußzeile</a:t>
            </a:r>
          </a:p>
        </p:txBody>
      </p:sp>
      <p:sp>
        <p:nvSpPr>
          <p:cNvPr id="5" name="Foliennummernplatzhalter 4">
            <a:extLst>
              <a:ext uri="{FF2B5EF4-FFF2-40B4-BE49-F238E27FC236}">
                <a16:creationId xmlns:a16="http://schemas.microsoft.com/office/drawing/2014/main" id="{125C4E01-8E42-A3E9-98C3-2293D979333A}"/>
              </a:ext>
            </a:extLst>
          </p:cNvPr>
          <p:cNvSpPr>
            <a:spLocks noGrp="1"/>
          </p:cNvSpPr>
          <p:nvPr>
            <p:ph type="sldNum" sz="quarter" idx="19"/>
          </p:nvPr>
        </p:nvSpPr>
        <p:spPr/>
        <p:txBody>
          <a:bodyPr/>
          <a:lstStyle>
            <a:lvl1pPr>
              <a:defRPr>
                <a:solidFill>
                  <a:schemeClr val="tx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78810439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el_mit_Formen_ohne_Zusatz">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CE01B90F-963F-29EB-8D29-6A8A64F71D9D}"/>
              </a:ext>
            </a:extLst>
          </p:cNvPr>
          <p:cNvSpPr>
            <a:spLocks noGrp="1" noRot="1" noMove="1" noResize="1" noEditPoints="1" noAdjustHandles="1" noChangeArrowheads="1" noChangeShapeType="1"/>
          </p:cNvSpPr>
          <p:nvPr userDrawn="1"/>
        </p:nvSpPr>
        <p:spPr>
          <a:xfrm>
            <a:off x="8795387" y="0"/>
            <a:ext cx="2880063"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8" name="Rechteck 7">
            <a:extLst>
              <a:ext uri="{FF2B5EF4-FFF2-40B4-BE49-F238E27FC236}">
                <a16:creationId xmlns:a16="http://schemas.microsoft.com/office/drawing/2014/main" id="{A31C4325-7BFD-FC09-E067-B51B568D6213}"/>
              </a:ext>
            </a:extLst>
          </p:cNvPr>
          <p:cNvSpPr>
            <a:spLocks noGrp="1" noRot="1" noMove="1" noResize="1" noEditPoints="1" noAdjustHandles="1" noChangeArrowheads="1" noChangeShapeType="1"/>
          </p:cNvSpPr>
          <p:nvPr userDrawn="1"/>
        </p:nvSpPr>
        <p:spPr>
          <a:xfrm>
            <a:off x="8256000" y="0"/>
            <a:ext cx="3420063" cy="6858000"/>
          </a:xfrm>
          <a:prstGeom prst="rect">
            <a:avLst/>
          </a:pr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7" name="Freihandform: Form 16">
            <a:extLst>
              <a:ext uri="{FF2B5EF4-FFF2-40B4-BE49-F238E27FC236}">
                <a16:creationId xmlns:a16="http://schemas.microsoft.com/office/drawing/2014/main" id="{C7EB1CC5-BE71-9D5D-F067-9282250DA6B8}"/>
              </a:ext>
            </a:extLst>
          </p:cNvPr>
          <p:cNvSpPr>
            <a:spLocks noGrp="1" noRot="1" noMove="1" noResize="1" noEditPoints="1" noAdjustHandles="1" noChangeArrowheads="1" noChangeShapeType="1"/>
          </p:cNvSpPr>
          <p:nvPr userDrawn="1"/>
        </p:nvSpPr>
        <p:spPr>
          <a:xfrm rot="5400000">
            <a:off x="-750971" y="750971"/>
            <a:ext cx="2917942" cy="1416000"/>
          </a:xfrm>
          <a:custGeom>
            <a:avLst/>
            <a:gdLst>
              <a:gd name="connsiteX0" fmla="*/ 0 w 2917942"/>
              <a:gd name="connsiteY0" fmla="*/ 1416000 h 1416000"/>
              <a:gd name="connsiteX1" fmla="*/ 0 w 2917942"/>
              <a:gd name="connsiteY1" fmla="*/ 0 h 1416000"/>
              <a:gd name="connsiteX2" fmla="*/ 2917942 w 2917942"/>
              <a:gd name="connsiteY2" fmla="*/ 0 h 1416000"/>
              <a:gd name="connsiteX3" fmla="*/ 2350041 w 2917942"/>
              <a:gd name="connsiteY3" fmla="*/ 1416000 h 1416000"/>
            </a:gdLst>
            <a:ahLst/>
            <a:cxnLst>
              <a:cxn ang="0">
                <a:pos x="connsiteX0" y="connsiteY0"/>
              </a:cxn>
              <a:cxn ang="0">
                <a:pos x="connsiteX1" y="connsiteY1"/>
              </a:cxn>
              <a:cxn ang="0">
                <a:pos x="connsiteX2" y="connsiteY2"/>
              </a:cxn>
              <a:cxn ang="0">
                <a:pos x="connsiteX3" y="connsiteY3"/>
              </a:cxn>
            </a:cxnLst>
            <a:rect l="l" t="t" r="r" b="b"/>
            <a:pathLst>
              <a:path w="2917942" h="1416000">
                <a:moveTo>
                  <a:pt x="0" y="1416000"/>
                </a:moveTo>
                <a:lnTo>
                  <a:pt x="0" y="0"/>
                </a:lnTo>
                <a:lnTo>
                  <a:pt x="2917942" y="0"/>
                </a:lnTo>
                <a:lnTo>
                  <a:pt x="2350041" y="141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 name="Titel 1">
            <a:extLst>
              <a:ext uri="{FF2B5EF4-FFF2-40B4-BE49-F238E27FC236}">
                <a16:creationId xmlns:a16="http://schemas.microsoft.com/office/drawing/2014/main" id="{8D50629E-7B42-86E4-0C8F-DD76377A75CC}"/>
              </a:ext>
            </a:extLst>
          </p:cNvPr>
          <p:cNvSpPr>
            <a:spLocks noGrp="1"/>
          </p:cNvSpPr>
          <p:nvPr>
            <p:ph type="title"/>
          </p:nvPr>
        </p:nvSpPr>
        <p:spPr>
          <a:xfrm>
            <a:off x="516001" y="3969000"/>
            <a:ext cx="5580000" cy="1980000"/>
          </a:xfrm>
        </p:spPr>
        <p:txBody>
          <a:bodyPr/>
          <a:lstStyle>
            <a:lvl1pPr>
              <a:defRPr sz="4800"/>
            </a:lvl1pPr>
          </a:lstStyle>
          <a:p>
            <a:r>
              <a:rPr lang="de-DE"/>
              <a:t>Mastertitelformat bearbeiten</a:t>
            </a:r>
          </a:p>
        </p:txBody>
      </p:sp>
      <p:sp>
        <p:nvSpPr>
          <p:cNvPr id="15" name="Rechteck 14">
            <a:extLst>
              <a:ext uri="{FF2B5EF4-FFF2-40B4-BE49-F238E27FC236}">
                <a16:creationId xmlns:a16="http://schemas.microsoft.com/office/drawing/2014/main" id="{FB9FE63A-D1B4-147D-5496-8104C2D2F636}"/>
              </a:ext>
            </a:extLst>
          </p:cNvPr>
          <p:cNvSpPr>
            <a:spLocks noGrp="1" noRot="1" noMove="1" noResize="1" noEditPoints="1" noAdjustHandles="1" noChangeArrowheads="1" noChangeShapeType="1"/>
          </p:cNvSpPr>
          <p:nvPr userDrawn="1"/>
        </p:nvSpPr>
        <p:spPr>
          <a:xfrm>
            <a:off x="11676063" y="0"/>
            <a:ext cx="539937" cy="6858000"/>
          </a:xfrm>
          <a:prstGeom prst="rect">
            <a:avLst/>
          </a:pr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5" name="Fußzeilenplatzhalter 4">
            <a:extLst>
              <a:ext uri="{FF2B5EF4-FFF2-40B4-BE49-F238E27FC236}">
                <a16:creationId xmlns:a16="http://schemas.microsoft.com/office/drawing/2014/main" id="{8F08C169-8E38-E2C4-4C43-7BE2122BAE53}"/>
              </a:ext>
            </a:extLst>
          </p:cNvPr>
          <p:cNvSpPr>
            <a:spLocks noGrp="1"/>
          </p:cNvSpPr>
          <p:nvPr>
            <p:ph type="ftr" sz="quarter" idx="12"/>
          </p:nvPr>
        </p:nvSpPr>
        <p:spPr/>
        <p:txBody>
          <a:bodyPr/>
          <a:lstStyle/>
          <a:p>
            <a:r>
              <a:rPr lang="de-DE"/>
              <a:t>Hier steht die Fußzeile</a:t>
            </a:r>
          </a:p>
        </p:txBody>
      </p:sp>
      <p:sp>
        <p:nvSpPr>
          <p:cNvPr id="7" name="Freihandform: Form 6">
            <a:extLst>
              <a:ext uri="{FF2B5EF4-FFF2-40B4-BE49-F238E27FC236}">
                <a16:creationId xmlns:a16="http://schemas.microsoft.com/office/drawing/2014/main" id="{0155C03F-6486-76AA-AA76-A677731E890C}"/>
              </a:ext>
            </a:extLst>
          </p:cNvPr>
          <p:cNvSpPr>
            <a:spLocks/>
          </p:cNvSpPr>
          <p:nvPr userDrawn="1"/>
        </p:nvSpPr>
        <p:spPr>
          <a:xfrm>
            <a:off x="9696000" y="1989000"/>
            <a:ext cx="2496000" cy="4869000"/>
          </a:xfrm>
          <a:custGeom>
            <a:avLst/>
            <a:gdLst>
              <a:gd name="connsiteX0" fmla="*/ 0 w 2496000"/>
              <a:gd name="connsiteY0" fmla="*/ 0 h 4869000"/>
              <a:gd name="connsiteX1" fmla="*/ 2496000 w 2496000"/>
              <a:gd name="connsiteY1" fmla="*/ 1008449 h 4869000"/>
              <a:gd name="connsiteX2" fmla="*/ 2496000 w 2496000"/>
              <a:gd name="connsiteY2" fmla="*/ 4869000 h 4869000"/>
              <a:gd name="connsiteX3" fmla="*/ 0 w 2496000"/>
              <a:gd name="connsiteY3" fmla="*/ 4869000 h 4869000"/>
            </a:gdLst>
            <a:ahLst/>
            <a:cxnLst>
              <a:cxn ang="0">
                <a:pos x="connsiteX0" y="connsiteY0"/>
              </a:cxn>
              <a:cxn ang="0">
                <a:pos x="connsiteX1" y="connsiteY1"/>
              </a:cxn>
              <a:cxn ang="0">
                <a:pos x="connsiteX2" y="connsiteY2"/>
              </a:cxn>
              <a:cxn ang="0">
                <a:pos x="connsiteX3" y="connsiteY3"/>
              </a:cxn>
            </a:cxnLst>
            <a:rect l="l" t="t" r="r" b="b"/>
            <a:pathLst>
              <a:path w="2496000" h="4869000">
                <a:moveTo>
                  <a:pt x="0" y="0"/>
                </a:moveTo>
                <a:lnTo>
                  <a:pt x="2496000" y="1008449"/>
                </a:lnTo>
                <a:lnTo>
                  <a:pt x="2496000" y="4869000"/>
                </a:lnTo>
                <a:lnTo>
                  <a:pt x="0" y="4869000"/>
                </a:lnTo>
                <a:close/>
              </a:path>
            </a:pathLst>
          </a:custGeom>
          <a:solidFill>
            <a:schemeClr val="accent2">
              <a:alpha val="60000"/>
            </a:schemeClr>
          </a:solidFill>
        </p:spPr>
        <p:txBody>
          <a:bodyPr wrap="square" lIns="0" tIns="0" rIns="0" bIns="0" rtlCol="0">
            <a:noAutofit/>
          </a:bodyPr>
          <a:lstStyle/>
          <a:p>
            <a:endParaRPr/>
          </a:p>
        </p:txBody>
      </p:sp>
      <p:sp>
        <p:nvSpPr>
          <p:cNvPr id="4" name="Datumsplatzhalter 3">
            <a:extLst>
              <a:ext uri="{FF2B5EF4-FFF2-40B4-BE49-F238E27FC236}">
                <a16:creationId xmlns:a16="http://schemas.microsoft.com/office/drawing/2014/main" id="{4DDFBA50-5519-6071-511D-139DCF5717B2}"/>
              </a:ext>
            </a:extLst>
          </p:cNvPr>
          <p:cNvSpPr>
            <a:spLocks noGrp="1"/>
          </p:cNvSpPr>
          <p:nvPr>
            <p:ph type="dt" sz="half" idx="11"/>
          </p:nvPr>
        </p:nvSpPr>
        <p:spPr/>
        <p:txBody>
          <a:bodyPr/>
          <a:lstStyle>
            <a:lvl1pPr>
              <a:defRPr>
                <a:solidFill>
                  <a:schemeClr val="bg1"/>
                </a:solidFill>
              </a:defRPr>
            </a:lvl1pPr>
          </a:lstStyle>
          <a:p>
            <a:fld id="{C6215494-25BB-4BA5-B27C-A3E5F6D1A4A9}" type="datetime1">
              <a:rPr lang="de-DE" smtClean="0"/>
              <a:t>18.08.2026</a:t>
            </a:fld>
            <a:endParaRPr lang="de-DE"/>
          </a:p>
        </p:txBody>
      </p:sp>
      <p:sp>
        <p:nvSpPr>
          <p:cNvPr id="6" name="Foliennummernplatzhalter 5">
            <a:extLst>
              <a:ext uri="{FF2B5EF4-FFF2-40B4-BE49-F238E27FC236}">
                <a16:creationId xmlns:a16="http://schemas.microsoft.com/office/drawing/2014/main" id="{64D0E0DA-F147-C95D-72C2-D041AFF77F00}"/>
              </a:ext>
            </a:extLst>
          </p:cNvPr>
          <p:cNvSpPr>
            <a:spLocks noGrp="1"/>
          </p:cNvSpPr>
          <p:nvPr>
            <p:ph type="sldNum" sz="quarter" idx="13"/>
          </p:nvPr>
        </p:nvSpPr>
        <p:spPr/>
        <p:txBody>
          <a:bodyPr/>
          <a:lstStyle>
            <a:lvl1pPr>
              <a:defRPr>
                <a:solidFill>
                  <a:schemeClr val="bg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169604170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el_mit_Formen_und_Zusatz">
    <p:spTree>
      <p:nvGrpSpPr>
        <p:cNvPr id="1" name=""/>
        <p:cNvGrpSpPr/>
        <p:nvPr/>
      </p:nvGrpSpPr>
      <p:grpSpPr>
        <a:xfrm>
          <a:off x="0" y="0"/>
          <a:ext cx="0" cy="0"/>
          <a:chOff x="0" y="0"/>
          <a:chExt cx="0" cy="0"/>
        </a:xfrm>
      </p:grpSpPr>
      <p:sp>
        <p:nvSpPr>
          <p:cNvPr id="20" name="Freihandform: Form 19">
            <a:extLst>
              <a:ext uri="{FF2B5EF4-FFF2-40B4-BE49-F238E27FC236}">
                <a16:creationId xmlns:a16="http://schemas.microsoft.com/office/drawing/2014/main" id="{543A2488-A5F1-E484-71DC-B37418ADE6AA}"/>
              </a:ext>
            </a:extLst>
          </p:cNvPr>
          <p:cNvSpPr>
            <a:spLocks/>
          </p:cNvSpPr>
          <p:nvPr userDrawn="1"/>
        </p:nvSpPr>
        <p:spPr>
          <a:xfrm>
            <a:off x="8796000" y="0"/>
            <a:ext cx="3396000" cy="6858000"/>
          </a:xfrm>
          <a:custGeom>
            <a:avLst/>
            <a:gdLst>
              <a:gd name="connsiteX0" fmla="*/ 0 w 3576000"/>
              <a:gd name="connsiteY0" fmla="*/ 0 h 6858000"/>
              <a:gd name="connsiteX1" fmla="*/ 3576000 w 3576000"/>
              <a:gd name="connsiteY1" fmla="*/ 0 h 6858000"/>
              <a:gd name="connsiteX2" fmla="*/ 3576000 w 3576000"/>
              <a:gd name="connsiteY2" fmla="*/ 6858000 h 6858000"/>
              <a:gd name="connsiteX3" fmla="*/ 0 w 357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76000" h="6858000">
                <a:moveTo>
                  <a:pt x="0" y="0"/>
                </a:moveTo>
                <a:lnTo>
                  <a:pt x="3576000" y="0"/>
                </a:lnTo>
                <a:lnTo>
                  <a:pt x="3576000" y="6858000"/>
                </a:lnTo>
                <a:lnTo>
                  <a:pt x="0" y="685800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DE"/>
          </a:p>
        </p:txBody>
      </p:sp>
      <p:sp>
        <p:nvSpPr>
          <p:cNvPr id="11" name="Freihandform: Form 10">
            <a:extLst>
              <a:ext uri="{FF2B5EF4-FFF2-40B4-BE49-F238E27FC236}">
                <a16:creationId xmlns:a16="http://schemas.microsoft.com/office/drawing/2014/main" id="{734D23A8-54B5-0CF6-1238-E5724D2169F6}"/>
              </a:ext>
            </a:extLst>
          </p:cNvPr>
          <p:cNvSpPr>
            <a:spLocks noGrp="1" noRot="1" noMove="1" noResize="1" noEditPoints="1" noAdjustHandles="1" noChangeArrowheads="1" noChangeShapeType="1"/>
          </p:cNvSpPr>
          <p:nvPr userDrawn="1"/>
        </p:nvSpPr>
        <p:spPr>
          <a:xfrm rot="5400000">
            <a:off x="-466500" y="466500"/>
            <a:ext cx="2349000" cy="1416000"/>
          </a:xfrm>
          <a:custGeom>
            <a:avLst/>
            <a:gdLst>
              <a:gd name="connsiteX0" fmla="*/ 0 w 2349000"/>
              <a:gd name="connsiteY0" fmla="*/ 1416000 h 1416000"/>
              <a:gd name="connsiteX1" fmla="*/ 0 w 2349000"/>
              <a:gd name="connsiteY1" fmla="*/ 0 h 1416000"/>
              <a:gd name="connsiteX2" fmla="*/ 2349000 w 2349000"/>
              <a:gd name="connsiteY2" fmla="*/ 0 h 1416000"/>
              <a:gd name="connsiteX3" fmla="*/ 1781099 w 2349000"/>
              <a:gd name="connsiteY3" fmla="*/ 1416000 h 1416000"/>
            </a:gdLst>
            <a:ahLst/>
            <a:cxnLst>
              <a:cxn ang="0">
                <a:pos x="connsiteX0" y="connsiteY0"/>
              </a:cxn>
              <a:cxn ang="0">
                <a:pos x="connsiteX1" y="connsiteY1"/>
              </a:cxn>
              <a:cxn ang="0">
                <a:pos x="connsiteX2" y="connsiteY2"/>
              </a:cxn>
              <a:cxn ang="0">
                <a:pos x="connsiteX3" y="connsiteY3"/>
              </a:cxn>
            </a:cxnLst>
            <a:rect l="l" t="t" r="r" b="b"/>
            <a:pathLst>
              <a:path w="2349000" h="1416000">
                <a:moveTo>
                  <a:pt x="0" y="1416000"/>
                </a:moveTo>
                <a:lnTo>
                  <a:pt x="0" y="0"/>
                </a:lnTo>
                <a:lnTo>
                  <a:pt x="2349000" y="0"/>
                </a:lnTo>
                <a:lnTo>
                  <a:pt x="1781099" y="141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 name="Titel 1">
            <a:extLst>
              <a:ext uri="{FF2B5EF4-FFF2-40B4-BE49-F238E27FC236}">
                <a16:creationId xmlns:a16="http://schemas.microsoft.com/office/drawing/2014/main" id="{8D50629E-7B42-86E4-0C8F-DD76377A75CC}"/>
              </a:ext>
            </a:extLst>
          </p:cNvPr>
          <p:cNvSpPr>
            <a:spLocks noGrp="1"/>
          </p:cNvSpPr>
          <p:nvPr>
            <p:ph type="title"/>
          </p:nvPr>
        </p:nvSpPr>
        <p:spPr>
          <a:xfrm>
            <a:off x="516001" y="2709000"/>
            <a:ext cx="5580000" cy="1980000"/>
          </a:xfrm>
        </p:spPr>
        <p:txBody>
          <a:bodyPr/>
          <a:lstStyle>
            <a:lvl1pPr>
              <a:defRPr sz="4800"/>
            </a:lvl1pPr>
          </a:lstStyle>
          <a:p>
            <a:r>
              <a:rPr lang="de-DE"/>
              <a:t>Mastertitelformat bearbeiten</a:t>
            </a:r>
          </a:p>
        </p:txBody>
      </p:sp>
      <p:sp>
        <p:nvSpPr>
          <p:cNvPr id="5" name="Fußzeilenplatzhalter 4">
            <a:extLst>
              <a:ext uri="{FF2B5EF4-FFF2-40B4-BE49-F238E27FC236}">
                <a16:creationId xmlns:a16="http://schemas.microsoft.com/office/drawing/2014/main" id="{8F08C169-8E38-E2C4-4C43-7BE2122BAE53}"/>
              </a:ext>
            </a:extLst>
          </p:cNvPr>
          <p:cNvSpPr>
            <a:spLocks noGrp="1"/>
          </p:cNvSpPr>
          <p:nvPr>
            <p:ph type="ftr" sz="quarter" idx="12"/>
          </p:nvPr>
        </p:nvSpPr>
        <p:spPr/>
        <p:txBody>
          <a:bodyPr/>
          <a:lstStyle/>
          <a:p>
            <a:r>
              <a:rPr lang="de-DE"/>
              <a:t>Hier steht die Fußzeile</a:t>
            </a:r>
          </a:p>
        </p:txBody>
      </p:sp>
      <p:sp>
        <p:nvSpPr>
          <p:cNvPr id="23" name="Freihandform: Form 22">
            <a:extLst>
              <a:ext uri="{FF2B5EF4-FFF2-40B4-BE49-F238E27FC236}">
                <a16:creationId xmlns:a16="http://schemas.microsoft.com/office/drawing/2014/main" id="{6163D547-F5C3-2C6E-D61E-5715E3596EC9}"/>
              </a:ext>
            </a:extLst>
          </p:cNvPr>
          <p:cNvSpPr>
            <a:spLocks noGrp="1" noRot="1" noMove="1" noResize="1" noEditPoints="1" noAdjustHandles="1" noChangeArrowheads="1" noChangeShapeType="1"/>
          </p:cNvSpPr>
          <p:nvPr userDrawn="1"/>
        </p:nvSpPr>
        <p:spPr>
          <a:xfrm>
            <a:off x="8256000" y="369000"/>
            <a:ext cx="3419668" cy="6489000"/>
          </a:xfrm>
          <a:custGeom>
            <a:avLst/>
            <a:gdLst>
              <a:gd name="connsiteX0" fmla="*/ 3419668 w 3419668"/>
              <a:gd name="connsiteY0" fmla="*/ 0 h 6489000"/>
              <a:gd name="connsiteX1" fmla="*/ 3419668 w 3419668"/>
              <a:gd name="connsiteY1" fmla="*/ 6489000 h 6489000"/>
              <a:gd name="connsiteX2" fmla="*/ 0 w 3419668"/>
              <a:gd name="connsiteY2" fmla="*/ 6489000 h 6489000"/>
              <a:gd name="connsiteX3" fmla="*/ 0 w 3419668"/>
              <a:gd name="connsiteY3" fmla="*/ 1415618 h 6489000"/>
            </a:gdLst>
            <a:ahLst/>
            <a:cxnLst>
              <a:cxn ang="0">
                <a:pos x="connsiteX0" y="connsiteY0"/>
              </a:cxn>
              <a:cxn ang="0">
                <a:pos x="connsiteX1" y="connsiteY1"/>
              </a:cxn>
              <a:cxn ang="0">
                <a:pos x="connsiteX2" y="connsiteY2"/>
              </a:cxn>
              <a:cxn ang="0">
                <a:pos x="connsiteX3" y="connsiteY3"/>
              </a:cxn>
            </a:cxnLst>
            <a:rect l="l" t="t" r="r" b="b"/>
            <a:pathLst>
              <a:path w="3419668" h="6489000">
                <a:moveTo>
                  <a:pt x="3419668" y="0"/>
                </a:moveTo>
                <a:lnTo>
                  <a:pt x="3419668" y="6489000"/>
                </a:lnTo>
                <a:lnTo>
                  <a:pt x="0" y="6489000"/>
                </a:lnTo>
                <a:lnTo>
                  <a:pt x="0" y="1415618"/>
                </a:lnTo>
                <a:close/>
              </a:path>
            </a:pathLst>
          </a:custGeom>
          <a:solidFill>
            <a:schemeClr val="accent3">
              <a:alpha val="60000"/>
            </a:schemeClr>
          </a:solidFill>
        </p:spPr>
        <p:txBody>
          <a:bodyPr wrap="square" lIns="0" tIns="0" rIns="0" bIns="0" rtlCol="0">
            <a:noAutofit/>
          </a:bodyPr>
          <a:lstStyle/>
          <a:p>
            <a:endParaRPr/>
          </a:p>
        </p:txBody>
      </p:sp>
      <p:sp>
        <p:nvSpPr>
          <p:cNvPr id="29" name="Textplatzhalter 28">
            <a:extLst>
              <a:ext uri="{FF2B5EF4-FFF2-40B4-BE49-F238E27FC236}">
                <a16:creationId xmlns:a16="http://schemas.microsoft.com/office/drawing/2014/main" id="{1A3C3913-6171-FEAD-75FD-1B200C0A2E2E}"/>
              </a:ext>
            </a:extLst>
          </p:cNvPr>
          <p:cNvSpPr>
            <a:spLocks noGrp="1"/>
          </p:cNvSpPr>
          <p:nvPr>
            <p:ph type="body" sz="quarter" idx="14"/>
          </p:nvPr>
        </p:nvSpPr>
        <p:spPr>
          <a:xfrm>
            <a:off x="515938" y="4689475"/>
            <a:ext cx="5580062" cy="125952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36" name="Freihandform: Form 35">
            <a:extLst>
              <a:ext uri="{FF2B5EF4-FFF2-40B4-BE49-F238E27FC236}">
                <a16:creationId xmlns:a16="http://schemas.microsoft.com/office/drawing/2014/main" id="{8B68321D-D3EB-0B38-B5C2-E3A2ACC2B19C}"/>
              </a:ext>
            </a:extLst>
          </p:cNvPr>
          <p:cNvSpPr/>
          <p:nvPr userDrawn="1"/>
        </p:nvSpPr>
        <p:spPr>
          <a:xfrm>
            <a:off x="8796000" y="369000"/>
            <a:ext cx="2880064" cy="6489000"/>
          </a:xfrm>
          <a:custGeom>
            <a:avLst/>
            <a:gdLst>
              <a:gd name="connsiteX0" fmla="*/ 2880064 w 2880064"/>
              <a:gd name="connsiteY0" fmla="*/ 0 h 6489000"/>
              <a:gd name="connsiteX1" fmla="*/ 2880064 w 2880064"/>
              <a:gd name="connsiteY1" fmla="*/ 6489000 h 6489000"/>
              <a:gd name="connsiteX2" fmla="*/ 0 w 2880064"/>
              <a:gd name="connsiteY2" fmla="*/ 6489000 h 6489000"/>
              <a:gd name="connsiteX3" fmla="*/ 0 w 2880064"/>
              <a:gd name="connsiteY3" fmla="*/ 1192242 h 6489000"/>
            </a:gdLst>
            <a:ahLst/>
            <a:cxnLst>
              <a:cxn ang="0">
                <a:pos x="connsiteX0" y="connsiteY0"/>
              </a:cxn>
              <a:cxn ang="0">
                <a:pos x="connsiteX1" y="connsiteY1"/>
              </a:cxn>
              <a:cxn ang="0">
                <a:pos x="connsiteX2" y="connsiteY2"/>
              </a:cxn>
              <a:cxn ang="0">
                <a:pos x="connsiteX3" y="connsiteY3"/>
              </a:cxn>
            </a:cxnLst>
            <a:rect l="l" t="t" r="r" b="b"/>
            <a:pathLst>
              <a:path w="2880064" h="6489000">
                <a:moveTo>
                  <a:pt x="2880064" y="0"/>
                </a:moveTo>
                <a:lnTo>
                  <a:pt x="2880064" y="6489000"/>
                </a:lnTo>
                <a:lnTo>
                  <a:pt x="0" y="6489000"/>
                </a:lnTo>
                <a:lnTo>
                  <a:pt x="0" y="1192242"/>
                </a:lnTo>
                <a:close/>
              </a:path>
            </a:pathLst>
          </a:custGeom>
          <a:solidFill>
            <a:schemeClr val="accent3"/>
          </a:solidFill>
        </p:spPr>
        <p:txBody>
          <a:bodyPr wrap="square" lIns="0" tIns="0" rIns="0" bIns="0" rtlCol="0">
            <a:noAutofit/>
          </a:bodyPr>
          <a:lstStyle/>
          <a:p>
            <a:endParaRPr/>
          </a:p>
        </p:txBody>
      </p:sp>
      <p:sp>
        <p:nvSpPr>
          <p:cNvPr id="31" name="Freihandform: Form 30">
            <a:extLst>
              <a:ext uri="{FF2B5EF4-FFF2-40B4-BE49-F238E27FC236}">
                <a16:creationId xmlns:a16="http://schemas.microsoft.com/office/drawing/2014/main" id="{585DF466-D559-8258-65F4-E255FF46FAA5}"/>
              </a:ext>
            </a:extLst>
          </p:cNvPr>
          <p:cNvSpPr>
            <a:spLocks/>
          </p:cNvSpPr>
          <p:nvPr userDrawn="1"/>
        </p:nvSpPr>
        <p:spPr>
          <a:xfrm>
            <a:off x="9696000" y="1989000"/>
            <a:ext cx="2496000" cy="4869000"/>
          </a:xfrm>
          <a:custGeom>
            <a:avLst/>
            <a:gdLst>
              <a:gd name="connsiteX0" fmla="*/ 0 w 2496000"/>
              <a:gd name="connsiteY0" fmla="*/ 0 h 4869000"/>
              <a:gd name="connsiteX1" fmla="*/ 2496000 w 2496000"/>
              <a:gd name="connsiteY1" fmla="*/ 1008449 h 4869000"/>
              <a:gd name="connsiteX2" fmla="*/ 2496000 w 2496000"/>
              <a:gd name="connsiteY2" fmla="*/ 4869000 h 4869000"/>
              <a:gd name="connsiteX3" fmla="*/ 0 w 2496000"/>
              <a:gd name="connsiteY3" fmla="*/ 4869000 h 4869000"/>
            </a:gdLst>
            <a:ahLst/>
            <a:cxnLst>
              <a:cxn ang="0">
                <a:pos x="connsiteX0" y="connsiteY0"/>
              </a:cxn>
              <a:cxn ang="0">
                <a:pos x="connsiteX1" y="connsiteY1"/>
              </a:cxn>
              <a:cxn ang="0">
                <a:pos x="connsiteX2" y="connsiteY2"/>
              </a:cxn>
              <a:cxn ang="0">
                <a:pos x="connsiteX3" y="connsiteY3"/>
              </a:cxn>
            </a:cxnLst>
            <a:rect l="l" t="t" r="r" b="b"/>
            <a:pathLst>
              <a:path w="2496000" h="4869000">
                <a:moveTo>
                  <a:pt x="0" y="0"/>
                </a:moveTo>
                <a:lnTo>
                  <a:pt x="2496000" y="1008449"/>
                </a:lnTo>
                <a:lnTo>
                  <a:pt x="2496000" y="4869000"/>
                </a:lnTo>
                <a:lnTo>
                  <a:pt x="0" y="4869000"/>
                </a:lnTo>
                <a:close/>
              </a:path>
            </a:pathLst>
          </a:custGeom>
          <a:solidFill>
            <a:schemeClr val="accent2">
              <a:alpha val="60000"/>
            </a:schemeClr>
          </a:solidFill>
        </p:spPr>
        <p:txBody>
          <a:bodyPr wrap="square" lIns="0" tIns="0" rIns="0" bIns="0" rtlCol="0">
            <a:noAutofit/>
          </a:bodyPr>
          <a:lstStyle/>
          <a:p>
            <a:endParaRPr/>
          </a:p>
        </p:txBody>
      </p:sp>
      <p:sp>
        <p:nvSpPr>
          <p:cNvPr id="4" name="Datumsplatzhalter 3">
            <a:extLst>
              <a:ext uri="{FF2B5EF4-FFF2-40B4-BE49-F238E27FC236}">
                <a16:creationId xmlns:a16="http://schemas.microsoft.com/office/drawing/2014/main" id="{4DDFBA50-5519-6071-511D-139DCF5717B2}"/>
              </a:ext>
            </a:extLst>
          </p:cNvPr>
          <p:cNvSpPr>
            <a:spLocks noGrp="1"/>
          </p:cNvSpPr>
          <p:nvPr>
            <p:ph type="dt" sz="half" idx="11"/>
          </p:nvPr>
        </p:nvSpPr>
        <p:spPr/>
        <p:txBody>
          <a:bodyPr/>
          <a:lstStyle>
            <a:lvl1pPr>
              <a:defRPr>
                <a:solidFill>
                  <a:schemeClr val="bg1"/>
                </a:solidFill>
              </a:defRPr>
            </a:lvl1pPr>
          </a:lstStyle>
          <a:p>
            <a:fld id="{F7BE2B07-4B39-4C22-8CCA-5832F6990549}" type="datetime1">
              <a:rPr lang="de-DE" smtClean="0"/>
              <a:t>18.08.2026</a:t>
            </a:fld>
            <a:endParaRPr lang="de-DE"/>
          </a:p>
        </p:txBody>
      </p:sp>
      <p:sp>
        <p:nvSpPr>
          <p:cNvPr id="6" name="Foliennummernplatzhalter 5">
            <a:extLst>
              <a:ext uri="{FF2B5EF4-FFF2-40B4-BE49-F238E27FC236}">
                <a16:creationId xmlns:a16="http://schemas.microsoft.com/office/drawing/2014/main" id="{64D0E0DA-F147-C95D-72C2-D041AFF77F00}"/>
              </a:ext>
            </a:extLst>
          </p:cNvPr>
          <p:cNvSpPr>
            <a:spLocks noGrp="1"/>
          </p:cNvSpPr>
          <p:nvPr>
            <p:ph type="sldNum" sz="quarter" idx="13"/>
          </p:nvPr>
        </p:nvSpPr>
        <p:spPr/>
        <p:txBody>
          <a:bodyPr/>
          <a:lstStyle>
            <a:lvl1pPr>
              <a:defRPr>
                <a:solidFill>
                  <a:schemeClr val="bg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86060918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Titel_mit_Bild_ohne_Zusatz">
    <p:bg>
      <p:bgPr>
        <a:solidFill>
          <a:schemeClr val="tx1"/>
        </a:solidFill>
        <a:effectLst/>
      </p:bgPr>
    </p:bg>
    <p:spTree>
      <p:nvGrpSpPr>
        <p:cNvPr id="1" name=""/>
        <p:cNvGrpSpPr/>
        <p:nvPr/>
      </p:nvGrpSpPr>
      <p:grpSpPr>
        <a:xfrm>
          <a:off x="0" y="0"/>
          <a:ext cx="0" cy="0"/>
          <a:chOff x="0" y="0"/>
          <a:chExt cx="0" cy="0"/>
        </a:xfrm>
      </p:grpSpPr>
      <p:sp>
        <p:nvSpPr>
          <p:cNvPr id="16" name="Bildplatzhalter 15">
            <a:extLst>
              <a:ext uri="{FF2B5EF4-FFF2-40B4-BE49-F238E27FC236}">
                <a16:creationId xmlns:a16="http://schemas.microsoft.com/office/drawing/2014/main" id="{E2C88939-799F-D31D-B5BE-87C4567F0AE6}"/>
              </a:ext>
            </a:extLst>
          </p:cNvPr>
          <p:cNvSpPr>
            <a:spLocks noGrp="1"/>
          </p:cNvSpPr>
          <p:nvPr>
            <p:ph type="pic" sz="quarter" idx="19" hasCustomPrompt="1"/>
          </p:nvPr>
        </p:nvSpPr>
        <p:spPr>
          <a:xfrm>
            <a:off x="0" y="0"/>
            <a:ext cx="12192000" cy="6858000"/>
          </a:xfrm>
        </p:spPr>
        <p:txBody>
          <a:bodyPr rIns="540000" anchor="ctr" anchorCtr="0"/>
          <a:lstStyle>
            <a:lvl1pPr algn="r">
              <a:defRPr i="1">
                <a:solidFill>
                  <a:schemeClr val="bg1"/>
                </a:solidFill>
              </a:defRPr>
            </a:lvl1pPr>
          </a:lstStyle>
          <a:p>
            <a:r>
              <a:rPr lang="en-US"/>
              <a:t>Bild per Drag &amp; Drop hinzufügen</a:t>
            </a:r>
            <a:endParaRPr lang="de-DE"/>
          </a:p>
        </p:txBody>
      </p:sp>
      <p:sp>
        <p:nvSpPr>
          <p:cNvPr id="10" name="Textplatzhalter 9">
            <a:extLst>
              <a:ext uri="{FF2B5EF4-FFF2-40B4-BE49-F238E27FC236}">
                <a16:creationId xmlns:a16="http://schemas.microsoft.com/office/drawing/2014/main" id="{495D4785-65E7-686A-ADE3-650144F65097}"/>
              </a:ext>
            </a:extLst>
          </p:cNvPr>
          <p:cNvSpPr>
            <a:spLocks noGrp="1"/>
          </p:cNvSpPr>
          <p:nvPr>
            <p:ph type="body" sz="quarter" idx="10"/>
          </p:nvPr>
        </p:nvSpPr>
        <p:spPr>
          <a:xfrm>
            <a:off x="0" y="0"/>
            <a:ext cx="7356000" cy="6858000"/>
          </a:xfrm>
          <a:solidFill>
            <a:schemeClr val="accent3">
              <a:alpha val="60000"/>
            </a:schemeClr>
          </a:solidFill>
        </p:spPr>
        <p:txBody>
          <a:bodyPr/>
          <a:lstStyle>
            <a:lvl1pPr>
              <a:defRPr>
                <a:noFill/>
              </a:defRPr>
            </a:lvl1pPr>
          </a:lstStyle>
          <a:p>
            <a:pPr lvl="0"/>
            <a:r>
              <a:rPr lang="de-DE"/>
              <a:t>Mastertextformat bearbeiten</a:t>
            </a:r>
          </a:p>
        </p:txBody>
      </p:sp>
      <p:sp>
        <p:nvSpPr>
          <p:cNvPr id="2" name="Titel 1">
            <a:extLst>
              <a:ext uri="{FF2B5EF4-FFF2-40B4-BE49-F238E27FC236}">
                <a16:creationId xmlns:a16="http://schemas.microsoft.com/office/drawing/2014/main" id="{3FF2B252-0635-518E-3821-44C3B1201029}"/>
              </a:ext>
            </a:extLst>
          </p:cNvPr>
          <p:cNvSpPr>
            <a:spLocks noGrp="1"/>
          </p:cNvSpPr>
          <p:nvPr>
            <p:ph type="title"/>
          </p:nvPr>
        </p:nvSpPr>
        <p:spPr>
          <a:xfrm>
            <a:off x="516001" y="3969000"/>
            <a:ext cx="5580000" cy="1978538"/>
          </a:xfrm>
        </p:spPr>
        <p:txBody>
          <a:bodyPr/>
          <a:lstStyle>
            <a:lvl1pPr>
              <a:defRPr sz="4800"/>
            </a:lvl1pPr>
          </a:lstStyle>
          <a:p>
            <a:r>
              <a:rPr lang="de-DE"/>
              <a:t>Mastertitelformat bearbeiten</a:t>
            </a:r>
          </a:p>
        </p:txBody>
      </p:sp>
      <p:sp>
        <p:nvSpPr>
          <p:cNvPr id="18" name="Textplatzhalter 17">
            <a:extLst>
              <a:ext uri="{FF2B5EF4-FFF2-40B4-BE49-F238E27FC236}">
                <a16:creationId xmlns:a16="http://schemas.microsoft.com/office/drawing/2014/main" id="{D33006AB-6639-5FC1-81E1-5A0CBF34E1A2}"/>
              </a:ext>
            </a:extLst>
          </p:cNvPr>
          <p:cNvSpPr>
            <a:spLocks noGrp="1"/>
          </p:cNvSpPr>
          <p:nvPr>
            <p:ph type="body" sz="quarter" idx="17"/>
          </p:nvPr>
        </p:nvSpPr>
        <p:spPr>
          <a:xfrm rot="16200000">
            <a:off x="5101501" y="1174500"/>
            <a:ext cx="3789000" cy="1440000"/>
          </a:xfrm>
          <a:custGeom>
            <a:avLst/>
            <a:gdLst>
              <a:gd name="connsiteX0" fmla="*/ 3826652 w 3826652"/>
              <a:gd name="connsiteY0" fmla="*/ 0 h 1440000"/>
              <a:gd name="connsiteX1" fmla="*/ 3826652 w 3826652"/>
              <a:gd name="connsiteY1" fmla="*/ 1440000 h 1440000"/>
              <a:gd name="connsiteX2" fmla="*/ 0 w 3826652"/>
              <a:gd name="connsiteY2" fmla="*/ 1440000 h 1440000"/>
              <a:gd name="connsiteX3" fmla="*/ 588600 w 3826652"/>
              <a:gd name="connsiteY3" fmla="*/ 0 h 1440000"/>
            </a:gdLst>
            <a:ahLst/>
            <a:cxnLst>
              <a:cxn ang="0">
                <a:pos x="connsiteX0" y="connsiteY0"/>
              </a:cxn>
              <a:cxn ang="0">
                <a:pos x="connsiteX1" y="connsiteY1"/>
              </a:cxn>
              <a:cxn ang="0">
                <a:pos x="connsiteX2" y="connsiteY2"/>
              </a:cxn>
              <a:cxn ang="0">
                <a:pos x="connsiteX3" y="connsiteY3"/>
              </a:cxn>
            </a:cxnLst>
            <a:rect l="l" t="t" r="r" b="b"/>
            <a:pathLst>
              <a:path w="3826652" h="1440000">
                <a:moveTo>
                  <a:pt x="3826652" y="0"/>
                </a:moveTo>
                <a:lnTo>
                  <a:pt x="3826652" y="1440000"/>
                </a:lnTo>
                <a:lnTo>
                  <a:pt x="0" y="1440000"/>
                </a:lnTo>
                <a:lnTo>
                  <a:pt x="588600" y="0"/>
                </a:lnTo>
                <a:close/>
              </a:path>
            </a:pathLst>
          </a:custGeom>
          <a:solidFill>
            <a:schemeClr val="accent1">
              <a:alpha val="60000"/>
            </a:schemeClr>
          </a:solidFill>
        </p:spPr>
        <p:txBody>
          <a:bodyPr wrap="square">
            <a:noAutofit/>
          </a:bodyPr>
          <a:lstStyle>
            <a:lvl1pPr>
              <a:defRPr>
                <a:noFill/>
              </a:defRPr>
            </a:lvl1pPr>
          </a:lstStyle>
          <a:p>
            <a:pPr lvl="0"/>
            <a:r>
              <a:rPr lang="de-DE"/>
              <a:t>Mastertextformat bearbeiten</a:t>
            </a:r>
          </a:p>
        </p:txBody>
      </p:sp>
      <p:sp>
        <p:nvSpPr>
          <p:cNvPr id="22" name="Textplatzhalter 21">
            <a:extLst>
              <a:ext uri="{FF2B5EF4-FFF2-40B4-BE49-F238E27FC236}">
                <a16:creationId xmlns:a16="http://schemas.microsoft.com/office/drawing/2014/main" id="{AE05233A-9F89-0EF2-4B8D-C885BE81ABDA}"/>
              </a:ext>
            </a:extLst>
          </p:cNvPr>
          <p:cNvSpPr>
            <a:spLocks noGrp="1"/>
          </p:cNvSpPr>
          <p:nvPr>
            <p:ph type="body" sz="quarter" idx="18"/>
          </p:nvPr>
        </p:nvSpPr>
        <p:spPr>
          <a:xfrm rot="5400000" flipH="1">
            <a:off x="10237717" y="4903719"/>
            <a:ext cx="2824256" cy="1084308"/>
          </a:xfrm>
          <a:custGeom>
            <a:avLst/>
            <a:gdLst>
              <a:gd name="connsiteX0" fmla="*/ 2824256 w 2824256"/>
              <a:gd name="connsiteY0" fmla="*/ 0 h 1084308"/>
              <a:gd name="connsiteX1" fmla="*/ 0 w 2824256"/>
              <a:gd name="connsiteY1" fmla="*/ 0 h 1084308"/>
              <a:gd name="connsiteX2" fmla="*/ 0 w 2824256"/>
              <a:gd name="connsiteY2" fmla="*/ 1084308 h 1084308"/>
              <a:gd name="connsiteX3" fmla="*/ 2381045 w 2824256"/>
              <a:gd name="connsiteY3" fmla="*/ 1084308 h 1084308"/>
            </a:gdLst>
            <a:ahLst/>
            <a:cxnLst>
              <a:cxn ang="0">
                <a:pos x="connsiteX0" y="connsiteY0"/>
              </a:cxn>
              <a:cxn ang="0">
                <a:pos x="connsiteX1" y="connsiteY1"/>
              </a:cxn>
              <a:cxn ang="0">
                <a:pos x="connsiteX2" y="connsiteY2"/>
              </a:cxn>
              <a:cxn ang="0">
                <a:pos x="connsiteX3" y="connsiteY3"/>
              </a:cxn>
            </a:cxnLst>
            <a:rect l="l" t="t" r="r" b="b"/>
            <a:pathLst>
              <a:path w="2824256" h="1084308">
                <a:moveTo>
                  <a:pt x="2824256" y="0"/>
                </a:moveTo>
                <a:lnTo>
                  <a:pt x="0" y="0"/>
                </a:lnTo>
                <a:lnTo>
                  <a:pt x="0" y="1084308"/>
                </a:lnTo>
                <a:lnTo>
                  <a:pt x="2381045" y="1084308"/>
                </a:lnTo>
                <a:close/>
              </a:path>
            </a:pathLst>
          </a:custGeom>
          <a:solidFill>
            <a:schemeClr val="accent2">
              <a:alpha val="60000"/>
            </a:schemeClr>
          </a:solidFill>
        </p:spPr>
        <p:txBody>
          <a:bodyPr wrap="square">
            <a:noAutofit/>
          </a:bodyPr>
          <a:lstStyle>
            <a:lvl1pPr>
              <a:defRPr>
                <a:noFill/>
              </a:defRPr>
            </a:lvl1pPr>
          </a:lstStyle>
          <a:p>
            <a:pPr lvl="0"/>
            <a:r>
              <a:rPr lang="de-DE"/>
              <a:t>Mastertextformat bearbeiten</a:t>
            </a:r>
          </a:p>
        </p:txBody>
      </p:sp>
      <p:sp>
        <p:nvSpPr>
          <p:cNvPr id="5" name="Textplatzhalter 4">
            <a:extLst>
              <a:ext uri="{FF2B5EF4-FFF2-40B4-BE49-F238E27FC236}">
                <a16:creationId xmlns:a16="http://schemas.microsoft.com/office/drawing/2014/main" id="{D111D747-6E07-B9AC-201C-0EDD3A15D356}"/>
              </a:ext>
            </a:extLst>
          </p:cNvPr>
          <p:cNvSpPr>
            <a:spLocks noGrp="1" noRot="1" noChangeAspect="1" noMove="1" noResize="1" noEditPoints="1" noAdjustHandles="1" noChangeArrowheads="1" noChangeShapeType="1"/>
          </p:cNvSpPr>
          <p:nvPr>
            <p:ph type="body" sz="quarter" idx="21"/>
          </p:nvPr>
        </p:nvSpPr>
        <p:spPr>
          <a:xfrm>
            <a:off x="376251" y="6165531"/>
            <a:ext cx="2433624" cy="638219"/>
          </a:xfr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4" name="Datumsplatzhalter 3">
            <a:extLst>
              <a:ext uri="{FF2B5EF4-FFF2-40B4-BE49-F238E27FC236}">
                <a16:creationId xmlns:a16="http://schemas.microsoft.com/office/drawing/2014/main" id="{C047D914-CA3B-AAA5-E43C-653278FB93F8}"/>
              </a:ext>
            </a:extLst>
          </p:cNvPr>
          <p:cNvSpPr>
            <a:spLocks noGrp="1"/>
          </p:cNvSpPr>
          <p:nvPr>
            <p:ph type="dt" sz="half" idx="22"/>
          </p:nvPr>
        </p:nvSpPr>
        <p:spPr/>
        <p:txBody>
          <a:bodyPr/>
          <a:lstStyle/>
          <a:p>
            <a:fld id="{08409DF4-4A9E-435E-B559-8072DF6A2E38}" type="datetime1">
              <a:rPr lang="de-DE" smtClean="0"/>
              <a:t>18.08.2026</a:t>
            </a:fld>
            <a:endParaRPr lang="de-DE"/>
          </a:p>
        </p:txBody>
      </p:sp>
      <p:sp>
        <p:nvSpPr>
          <p:cNvPr id="6" name="Fußzeilenplatzhalter 5">
            <a:extLst>
              <a:ext uri="{FF2B5EF4-FFF2-40B4-BE49-F238E27FC236}">
                <a16:creationId xmlns:a16="http://schemas.microsoft.com/office/drawing/2014/main" id="{5093506A-68F8-157C-CDA2-A338B5BD80F0}"/>
              </a:ext>
            </a:extLst>
          </p:cNvPr>
          <p:cNvSpPr>
            <a:spLocks noGrp="1"/>
          </p:cNvSpPr>
          <p:nvPr>
            <p:ph type="ftr" sz="quarter" idx="23"/>
          </p:nvPr>
        </p:nvSpPr>
        <p:spPr/>
        <p:txBody>
          <a:bodyPr/>
          <a:lstStyle/>
          <a:p>
            <a:r>
              <a:rPr lang="de-DE"/>
              <a:t>Hier steht die Fußzeile</a:t>
            </a:r>
          </a:p>
        </p:txBody>
      </p:sp>
      <p:sp>
        <p:nvSpPr>
          <p:cNvPr id="7" name="Foliennummernplatzhalter 6">
            <a:extLst>
              <a:ext uri="{FF2B5EF4-FFF2-40B4-BE49-F238E27FC236}">
                <a16:creationId xmlns:a16="http://schemas.microsoft.com/office/drawing/2014/main" id="{A801A5AF-4830-C513-65F3-D350C5424470}"/>
              </a:ext>
            </a:extLst>
          </p:cNvPr>
          <p:cNvSpPr>
            <a:spLocks noGrp="1"/>
          </p:cNvSpPr>
          <p:nvPr>
            <p:ph type="sldNum" sz="quarter" idx="24"/>
          </p:nvPr>
        </p:nvSpPr>
        <p:spPr/>
        <p:txBody>
          <a:bodyPr/>
          <a:lstStyle/>
          <a:p>
            <a:fld id="{524B4EE0-1255-4C4D-93F1-26AC3979C234}" type="slidenum">
              <a:rPr lang="de-DE" smtClean="0"/>
              <a:pPr/>
              <a:t>‹Nr.›</a:t>
            </a:fld>
            <a:endParaRPr lang="de-DE"/>
          </a:p>
        </p:txBody>
      </p:sp>
    </p:spTree>
    <p:extLst>
      <p:ext uri="{BB962C8B-B14F-4D97-AF65-F5344CB8AC3E}">
        <p14:creationId xmlns:p14="http://schemas.microsoft.com/office/powerpoint/2010/main" val="3046390395"/>
      </p:ext>
    </p:extLst>
  </p:cSld>
  <p:clrMapOvr>
    <a:overrideClrMapping bg1="dk1" tx1="lt1" bg2="dk2" tx2="lt2" accent1="accent1" accent2="accent2" accent3="accent3" accent4="accent4" accent5="accent5" accent6="accent6" hlink="hlink" folHlink="folHlink"/>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Agenda_mit_Formen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A304D1-6859-F150-B45C-04206FA6D1D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61585794-2D84-C52F-681A-EC84C7A2A9B5}"/>
              </a:ext>
            </a:extLst>
          </p:cNvPr>
          <p:cNvSpPr>
            <a:spLocks noGrp="1"/>
          </p:cNvSpPr>
          <p:nvPr>
            <p:ph type="dt" sz="half" idx="10"/>
          </p:nvPr>
        </p:nvSpPr>
        <p:spPr/>
        <p:txBody>
          <a:bodyPr/>
          <a:lstStyle/>
          <a:p>
            <a:fld id="{240D4006-BA7A-4307-9E19-313C7C68B955}" type="datetime1">
              <a:rPr lang="de-DE" smtClean="0"/>
              <a:t>18.08.2026</a:t>
            </a:fld>
            <a:endParaRPr lang="de-DE"/>
          </a:p>
        </p:txBody>
      </p:sp>
      <p:sp>
        <p:nvSpPr>
          <p:cNvPr id="4" name="Fußzeilenplatzhalter 3">
            <a:extLst>
              <a:ext uri="{FF2B5EF4-FFF2-40B4-BE49-F238E27FC236}">
                <a16:creationId xmlns:a16="http://schemas.microsoft.com/office/drawing/2014/main" id="{57E30CF9-170B-FDB7-6AB9-73C9B1E87868}"/>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10D0415-62D0-589B-848C-5A89F3FD46AA}"/>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0F853E6E-99C4-B3B9-A630-E7EA40AE5D65}"/>
              </a:ext>
            </a:extLst>
          </p:cNvPr>
          <p:cNvSpPr>
            <a:spLocks noGrp="1"/>
          </p:cNvSpPr>
          <p:nvPr>
            <p:ph type="body" sz="quarter" idx="13"/>
          </p:nvPr>
        </p:nvSpPr>
        <p:spPr>
          <a:xfrm>
            <a:off x="515938" y="1628775"/>
            <a:ext cx="8459787"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5" name="Freihandform: Form 14">
            <a:extLst>
              <a:ext uri="{FF2B5EF4-FFF2-40B4-BE49-F238E27FC236}">
                <a16:creationId xmlns:a16="http://schemas.microsoft.com/office/drawing/2014/main" id="{31A30FF8-62C1-D1BD-38B1-F177EA1358DD}"/>
              </a:ext>
            </a:extLst>
          </p:cNvPr>
          <p:cNvSpPr>
            <a:spLocks noGrp="1" noRot="1" noMove="1" noResize="1" noEditPoints="1" noAdjustHandles="1" noChangeArrowheads="1" noChangeShapeType="1"/>
          </p:cNvSpPr>
          <p:nvPr userDrawn="1"/>
        </p:nvSpPr>
        <p:spPr>
          <a:xfrm rot="5400000">
            <a:off x="7717250" y="1810250"/>
            <a:ext cx="5588999" cy="1968501"/>
          </a:xfrm>
          <a:custGeom>
            <a:avLst/>
            <a:gdLst>
              <a:gd name="connsiteX0" fmla="*/ 0 w 5588999"/>
              <a:gd name="connsiteY0" fmla="*/ 1968501 h 1968501"/>
              <a:gd name="connsiteX1" fmla="*/ 0 w 5588999"/>
              <a:gd name="connsiteY1" fmla="*/ 0 h 1968501"/>
              <a:gd name="connsiteX2" fmla="*/ 5588999 w 5588999"/>
              <a:gd name="connsiteY2" fmla="*/ 0 h 1968501"/>
              <a:gd name="connsiteX3" fmla="*/ 4799513 w 5588999"/>
              <a:gd name="connsiteY3" fmla="*/ 1968501 h 1968501"/>
            </a:gdLst>
            <a:ahLst/>
            <a:cxnLst>
              <a:cxn ang="0">
                <a:pos x="connsiteX0" y="connsiteY0"/>
              </a:cxn>
              <a:cxn ang="0">
                <a:pos x="connsiteX1" y="connsiteY1"/>
              </a:cxn>
              <a:cxn ang="0">
                <a:pos x="connsiteX2" y="connsiteY2"/>
              </a:cxn>
              <a:cxn ang="0">
                <a:pos x="connsiteX3" y="connsiteY3"/>
              </a:cxn>
            </a:cxnLst>
            <a:rect l="l" t="t" r="r" b="b"/>
            <a:pathLst>
              <a:path w="5588999" h="1968501">
                <a:moveTo>
                  <a:pt x="0" y="1968501"/>
                </a:moveTo>
                <a:lnTo>
                  <a:pt x="0" y="0"/>
                </a:lnTo>
                <a:lnTo>
                  <a:pt x="5588999" y="0"/>
                </a:lnTo>
                <a:lnTo>
                  <a:pt x="4799513" y="1968501"/>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1" name="Freihandform: Form 20">
            <a:extLst>
              <a:ext uri="{FF2B5EF4-FFF2-40B4-BE49-F238E27FC236}">
                <a16:creationId xmlns:a16="http://schemas.microsoft.com/office/drawing/2014/main" id="{FF0853E6-DB76-6873-D50F-93C7C393F65B}"/>
              </a:ext>
            </a:extLst>
          </p:cNvPr>
          <p:cNvSpPr>
            <a:spLocks noGrp="1" noRot="1" noMove="1" noResize="1" noEditPoints="1" noAdjustHandles="1" noChangeArrowheads="1" noChangeShapeType="1"/>
          </p:cNvSpPr>
          <p:nvPr userDrawn="1"/>
        </p:nvSpPr>
        <p:spPr>
          <a:xfrm>
            <a:off x="11856000" y="-1"/>
            <a:ext cx="335724" cy="6858001"/>
          </a:xfrm>
          <a:custGeom>
            <a:avLst/>
            <a:gdLst>
              <a:gd name="connsiteX0" fmla="*/ 0 w 335724"/>
              <a:gd name="connsiteY0" fmla="*/ 0 h 6858001"/>
              <a:gd name="connsiteX1" fmla="*/ 335724 w 335724"/>
              <a:gd name="connsiteY1" fmla="*/ 0 h 6858001"/>
              <a:gd name="connsiteX2" fmla="*/ 335724 w 335724"/>
              <a:gd name="connsiteY2" fmla="*/ 6858001 h 6858001"/>
              <a:gd name="connsiteX3" fmla="*/ 0 w 335724"/>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335724" h="6858001">
                <a:moveTo>
                  <a:pt x="0" y="0"/>
                </a:moveTo>
                <a:lnTo>
                  <a:pt x="335724" y="0"/>
                </a:lnTo>
                <a:lnTo>
                  <a:pt x="335724" y="6858001"/>
                </a:lnTo>
                <a:lnTo>
                  <a:pt x="0" y="6858001"/>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DE"/>
          </a:p>
        </p:txBody>
      </p:sp>
      <p:sp>
        <p:nvSpPr>
          <p:cNvPr id="17" name="Freihandform: Form 16">
            <a:extLst>
              <a:ext uri="{FF2B5EF4-FFF2-40B4-BE49-F238E27FC236}">
                <a16:creationId xmlns:a16="http://schemas.microsoft.com/office/drawing/2014/main" id="{F3EE1FA7-6EDE-8FAA-4D71-28D3592C1B72}"/>
              </a:ext>
            </a:extLst>
          </p:cNvPr>
          <p:cNvSpPr>
            <a:spLocks noGrp="1" noRot="1" noMove="1" noResize="1" noEditPoints="1" noAdjustHandles="1" noChangeArrowheads="1" noChangeShapeType="1"/>
          </p:cNvSpPr>
          <p:nvPr userDrawn="1"/>
        </p:nvSpPr>
        <p:spPr>
          <a:xfrm>
            <a:off x="10416001" y="-1"/>
            <a:ext cx="1775723" cy="1628808"/>
          </a:xfrm>
          <a:custGeom>
            <a:avLst/>
            <a:gdLst>
              <a:gd name="connsiteX0" fmla="*/ 0 w 1775723"/>
              <a:gd name="connsiteY0" fmla="*/ 0 h 1628808"/>
              <a:gd name="connsiteX1" fmla="*/ 1775723 w 1775723"/>
              <a:gd name="connsiteY1" fmla="*/ 0 h 1628808"/>
              <a:gd name="connsiteX2" fmla="*/ 1775723 w 1775723"/>
              <a:gd name="connsiteY2" fmla="*/ 1628808 h 1628808"/>
              <a:gd name="connsiteX3" fmla="*/ 0 w 1775723"/>
              <a:gd name="connsiteY3" fmla="*/ 947951 h 1628808"/>
            </a:gdLst>
            <a:ahLst/>
            <a:cxnLst>
              <a:cxn ang="0">
                <a:pos x="connsiteX0" y="connsiteY0"/>
              </a:cxn>
              <a:cxn ang="0">
                <a:pos x="connsiteX1" y="connsiteY1"/>
              </a:cxn>
              <a:cxn ang="0">
                <a:pos x="connsiteX2" y="connsiteY2"/>
              </a:cxn>
              <a:cxn ang="0">
                <a:pos x="connsiteX3" y="connsiteY3"/>
              </a:cxn>
            </a:cxnLst>
            <a:rect l="l" t="t" r="r" b="b"/>
            <a:pathLst>
              <a:path w="1775723" h="1628808">
                <a:moveTo>
                  <a:pt x="0" y="0"/>
                </a:moveTo>
                <a:lnTo>
                  <a:pt x="1775723" y="0"/>
                </a:lnTo>
                <a:lnTo>
                  <a:pt x="1775723" y="1628808"/>
                </a:lnTo>
                <a:lnTo>
                  <a:pt x="0" y="947951"/>
                </a:lnTo>
                <a:close/>
              </a:path>
            </a:pathLst>
          </a:custGeom>
          <a:solidFill>
            <a:schemeClr val="accent1">
              <a:alpha val="60000"/>
            </a:schemeClr>
          </a:solidFill>
        </p:spPr>
        <p:txBody>
          <a:bodyPr wrap="square" lIns="0" tIns="0" rIns="0" bIns="0" rtlCol="0">
            <a:noAutofit/>
          </a:bodyPr>
          <a:lstStyle/>
          <a:p>
            <a:endParaRPr/>
          </a:p>
        </p:txBody>
      </p:sp>
      <p:sp>
        <p:nvSpPr>
          <p:cNvPr id="13" name="Freihandform: Form 12">
            <a:extLst>
              <a:ext uri="{FF2B5EF4-FFF2-40B4-BE49-F238E27FC236}">
                <a16:creationId xmlns:a16="http://schemas.microsoft.com/office/drawing/2014/main" id="{63B13D16-8D81-0BFA-9949-90ABAFC852DE}"/>
              </a:ext>
            </a:extLst>
          </p:cNvPr>
          <p:cNvSpPr>
            <a:spLocks noGrp="1" noRot="1" noMove="1" noResize="1" noEditPoints="1" noAdjustHandles="1" noChangeArrowheads="1" noChangeShapeType="1"/>
          </p:cNvSpPr>
          <p:nvPr userDrawn="1"/>
        </p:nvSpPr>
        <p:spPr>
          <a:xfrm rot="16200000" flipH="1">
            <a:off x="7801500" y="1354500"/>
            <a:ext cx="3609000" cy="900000"/>
          </a:xfrm>
          <a:custGeom>
            <a:avLst/>
            <a:gdLst>
              <a:gd name="connsiteX0" fmla="*/ 0 w 3609000"/>
              <a:gd name="connsiteY0" fmla="*/ 0 h 900000"/>
              <a:gd name="connsiteX1" fmla="*/ 0 w 3609000"/>
              <a:gd name="connsiteY1" fmla="*/ 900000 h 900000"/>
              <a:gd name="connsiteX2" fmla="*/ 3248046 w 3609000"/>
              <a:gd name="connsiteY2" fmla="*/ 900000 h 900000"/>
              <a:gd name="connsiteX3" fmla="*/ 3609000 w 3609000"/>
              <a:gd name="connsiteY3" fmla="*/ 0 h 900000"/>
            </a:gdLst>
            <a:ahLst/>
            <a:cxnLst>
              <a:cxn ang="0">
                <a:pos x="connsiteX0" y="connsiteY0"/>
              </a:cxn>
              <a:cxn ang="0">
                <a:pos x="connsiteX1" y="connsiteY1"/>
              </a:cxn>
              <a:cxn ang="0">
                <a:pos x="connsiteX2" y="connsiteY2"/>
              </a:cxn>
              <a:cxn ang="0">
                <a:pos x="connsiteX3" y="connsiteY3"/>
              </a:cxn>
            </a:cxnLst>
            <a:rect l="l" t="t" r="r" b="b"/>
            <a:pathLst>
              <a:path w="3609000" h="900000">
                <a:moveTo>
                  <a:pt x="0" y="0"/>
                </a:moveTo>
                <a:lnTo>
                  <a:pt x="0" y="900000"/>
                </a:lnTo>
                <a:lnTo>
                  <a:pt x="3248046" y="900000"/>
                </a:lnTo>
                <a:lnTo>
                  <a:pt x="3609000" y="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341112887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Agenda_mit_Formen_2">
    <p:spTree>
      <p:nvGrpSpPr>
        <p:cNvPr id="1" name=""/>
        <p:cNvGrpSpPr/>
        <p:nvPr/>
      </p:nvGrpSpPr>
      <p:grpSpPr>
        <a:xfrm>
          <a:off x="0" y="0"/>
          <a:ext cx="0" cy="0"/>
          <a:chOff x="0" y="0"/>
          <a:chExt cx="0" cy="0"/>
        </a:xfrm>
      </p:grpSpPr>
      <p:sp>
        <p:nvSpPr>
          <p:cNvPr id="16" name="Freihandform: Form 15">
            <a:extLst>
              <a:ext uri="{FF2B5EF4-FFF2-40B4-BE49-F238E27FC236}">
                <a16:creationId xmlns:a16="http://schemas.microsoft.com/office/drawing/2014/main" id="{ABAA3B0E-DA32-3071-E044-DF87137C47F2}"/>
              </a:ext>
            </a:extLst>
          </p:cNvPr>
          <p:cNvSpPr>
            <a:spLocks noGrp="1" noRot="1" noMove="1" noResize="1" noEditPoints="1" noAdjustHandles="1" noChangeArrowheads="1" noChangeShapeType="1"/>
          </p:cNvSpPr>
          <p:nvPr userDrawn="1"/>
        </p:nvSpPr>
        <p:spPr>
          <a:xfrm rot="16200000" flipV="1">
            <a:off x="7441501" y="2983501"/>
            <a:ext cx="5769000" cy="1979998"/>
          </a:xfrm>
          <a:custGeom>
            <a:avLst/>
            <a:gdLst>
              <a:gd name="connsiteX0" fmla="*/ 5769000 w 5769000"/>
              <a:gd name="connsiteY0" fmla="*/ 1979998 h 1979998"/>
              <a:gd name="connsiteX1" fmla="*/ 5769000 w 5769000"/>
              <a:gd name="connsiteY1" fmla="*/ 0 h 1979998"/>
              <a:gd name="connsiteX2" fmla="*/ 0 w 5769000"/>
              <a:gd name="connsiteY2" fmla="*/ 0 h 1979998"/>
              <a:gd name="connsiteX3" fmla="*/ 0 w 5769000"/>
              <a:gd name="connsiteY3" fmla="*/ 1979998 h 1979998"/>
            </a:gdLst>
            <a:ahLst/>
            <a:cxnLst>
              <a:cxn ang="0">
                <a:pos x="connsiteX0" y="connsiteY0"/>
              </a:cxn>
              <a:cxn ang="0">
                <a:pos x="connsiteX1" y="connsiteY1"/>
              </a:cxn>
              <a:cxn ang="0">
                <a:pos x="connsiteX2" y="connsiteY2"/>
              </a:cxn>
              <a:cxn ang="0">
                <a:pos x="connsiteX3" y="connsiteY3"/>
              </a:cxn>
            </a:cxnLst>
            <a:rect l="l" t="t" r="r" b="b"/>
            <a:pathLst>
              <a:path w="5769000" h="1979998">
                <a:moveTo>
                  <a:pt x="5769000" y="1979998"/>
                </a:moveTo>
                <a:lnTo>
                  <a:pt x="5769000" y="0"/>
                </a:lnTo>
                <a:lnTo>
                  <a:pt x="0" y="0"/>
                </a:lnTo>
                <a:lnTo>
                  <a:pt x="0" y="1979998"/>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 name="Titel 1">
            <a:extLst>
              <a:ext uri="{FF2B5EF4-FFF2-40B4-BE49-F238E27FC236}">
                <a16:creationId xmlns:a16="http://schemas.microsoft.com/office/drawing/2014/main" id="{0DA304D1-6859-F150-B45C-04206FA6D1DF}"/>
              </a:ext>
            </a:extLst>
          </p:cNvPr>
          <p:cNvSpPr>
            <a:spLocks noGrp="1"/>
          </p:cNvSpPr>
          <p:nvPr>
            <p:ph type="title"/>
          </p:nvPr>
        </p:nvSpPr>
        <p:spPr/>
        <p:txBody>
          <a:bodyPr/>
          <a:lstStyle/>
          <a:p>
            <a:r>
              <a:rPr lang="de-DE"/>
              <a:t>Mastertitelformat bearbeiten</a:t>
            </a:r>
          </a:p>
        </p:txBody>
      </p:sp>
      <p:sp>
        <p:nvSpPr>
          <p:cNvPr id="4" name="Fußzeilenplatzhalter 3">
            <a:extLst>
              <a:ext uri="{FF2B5EF4-FFF2-40B4-BE49-F238E27FC236}">
                <a16:creationId xmlns:a16="http://schemas.microsoft.com/office/drawing/2014/main" id="{57E30CF9-170B-FDB7-6AB9-73C9B1E87868}"/>
              </a:ext>
            </a:extLst>
          </p:cNvPr>
          <p:cNvSpPr>
            <a:spLocks noGrp="1"/>
          </p:cNvSpPr>
          <p:nvPr>
            <p:ph type="ftr" sz="quarter" idx="11"/>
          </p:nvPr>
        </p:nvSpPr>
        <p:spPr/>
        <p:txBody>
          <a:bodyPr/>
          <a:lstStyle/>
          <a:p>
            <a:r>
              <a:rPr lang="de-DE"/>
              <a:t>Hier steht die Fußzeile</a:t>
            </a:r>
          </a:p>
        </p:txBody>
      </p:sp>
      <p:sp>
        <p:nvSpPr>
          <p:cNvPr id="7" name="Textplatzhalter 6">
            <a:extLst>
              <a:ext uri="{FF2B5EF4-FFF2-40B4-BE49-F238E27FC236}">
                <a16:creationId xmlns:a16="http://schemas.microsoft.com/office/drawing/2014/main" id="{0F853E6E-99C4-B3B9-A630-E7EA40AE5D65}"/>
              </a:ext>
            </a:extLst>
          </p:cNvPr>
          <p:cNvSpPr>
            <a:spLocks noGrp="1"/>
          </p:cNvSpPr>
          <p:nvPr>
            <p:ph type="body" sz="quarter" idx="13"/>
          </p:nvPr>
        </p:nvSpPr>
        <p:spPr>
          <a:xfrm>
            <a:off x="515939" y="1628775"/>
            <a:ext cx="6840062"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4" name="Freihandform: Form 23">
            <a:extLst>
              <a:ext uri="{FF2B5EF4-FFF2-40B4-BE49-F238E27FC236}">
                <a16:creationId xmlns:a16="http://schemas.microsoft.com/office/drawing/2014/main" id="{B52CC431-83F1-209C-998D-4E0370334CDA}"/>
              </a:ext>
            </a:extLst>
          </p:cNvPr>
          <p:cNvSpPr>
            <a:spLocks noGrp="1" noRot="1" noMove="1" noResize="1" noEditPoints="1" noAdjustHandles="1" noChangeArrowheads="1" noChangeShapeType="1"/>
          </p:cNvSpPr>
          <p:nvPr userDrawn="1"/>
        </p:nvSpPr>
        <p:spPr>
          <a:xfrm rot="16200000" flipV="1">
            <a:off x="10136161" y="4802159"/>
            <a:ext cx="3595680" cy="516001"/>
          </a:xfrm>
          <a:custGeom>
            <a:avLst/>
            <a:gdLst>
              <a:gd name="connsiteX0" fmla="*/ 3595680 w 3595680"/>
              <a:gd name="connsiteY0" fmla="*/ 0 h 516001"/>
              <a:gd name="connsiteX1" fmla="*/ 0 w 3595680"/>
              <a:gd name="connsiteY1" fmla="*/ 0 h 516001"/>
              <a:gd name="connsiteX2" fmla="*/ 0 w 3595680"/>
              <a:gd name="connsiteY2" fmla="*/ 516001 h 516001"/>
              <a:gd name="connsiteX3" fmla="*/ 3388733 w 3595680"/>
              <a:gd name="connsiteY3" fmla="*/ 516000 h 516001"/>
            </a:gdLst>
            <a:ahLst/>
            <a:cxnLst>
              <a:cxn ang="0">
                <a:pos x="connsiteX0" y="connsiteY0"/>
              </a:cxn>
              <a:cxn ang="0">
                <a:pos x="connsiteX1" y="connsiteY1"/>
              </a:cxn>
              <a:cxn ang="0">
                <a:pos x="connsiteX2" y="connsiteY2"/>
              </a:cxn>
              <a:cxn ang="0">
                <a:pos x="connsiteX3" y="connsiteY3"/>
              </a:cxn>
            </a:cxnLst>
            <a:rect l="l" t="t" r="r" b="b"/>
            <a:pathLst>
              <a:path w="3595680" h="516001">
                <a:moveTo>
                  <a:pt x="3595680" y="0"/>
                </a:moveTo>
                <a:lnTo>
                  <a:pt x="0" y="0"/>
                </a:lnTo>
                <a:lnTo>
                  <a:pt x="0" y="516001"/>
                </a:lnTo>
                <a:lnTo>
                  <a:pt x="3388733" y="51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9" name="Freihandform: Form 18">
            <a:extLst>
              <a:ext uri="{FF2B5EF4-FFF2-40B4-BE49-F238E27FC236}">
                <a16:creationId xmlns:a16="http://schemas.microsoft.com/office/drawing/2014/main" id="{F4F0A10E-3200-4270-F174-A2876BB7ED69}"/>
              </a:ext>
            </a:extLst>
          </p:cNvPr>
          <p:cNvSpPr>
            <a:spLocks noGrp="1" noRot="1" noMove="1" noResize="1" noEditPoints="1" noAdjustHandles="1" noChangeArrowheads="1" noChangeShapeType="1"/>
          </p:cNvSpPr>
          <p:nvPr userDrawn="1"/>
        </p:nvSpPr>
        <p:spPr>
          <a:xfrm flipV="1">
            <a:off x="10236001" y="5049203"/>
            <a:ext cx="1955695" cy="1808796"/>
          </a:xfrm>
          <a:custGeom>
            <a:avLst/>
            <a:gdLst>
              <a:gd name="connsiteX0" fmla="*/ 1955695 w 1955695"/>
              <a:gd name="connsiteY0" fmla="*/ 1808796 h 1808796"/>
              <a:gd name="connsiteX1" fmla="*/ 1955695 w 1955695"/>
              <a:gd name="connsiteY1" fmla="*/ 0 h 1808796"/>
              <a:gd name="connsiteX2" fmla="*/ 0 w 1955695"/>
              <a:gd name="connsiteY2" fmla="*/ 0 h 1808796"/>
              <a:gd name="connsiteX3" fmla="*/ 0 w 1955695"/>
              <a:gd name="connsiteY3" fmla="*/ 1092965 h 1808796"/>
            </a:gdLst>
            <a:ahLst/>
            <a:cxnLst>
              <a:cxn ang="0">
                <a:pos x="connsiteX0" y="connsiteY0"/>
              </a:cxn>
              <a:cxn ang="0">
                <a:pos x="connsiteX1" y="connsiteY1"/>
              </a:cxn>
              <a:cxn ang="0">
                <a:pos x="connsiteX2" y="connsiteY2"/>
              </a:cxn>
              <a:cxn ang="0">
                <a:pos x="connsiteX3" y="connsiteY3"/>
              </a:cxn>
            </a:cxnLst>
            <a:rect l="l" t="t" r="r" b="b"/>
            <a:pathLst>
              <a:path w="1955695" h="1808796">
                <a:moveTo>
                  <a:pt x="1955695" y="1808796"/>
                </a:moveTo>
                <a:lnTo>
                  <a:pt x="1955695" y="0"/>
                </a:lnTo>
                <a:lnTo>
                  <a:pt x="0" y="0"/>
                </a:lnTo>
                <a:lnTo>
                  <a:pt x="0" y="1092965"/>
                </a:lnTo>
                <a:close/>
              </a:path>
            </a:pathLst>
          </a:custGeom>
          <a:solidFill>
            <a:schemeClr val="accent1">
              <a:alpha val="60000"/>
            </a:schemeClr>
          </a:solidFill>
        </p:spPr>
        <p:txBody>
          <a:bodyPr wrap="square" lIns="0" tIns="0" rIns="0" bIns="0" rtlCol="0">
            <a:noAutofit/>
          </a:bodyPr>
          <a:lstStyle/>
          <a:p>
            <a:endParaRPr/>
          </a:p>
        </p:txBody>
      </p:sp>
      <p:sp>
        <p:nvSpPr>
          <p:cNvPr id="12" name="Freihandform: Form 11">
            <a:extLst>
              <a:ext uri="{FF2B5EF4-FFF2-40B4-BE49-F238E27FC236}">
                <a16:creationId xmlns:a16="http://schemas.microsoft.com/office/drawing/2014/main" id="{EC20BC6F-68D4-E8D9-9E63-AF18B4E8C06D}"/>
              </a:ext>
            </a:extLst>
          </p:cNvPr>
          <p:cNvSpPr>
            <a:spLocks noGrp="1" noRot="1" noMove="1" noResize="1" noEditPoints="1" noAdjustHandles="1" noChangeArrowheads="1" noChangeShapeType="1"/>
          </p:cNvSpPr>
          <p:nvPr userDrawn="1"/>
        </p:nvSpPr>
        <p:spPr>
          <a:xfrm rot="5400000" flipH="1" flipV="1">
            <a:off x="7171590" y="4153590"/>
            <a:ext cx="3069000" cy="2339820"/>
          </a:xfrm>
          <a:custGeom>
            <a:avLst/>
            <a:gdLst>
              <a:gd name="connsiteX0" fmla="*/ 3069000 w 3069000"/>
              <a:gd name="connsiteY0" fmla="*/ 0 h 2339820"/>
              <a:gd name="connsiteX1" fmla="*/ 2130592 w 3069000"/>
              <a:gd name="connsiteY1" fmla="*/ 2339820 h 2339820"/>
              <a:gd name="connsiteX2" fmla="*/ 0 w 3069000"/>
              <a:gd name="connsiteY2" fmla="*/ 2339820 h 2339820"/>
              <a:gd name="connsiteX3" fmla="*/ 0 w 3069000"/>
              <a:gd name="connsiteY3" fmla="*/ 0 h 2339820"/>
            </a:gdLst>
            <a:ahLst/>
            <a:cxnLst>
              <a:cxn ang="0">
                <a:pos x="connsiteX0" y="connsiteY0"/>
              </a:cxn>
              <a:cxn ang="0">
                <a:pos x="connsiteX1" y="connsiteY1"/>
              </a:cxn>
              <a:cxn ang="0">
                <a:pos x="connsiteX2" y="connsiteY2"/>
              </a:cxn>
              <a:cxn ang="0">
                <a:pos x="connsiteX3" y="connsiteY3"/>
              </a:cxn>
            </a:cxnLst>
            <a:rect l="l" t="t" r="r" b="b"/>
            <a:pathLst>
              <a:path w="3069000" h="2339820">
                <a:moveTo>
                  <a:pt x="3069000" y="0"/>
                </a:moveTo>
                <a:lnTo>
                  <a:pt x="2130592" y="2339820"/>
                </a:lnTo>
                <a:lnTo>
                  <a:pt x="0" y="2339820"/>
                </a:lnTo>
                <a:lnTo>
                  <a:pt x="0" y="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3" name="Datumsplatzhalter 2">
            <a:extLst>
              <a:ext uri="{FF2B5EF4-FFF2-40B4-BE49-F238E27FC236}">
                <a16:creationId xmlns:a16="http://schemas.microsoft.com/office/drawing/2014/main" id="{61585794-2D84-C52F-681A-EC84C7A2A9B5}"/>
              </a:ext>
            </a:extLst>
          </p:cNvPr>
          <p:cNvSpPr>
            <a:spLocks noGrp="1"/>
          </p:cNvSpPr>
          <p:nvPr>
            <p:ph type="dt" sz="half" idx="10"/>
          </p:nvPr>
        </p:nvSpPr>
        <p:spPr/>
        <p:txBody>
          <a:bodyPr/>
          <a:lstStyle>
            <a:lvl1pPr>
              <a:defRPr>
                <a:solidFill>
                  <a:schemeClr val="bg1"/>
                </a:solidFill>
              </a:defRPr>
            </a:lvl1pPr>
          </a:lstStyle>
          <a:p>
            <a:fld id="{884391FC-CEE6-426F-8CC4-54F46FFC32CE}" type="datetime1">
              <a:rPr lang="de-DE" smtClean="0"/>
              <a:t>18.08.2026</a:t>
            </a:fld>
            <a:endParaRPr lang="de-DE"/>
          </a:p>
        </p:txBody>
      </p:sp>
      <p:sp>
        <p:nvSpPr>
          <p:cNvPr id="5" name="Foliennummernplatzhalter 4">
            <a:extLst>
              <a:ext uri="{FF2B5EF4-FFF2-40B4-BE49-F238E27FC236}">
                <a16:creationId xmlns:a16="http://schemas.microsoft.com/office/drawing/2014/main" id="{E10D0415-62D0-589B-848C-5A89F3FD46AA}"/>
              </a:ext>
            </a:extLst>
          </p:cNvPr>
          <p:cNvSpPr>
            <a:spLocks noGrp="1"/>
          </p:cNvSpPr>
          <p:nvPr>
            <p:ph type="sldNum" sz="quarter" idx="12"/>
          </p:nvPr>
        </p:nvSpPr>
        <p:spPr/>
        <p:txBody>
          <a:bodyPr/>
          <a:lstStyle>
            <a:lvl1pPr>
              <a:defRPr>
                <a:solidFill>
                  <a:schemeClr val="bg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34279227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Kapiteltrenner_mit_Formen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92608A-917C-E90F-2E2D-7EB849B236DF}"/>
              </a:ext>
            </a:extLst>
          </p:cNvPr>
          <p:cNvSpPr>
            <a:spLocks noGrp="1"/>
          </p:cNvSpPr>
          <p:nvPr>
            <p:ph type="title"/>
          </p:nvPr>
        </p:nvSpPr>
        <p:spPr>
          <a:xfrm>
            <a:off x="516000" y="4149000"/>
            <a:ext cx="5580000" cy="1982320"/>
          </a:xfrm>
        </p:spPr>
        <p:txBody>
          <a:bodyPr/>
          <a:lstStyle>
            <a:lvl1pPr>
              <a:defRPr sz="3600"/>
            </a:lvl1pPr>
          </a:lstStyle>
          <a:p>
            <a:r>
              <a:rPr lang="de-DE"/>
              <a:t>Mastertitelformat bearbeiten</a:t>
            </a:r>
          </a:p>
        </p:txBody>
      </p:sp>
      <p:sp>
        <p:nvSpPr>
          <p:cNvPr id="4" name="Fußzeilenplatzhalter 3">
            <a:extLst>
              <a:ext uri="{FF2B5EF4-FFF2-40B4-BE49-F238E27FC236}">
                <a16:creationId xmlns:a16="http://schemas.microsoft.com/office/drawing/2014/main" id="{0BB7EFC4-BB32-D50E-042F-2C1005E75664}"/>
              </a:ext>
            </a:extLst>
          </p:cNvPr>
          <p:cNvSpPr>
            <a:spLocks noGrp="1"/>
          </p:cNvSpPr>
          <p:nvPr>
            <p:ph type="ftr" sz="quarter" idx="11"/>
          </p:nvPr>
        </p:nvSpPr>
        <p:spPr/>
        <p:txBody>
          <a:bodyPr/>
          <a:lstStyle/>
          <a:p>
            <a:r>
              <a:rPr lang="de-DE"/>
              <a:t>Hier steht die Fußzeile</a:t>
            </a:r>
          </a:p>
        </p:txBody>
      </p:sp>
      <p:sp>
        <p:nvSpPr>
          <p:cNvPr id="6" name="Parallelogramm 5">
            <a:extLst>
              <a:ext uri="{FF2B5EF4-FFF2-40B4-BE49-F238E27FC236}">
                <a16:creationId xmlns:a16="http://schemas.microsoft.com/office/drawing/2014/main" id="{E0C8FD4C-0C76-F54A-A531-010CA8C5E922}"/>
              </a:ext>
            </a:extLst>
          </p:cNvPr>
          <p:cNvSpPr>
            <a:spLocks noGrp="1" noRot="1" noMove="1" noResize="1" noEditPoints="1" noAdjustHandles="1" noChangeArrowheads="1" noChangeShapeType="1"/>
          </p:cNvSpPr>
          <p:nvPr userDrawn="1"/>
        </p:nvSpPr>
        <p:spPr>
          <a:xfrm rot="16200000" flipH="1">
            <a:off x="7087281" y="2809279"/>
            <a:ext cx="6858000" cy="1239444"/>
          </a:xfrm>
          <a:prstGeom prst="parallelogram">
            <a:avLst>
              <a:gd name="adj" fmla="val 0"/>
            </a:avLst>
          </a:pr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lIns="0" tIns="0" rIns="0" bIns="0" rtlCol="0" anchor="ctr"/>
          <a:lstStyle/>
          <a:p>
            <a:pPr algn="ctr"/>
            <a:endParaRPr lang="de-DE" sz="1400"/>
          </a:p>
        </p:txBody>
      </p:sp>
      <p:sp>
        <p:nvSpPr>
          <p:cNvPr id="12" name="Freihandform: Form 11">
            <a:extLst>
              <a:ext uri="{FF2B5EF4-FFF2-40B4-BE49-F238E27FC236}">
                <a16:creationId xmlns:a16="http://schemas.microsoft.com/office/drawing/2014/main" id="{2F60BF5A-7F40-0574-607F-97BEB244DD6E}"/>
              </a:ext>
            </a:extLst>
          </p:cNvPr>
          <p:cNvSpPr>
            <a:spLocks noGrp="1" noRot="1" noMove="1" noResize="1" noEditPoints="1" noAdjustHandles="1" noChangeArrowheads="1" noChangeShapeType="1"/>
          </p:cNvSpPr>
          <p:nvPr userDrawn="1"/>
        </p:nvSpPr>
        <p:spPr>
          <a:xfrm rot="16200000" flipH="1">
            <a:off x="-556500" y="556500"/>
            <a:ext cx="3788999" cy="2675999"/>
          </a:xfrm>
          <a:custGeom>
            <a:avLst/>
            <a:gdLst>
              <a:gd name="connsiteX0" fmla="*/ 0 w 3788999"/>
              <a:gd name="connsiteY0" fmla="*/ 0 h 2675999"/>
              <a:gd name="connsiteX1" fmla="*/ 0 w 3788999"/>
              <a:gd name="connsiteY1" fmla="*/ 2675999 h 2675999"/>
              <a:gd name="connsiteX2" fmla="*/ 2715763 w 3788999"/>
              <a:gd name="connsiteY2" fmla="*/ 2675999 h 2675999"/>
              <a:gd name="connsiteX3" fmla="*/ 3788999 w 3788999"/>
              <a:gd name="connsiteY3" fmla="*/ 0 h 2675999"/>
            </a:gdLst>
            <a:ahLst/>
            <a:cxnLst>
              <a:cxn ang="0">
                <a:pos x="connsiteX0" y="connsiteY0"/>
              </a:cxn>
              <a:cxn ang="0">
                <a:pos x="connsiteX1" y="connsiteY1"/>
              </a:cxn>
              <a:cxn ang="0">
                <a:pos x="connsiteX2" y="connsiteY2"/>
              </a:cxn>
              <a:cxn ang="0">
                <a:pos x="connsiteX3" y="connsiteY3"/>
              </a:cxn>
            </a:cxnLst>
            <a:rect l="l" t="t" r="r" b="b"/>
            <a:pathLst>
              <a:path w="3788999" h="2675999">
                <a:moveTo>
                  <a:pt x="0" y="0"/>
                </a:moveTo>
                <a:lnTo>
                  <a:pt x="0" y="2675999"/>
                </a:lnTo>
                <a:lnTo>
                  <a:pt x="2715763" y="2675999"/>
                </a:lnTo>
                <a:lnTo>
                  <a:pt x="3788999" y="0"/>
                </a:lnTo>
                <a:close/>
              </a:path>
            </a:pathLst>
          </a:custGeom>
          <a:solidFill>
            <a:schemeClr val="accent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Parallelogramm 8">
            <a:extLst>
              <a:ext uri="{FF2B5EF4-FFF2-40B4-BE49-F238E27FC236}">
                <a16:creationId xmlns:a16="http://schemas.microsoft.com/office/drawing/2014/main" id="{08684BA9-9C57-10EB-5807-85321AAED985}"/>
              </a:ext>
            </a:extLst>
          </p:cNvPr>
          <p:cNvSpPr>
            <a:spLocks noGrp="1" noRot="1" noMove="1" noResize="1" noEditPoints="1" noAdjustHandles="1" noChangeArrowheads="1" noChangeShapeType="1"/>
          </p:cNvSpPr>
          <p:nvPr userDrawn="1"/>
        </p:nvSpPr>
        <p:spPr>
          <a:xfrm rot="16200000" flipH="1">
            <a:off x="9696002" y="2889002"/>
            <a:ext cx="2879998" cy="1080000"/>
          </a:xfrm>
          <a:prstGeom prst="parallelogram">
            <a:avLst>
              <a:gd name="adj" fmla="val 40106"/>
            </a:avLst>
          </a:pr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lIns="0" tIns="0" rIns="0" bIns="0" rtlCol="0" anchor="ctr"/>
          <a:lstStyle/>
          <a:p>
            <a:pPr algn="ctr"/>
            <a:endParaRPr lang="de-DE" sz="1400"/>
          </a:p>
        </p:txBody>
      </p:sp>
      <p:sp>
        <p:nvSpPr>
          <p:cNvPr id="14" name="Freihandform: Form 13">
            <a:extLst>
              <a:ext uri="{FF2B5EF4-FFF2-40B4-BE49-F238E27FC236}">
                <a16:creationId xmlns:a16="http://schemas.microsoft.com/office/drawing/2014/main" id="{AC2AA073-7E01-E4E8-3C90-7DABE9CB48BF}"/>
              </a:ext>
            </a:extLst>
          </p:cNvPr>
          <p:cNvSpPr>
            <a:spLocks noGrp="1" noRot="1" noMove="1" noResize="1" noEditPoints="1" noAdjustHandles="1" noChangeArrowheads="1" noChangeShapeType="1"/>
          </p:cNvSpPr>
          <p:nvPr userDrawn="1"/>
        </p:nvSpPr>
        <p:spPr>
          <a:xfrm rot="5400000">
            <a:off x="8071499" y="4693499"/>
            <a:ext cx="3068999" cy="1260001"/>
          </a:xfrm>
          <a:custGeom>
            <a:avLst/>
            <a:gdLst>
              <a:gd name="connsiteX0" fmla="*/ 0 w 3068999"/>
              <a:gd name="connsiteY0" fmla="*/ 1260001 h 1260001"/>
              <a:gd name="connsiteX1" fmla="*/ 505336 w 3068999"/>
              <a:gd name="connsiteY1" fmla="*/ 0 h 1260001"/>
              <a:gd name="connsiteX2" fmla="*/ 3068999 w 3068999"/>
              <a:gd name="connsiteY2" fmla="*/ 0 h 1260001"/>
              <a:gd name="connsiteX3" fmla="*/ 3068999 w 3068999"/>
              <a:gd name="connsiteY3" fmla="*/ 1260001 h 1260001"/>
            </a:gdLst>
            <a:ahLst/>
            <a:cxnLst>
              <a:cxn ang="0">
                <a:pos x="connsiteX0" y="connsiteY0"/>
              </a:cxn>
              <a:cxn ang="0">
                <a:pos x="connsiteX1" y="connsiteY1"/>
              </a:cxn>
              <a:cxn ang="0">
                <a:pos x="connsiteX2" y="connsiteY2"/>
              </a:cxn>
              <a:cxn ang="0">
                <a:pos x="connsiteX3" y="connsiteY3"/>
              </a:cxn>
            </a:cxnLst>
            <a:rect l="l" t="t" r="r" b="b"/>
            <a:pathLst>
              <a:path w="3068999" h="1260001">
                <a:moveTo>
                  <a:pt x="0" y="1260001"/>
                </a:moveTo>
                <a:lnTo>
                  <a:pt x="505336" y="0"/>
                </a:lnTo>
                <a:lnTo>
                  <a:pt x="3068999" y="0"/>
                </a:lnTo>
                <a:lnTo>
                  <a:pt x="3068999" y="1260001"/>
                </a:lnTo>
                <a:close/>
              </a:path>
            </a:pathLst>
          </a:custGeom>
          <a:solidFill>
            <a:schemeClr val="accent2">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3" name="Datumsplatzhalter 2">
            <a:extLst>
              <a:ext uri="{FF2B5EF4-FFF2-40B4-BE49-F238E27FC236}">
                <a16:creationId xmlns:a16="http://schemas.microsoft.com/office/drawing/2014/main" id="{4D2E359B-27DF-0D4A-AF6C-CC881153B67A}"/>
              </a:ext>
            </a:extLst>
          </p:cNvPr>
          <p:cNvSpPr>
            <a:spLocks noGrp="1"/>
          </p:cNvSpPr>
          <p:nvPr>
            <p:ph type="dt" sz="half" idx="10"/>
          </p:nvPr>
        </p:nvSpPr>
        <p:spPr/>
        <p:txBody>
          <a:bodyPr/>
          <a:lstStyle>
            <a:lvl1pPr>
              <a:defRPr>
                <a:solidFill>
                  <a:schemeClr val="bg1"/>
                </a:solidFill>
              </a:defRPr>
            </a:lvl1pPr>
          </a:lstStyle>
          <a:p>
            <a:fld id="{7E4227A7-8BD2-4174-896E-735B0C291B61}" type="datetime1">
              <a:rPr lang="de-DE" smtClean="0"/>
              <a:t>18.08.2026</a:t>
            </a:fld>
            <a:endParaRPr lang="de-DE"/>
          </a:p>
        </p:txBody>
      </p:sp>
      <p:sp>
        <p:nvSpPr>
          <p:cNvPr id="5" name="Foliennummernplatzhalter 4">
            <a:extLst>
              <a:ext uri="{FF2B5EF4-FFF2-40B4-BE49-F238E27FC236}">
                <a16:creationId xmlns:a16="http://schemas.microsoft.com/office/drawing/2014/main" id="{B388F204-435D-2953-760D-477094D2D1CA}"/>
              </a:ext>
            </a:extLst>
          </p:cNvPr>
          <p:cNvSpPr>
            <a:spLocks noGrp="1"/>
          </p:cNvSpPr>
          <p:nvPr>
            <p:ph type="sldNum" sz="quarter" idx="12"/>
          </p:nvPr>
        </p:nvSpPr>
        <p:spPr/>
        <p:txBody>
          <a:bodyPr/>
          <a:lstStyle>
            <a:lvl1pPr>
              <a:defRPr>
                <a:solidFill>
                  <a:schemeClr val="tx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206853547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Kapiteltrenner_mit_Formen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92608A-917C-E90F-2E2D-7EB849B236DF}"/>
              </a:ext>
            </a:extLst>
          </p:cNvPr>
          <p:cNvSpPr>
            <a:spLocks noGrp="1"/>
          </p:cNvSpPr>
          <p:nvPr>
            <p:ph type="title"/>
          </p:nvPr>
        </p:nvSpPr>
        <p:spPr>
          <a:xfrm>
            <a:off x="516000" y="4149000"/>
            <a:ext cx="5580000" cy="1982320"/>
          </a:xfrm>
        </p:spPr>
        <p:txBody>
          <a:bodyPr/>
          <a:lstStyle>
            <a:lvl1pPr>
              <a:defRPr sz="3600"/>
            </a:lvl1pPr>
          </a:lstStyle>
          <a:p>
            <a:r>
              <a:rPr lang="de-DE"/>
              <a:t>Mastertitelformat bearbeiten</a:t>
            </a:r>
          </a:p>
        </p:txBody>
      </p:sp>
      <p:sp>
        <p:nvSpPr>
          <p:cNvPr id="8" name="Rechteck 7">
            <a:extLst>
              <a:ext uri="{FF2B5EF4-FFF2-40B4-BE49-F238E27FC236}">
                <a16:creationId xmlns:a16="http://schemas.microsoft.com/office/drawing/2014/main" id="{48163755-32C2-4E03-8F7D-04ADA3590FE6}"/>
              </a:ext>
            </a:extLst>
          </p:cNvPr>
          <p:cNvSpPr>
            <a:spLocks/>
          </p:cNvSpPr>
          <p:nvPr userDrawn="1"/>
        </p:nvSpPr>
        <p:spPr>
          <a:xfrm>
            <a:off x="7355999" y="0"/>
            <a:ext cx="4500001" cy="6858000"/>
          </a:xfrm>
          <a:prstGeom prst="rect">
            <a:avLst/>
          </a:pr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22" name="Freihandform: Form 21">
            <a:extLst>
              <a:ext uri="{FF2B5EF4-FFF2-40B4-BE49-F238E27FC236}">
                <a16:creationId xmlns:a16="http://schemas.microsoft.com/office/drawing/2014/main" id="{115AA7E9-473A-7839-A11E-57D50EA19863}"/>
              </a:ext>
            </a:extLst>
          </p:cNvPr>
          <p:cNvSpPr>
            <a:spLocks noGrp="1" noRot="1" noMove="1" noResize="1" noEditPoints="1" noAdjustHandles="1" noChangeArrowheads="1" noChangeShapeType="1"/>
          </p:cNvSpPr>
          <p:nvPr userDrawn="1"/>
        </p:nvSpPr>
        <p:spPr>
          <a:xfrm rot="5400000">
            <a:off x="8075135" y="1440865"/>
            <a:ext cx="5557729" cy="2676000"/>
          </a:xfrm>
          <a:custGeom>
            <a:avLst/>
            <a:gdLst>
              <a:gd name="connsiteX0" fmla="*/ 0 w 5557729"/>
              <a:gd name="connsiteY0" fmla="*/ 2676000 h 2676000"/>
              <a:gd name="connsiteX1" fmla="*/ 0 w 5557729"/>
              <a:gd name="connsiteY1" fmla="*/ 0 h 2676000"/>
              <a:gd name="connsiteX2" fmla="*/ 5557729 w 5557729"/>
              <a:gd name="connsiteY2" fmla="*/ 0 h 2676000"/>
              <a:gd name="connsiteX3" fmla="*/ 4484493 w 5557729"/>
              <a:gd name="connsiteY3" fmla="*/ 2676000 h 2676000"/>
            </a:gdLst>
            <a:ahLst/>
            <a:cxnLst>
              <a:cxn ang="0">
                <a:pos x="connsiteX0" y="connsiteY0"/>
              </a:cxn>
              <a:cxn ang="0">
                <a:pos x="connsiteX1" y="connsiteY1"/>
              </a:cxn>
              <a:cxn ang="0">
                <a:pos x="connsiteX2" y="connsiteY2"/>
              </a:cxn>
              <a:cxn ang="0">
                <a:pos x="connsiteX3" y="connsiteY3"/>
              </a:cxn>
            </a:cxnLst>
            <a:rect l="l" t="t" r="r" b="b"/>
            <a:pathLst>
              <a:path w="5557729" h="2676000">
                <a:moveTo>
                  <a:pt x="0" y="2676000"/>
                </a:moveTo>
                <a:lnTo>
                  <a:pt x="0" y="0"/>
                </a:lnTo>
                <a:lnTo>
                  <a:pt x="5557729" y="0"/>
                </a:lnTo>
                <a:lnTo>
                  <a:pt x="4484493" y="267600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5" name="Freihandform: Form 14">
            <a:extLst>
              <a:ext uri="{FF2B5EF4-FFF2-40B4-BE49-F238E27FC236}">
                <a16:creationId xmlns:a16="http://schemas.microsoft.com/office/drawing/2014/main" id="{9CB1DD82-2E41-54D5-EBB0-B6D23AD3CE51}"/>
              </a:ext>
            </a:extLst>
          </p:cNvPr>
          <p:cNvSpPr>
            <a:spLocks noGrp="1" noRot="1" noMove="1" noResize="1" noEditPoints="1" noAdjustHandles="1" noChangeArrowheads="1" noChangeShapeType="1"/>
          </p:cNvSpPr>
          <p:nvPr userDrawn="1"/>
        </p:nvSpPr>
        <p:spPr>
          <a:xfrm rot="5400000">
            <a:off x="-1096501" y="1096502"/>
            <a:ext cx="3789001" cy="1595999"/>
          </a:xfrm>
          <a:custGeom>
            <a:avLst/>
            <a:gdLst>
              <a:gd name="connsiteX0" fmla="*/ 0 w 3789001"/>
              <a:gd name="connsiteY0" fmla="*/ 1595999 h 1595999"/>
              <a:gd name="connsiteX1" fmla="*/ 0 w 3789001"/>
              <a:gd name="connsiteY1" fmla="*/ 0 h 1595999"/>
              <a:gd name="connsiteX2" fmla="*/ 3789001 w 3789001"/>
              <a:gd name="connsiteY2" fmla="*/ 0 h 1595999"/>
              <a:gd name="connsiteX3" fmla="*/ 3148909 w 3789001"/>
              <a:gd name="connsiteY3" fmla="*/ 1595999 h 1595999"/>
            </a:gdLst>
            <a:ahLst/>
            <a:cxnLst>
              <a:cxn ang="0">
                <a:pos x="connsiteX0" y="connsiteY0"/>
              </a:cxn>
              <a:cxn ang="0">
                <a:pos x="connsiteX1" y="connsiteY1"/>
              </a:cxn>
              <a:cxn ang="0">
                <a:pos x="connsiteX2" y="connsiteY2"/>
              </a:cxn>
              <a:cxn ang="0">
                <a:pos x="connsiteX3" y="connsiteY3"/>
              </a:cxn>
            </a:cxnLst>
            <a:rect l="l" t="t" r="r" b="b"/>
            <a:pathLst>
              <a:path w="3789001" h="1595999">
                <a:moveTo>
                  <a:pt x="0" y="1595999"/>
                </a:moveTo>
                <a:lnTo>
                  <a:pt x="0" y="0"/>
                </a:lnTo>
                <a:lnTo>
                  <a:pt x="3789001" y="0"/>
                </a:lnTo>
                <a:lnTo>
                  <a:pt x="3148909" y="1595999"/>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7" name="Freihandform: Form 16">
            <a:extLst>
              <a:ext uri="{FF2B5EF4-FFF2-40B4-BE49-F238E27FC236}">
                <a16:creationId xmlns:a16="http://schemas.microsoft.com/office/drawing/2014/main" id="{41F1CD9A-8637-3EE9-FBCC-33FDD46C9E57}"/>
              </a:ext>
            </a:extLst>
          </p:cNvPr>
          <p:cNvSpPr>
            <a:spLocks noGrp="1" noRot="1" noMove="1" noResize="1" noEditPoints="1" noAdjustHandles="1" noChangeArrowheads="1" noChangeShapeType="1"/>
          </p:cNvSpPr>
          <p:nvPr userDrawn="1"/>
        </p:nvSpPr>
        <p:spPr>
          <a:xfrm rot="16200000" flipV="1">
            <a:off x="5641501" y="3523500"/>
            <a:ext cx="4508999" cy="2160000"/>
          </a:xfrm>
          <a:custGeom>
            <a:avLst/>
            <a:gdLst>
              <a:gd name="connsiteX0" fmla="*/ 4508999 w 4508999"/>
              <a:gd name="connsiteY0" fmla="*/ 0 h 2160000"/>
              <a:gd name="connsiteX1" fmla="*/ 0 w 4508999"/>
              <a:gd name="connsiteY1" fmla="*/ 0 h 2160000"/>
              <a:gd name="connsiteX2" fmla="*/ 0 w 4508999"/>
              <a:gd name="connsiteY2" fmla="*/ 2160000 h 2160000"/>
              <a:gd name="connsiteX3" fmla="*/ 3642709 w 4508999"/>
              <a:gd name="connsiteY3" fmla="*/ 2160000 h 2160000"/>
            </a:gdLst>
            <a:ahLst/>
            <a:cxnLst>
              <a:cxn ang="0">
                <a:pos x="connsiteX0" y="connsiteY0"/>
              </a:cxn>
              <a:cxn ang="0">
                <a:pos x="connsiteX1" y="connsiteY1"/>
              </a:cxn>
              <a:cxn ang="0">
                <a:pos x="connsiteX2" y="connsiteY2"/>
              </a:cxn>
              <a:cxn ang="0">
                <a:pos x="connsiteX3" y="connsiteY3"/>
              </a:cxn>
            </a:cxnLst>
            <a:rect l="l" t="t" r="r" b="b"/>
            <a:pathLst>
              <a:path w="4508999" h="2160000">
                <a:moveTo>
                  <a:pt x="4508999" y="0"/>
                </a:moveTo>
                <a:lnTo>
                  <a:pt x="0" y="0"/>
                </a:lnTo>
                <a:lnTo>
                  <a:pt x="0" y="2160000"/>
                </a:lnTo>
                <a:lnTo>
                  <a:pt x="3642709" y="2160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3" name="Datumsplatzhalter 2">
            <a:extLst>
              <a:ext uri="{FF2B5EF4-FFF2-40B4-BE49-F238E27FC236}">
                <a16:creationId xmlns:a16="http://schemas.microsoft.com/office/drawing/2014/main" id="{4D2E359B-27DF-0D4A-AF6C-CC881153B67A}"/>
              </a:ext>
            </a:extLst>
          </p:cNvPr>
          <p:cNvSpPr>
            <a:spLocks noGrp="1"/>
          </p:cNvSpPr>
          <p:nvPr>
            <p:ph type="dt" sz="half" idx="10"/>
          </p:nvPr>
        </p:nvSpPr>
        <p:spPr/>
        <p:txBody>
          <a:bodyPr/>
          <a:lstStyle>
            <a:lvl1pPr>
              <a:defRPr>
                <a:solidFill>
                  <a:schemeClr val="bg1"/>
                </a:solidFill>
              </a:defRPr>
            </a:lvl1pPr>
          </a:lstStyle>
          <a:p>
            <a:fld id="{229A8DE7-972C-4F10-BE4E-C414D16A1E59}" type="datetime1">
              <a:rPr lang="de-DE" smtClean="0"/>
              <a:t>18.08.2026</a:t>
            </a:fld>
            <a:endParaRPr lang="de-DE"/>
          </a:p>
        </p:txBody>
      </p:sp>
      <p:sp>
        <p:nvSpPr>
          <p:cNvPr id="4" name="Fußzeilenplatzhalter 3">
            <a:extLst>
              <a:ext uri="{FF2B5EF4-FFF2-40B4-BE49-F238E27FC236}">
                <a16:creationId xmlns:a16="http://schemas.microsoft.com/office/drawing/2014/main" id="{0BB7EFC4-BB32-D50E-042F-2C1005E7566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388F204-435D-2953-760D-477094D2D1CA}"/>
              </a:ext>
            </a:extLst>
          </p:cNvPr>
          <p:cNvSpPr>
            <a:spLocks noGrp="1"/>
          </p:cNvSpPr>
          <p:nvPr>
            <p:ph type="sldNum" sz="quarter" idx="12"/>
          </p:nvPr>
        </p:nvSpPr>
        <p:spPr/>
        <p:txBody>
          <a:bodyPr/>
          <a:lstStyle>
            <a:lvl1pPr>
              <a:defRPr>
                <a:solidFill>
                  <a:schemeClr val="bg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332790260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Kapiteltrenner_mit_Formen_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92608A-917C-E90F-2E2D-7EB849B236DF}"/>
              </a:ext>
            </a:extLst>
          </p:cNvPr>
          <p:cNvSpPr>
            <a:spLocks noGrp="1"/>
          </p:cNvSpPr>
          <p:nvPr>
            <p:ph type="title"/>
          </p:nvPr>
        </p:nvSpPr>
        <p:spPr>
          <a:xfrm>
            <a:off x="516000" y="4149000"/>
            <a:ext cx="5580000" cy="1982320"/>
          </a:xfrm>
        </p:spPr>
        <p:txBody>
          <a:bodyPr/>
          <a:lstStyle>
            <a:lvl1pPr>
              <a:defRPr sz="3600"/>
            </a:lvl1pPr>
          </a:lstStyle>
          <a:p>
            <a:r>
              <a:rPr lang="de-DE"/>
              <a:t>Mastertitelformat bearbeiten</a:t>
            </a:r>
          </a:p>
        </p:txBody>
      </p:sp>
      <p:sp>
        <p:nvSpPr>
          <p:cNvPr id="8" name="Rechteck 7">
            <a:extLst>
              <a:ext uri="{FF2B5EF4-FFF2-40B4-BE49-F238E27FC236}">
                <a16:creationId xmlns:a16="http://schemas.microsoft.com/office/drawing/2014/main" id="{48163755-32C2-4E03-8F7D-04ADA3590FE6}"/>
              </a:ext>
            </a:extLst>
          </p:cNvPr>
          <p:cNvSpPr>
            <a:spLocks noGrp="1" noRot="1" noMove="1" noResize="1" noEditPoints="1" noAdjustHandles="1" noChangeArrowheads="1" noChangeShapeType="1"/>
          </p:cNvSpPr>
          <p:nvPr userDrawn="1"/>
        </p:nvSpPr>
        <p:spPr>
          <a:xfrm>
            <a:off x="6095999" y="0"/>
            <a:ext cx="4860001" cy="6858000"/>
          </a:xfrm>
          <a:prstGeom prst="rect">
            <a:avLst/>
          </a:pr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9" name="Freihandform: Form 8">
            <a:extLst>
              <a:ext uri="{FF2B5EF4-FFF2-40B4-BE49-F238E27FC236}">
                <a16:creationId xmlns:a16="http://schemas.microsoft.com/office/drawing/2014/main" id="{4F7C1524-B595-3024-3FB3-A4BB258EC1D2}"/>
              </a:ext>
            </a:extLst>
          </p:cNvPr>
          <p:cNvSpPr>
            <a:spLocks noGrp="1" noRot="1" noMove="1" noResize="1" noEditPoints="1" noAdjustHandles="1" noChangeArrowheads="1" noChangeShapeType="1"/>
          </p:cNvSpPr>
          <p:nvPr userDrawn="1"/>
        </p:nvSpPr>
        <p:spPr>
          <a:xfrm rot="5400000">
            <a:off x="9499500" y="16500"/>
            <a:ext cx="2709000" cy="2676001"/>
          </a:xfrm>
          <a:custGeom>
            <a:avLst/>
            <a:gdLst>
              <a:gd name="connsiteX0" fmla="*/ 0 w 2709000"/>
              <a:gd name="connsiteY0" fmla="*/ 2676001 h 2676001"/>
              <a:gd name="connsiteX1" fmla="*/ 1 w 2709000"/>
              <a:gd name="connsiteY1" fmla="*/ 0 h 2676001"/>
              <a:gd name="connsiteX2" fmla="*/ 2709000 w 2709000"/>
              <a:gd name="connsiteY2" fmla="*/ 0 h 2676001"/>
              <a:gd name="connsiteX3" fmla="*/ 1635764 w 2709000"/>
              <a:gd name="connsiteY3" fmla="*/ 2676001 h 2676001"/>
            </a:gdLst>
            <a:ahLst/>
            <a:cxnLst>
              <a:cxn ang="0">
                <a:pos x="connsiteX0" y="connsiteY0"/>
              </a:cxn>
              <a:cxn ang="0">
                <a:pos x="connsiteX1" y="connsiteY1"/>
              </a:cxn>
              <a:cxn ang="0">
                <a:pos x="connsiteX2" y="connsiteY2"/>
              </a:cxn>
              <a:cxn ang="0">
                <a:pos x="connsiteX3" y="connsiteY3"/>
              </a:cxn>
            </a:cxnLst>
            <a:rect l="l" t="t" r="r" b="b"/>
            <a:pathLst>
              <a:path w="2709000" h="2676001">
                <a:moveTo>
                  <a:pt x="0" y="2676001"/>
                </a:moveTo>
                <a:lnTo>
                  <a:pt x="1" y="0"/>
                </a:lnTo>
                <a:lnTo>
                  <a:pt x="2709000" y="0"/>
                </a:lnTo>
                <a:lnTo>
                  <a:pt x="1635764" y="2676001"/>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4" name="Fußzeilenplatzhalter 3">
            <a:extLst>
              <a:ext uri="{FF2B5EF4-FFF2-40B4-BE49-F238E27FC236}">
                <a16:creationId xmlns:a16="http://schemas.microsoft.com/office/drawing/2014/main" id="{0BB7EFC4-BB32-D50E-042F-2C1005E7566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388F204-435D-2953-760D-477094D2D1CA}"/>
              </a:ext>
            </a:extLst>
          </p:cNvPr>
          <p:cNvSpPr>
            <a:spLocks noGrp="1"/>
          </p:cNvSpPr>
          <p:nvPr>
            <p:ph type="sldNum" sz="quarter" idx="12"/>
          </p:nvPr>
        </p:nvSpPr>
        <p:spPr/>
        <p:txBody>
          <a:bodyPr/>
          <a:lstStyle>
            <a:lvl1pPr>
              <a:defRPr>
                <a:solidFill>
                  <a:schemeClr val="tx1"/>
                </a:solidFill>
              </a:defRPr>
            </a:lvl1pPr>
          </a:lstStyle>
          <a:p>
            <a:fld id="{524B4EE0-1255-4C4D-93F1-26AC3979C234}" type="slidenum">
              <a:rPr lang="de-DE" smtClean="0"/>
              <a:pPr/>
              <a:t>‹Nr.›</a:t>
            </a:fld>
            <a:endParaRPr lang="de-DE"/>
          </a:p>
        </p:txBody>
      </p:sp>
      <p:sp>
        <p:nvSpPr>
          <p:cNvPr id="11" name="Freihandform: Form 10">
            <a:extLst>
              <a:ext uri="{FF2B5EF4-FFF2-40B4-BE49-F238E27FC236}">
                <a16:creationId xmlns:a16="http://schemas.microsoft.com/office/drawing/2014/main" id="{D6066CA2-560B-69BB-C9FF-9934C4E5034E}"/>
              </a:ext>
            </a:extLst>
          </p:cNvPr>
          <p:cNvSpPr/>
          <p:nvPr userDrawn="1"/>
        </p:nvSpPr>
        <p:spPr>
          <a:xfrm rot="16200000" flipH="1">
            <a:off x="10197641" y="5919640"/>
            <a:ext cx="976719" cy="900001"/>
          </a:xfrm>
          <a:custGeom>
            <a:avLst/>
            <a:gdLst>
              <a:gd name="connsiteX0" fmla="*/ 0 w 976719"/>
              <a:gd name="connsiteY0" fmla="*/ 900001 h 900001"/>
              <a:gd name="connsiteX1" fmla="*/ 976719 w 976719"/>
              <a:gd name="connsiteY1" fmla="*/ 900001 h 900001"/>
              <a:gd name="connsiteX2" fmla="*/ 976719 w 976719"/>
              <a:gd name="connsiteY2" fmla="*/ 0 h 900001"/>
              <a:gd name="connsiteX3" fmla="*/ 360954 w 976719"/>
              <a:gd name="connsiteY3" fmla="*/ 0 h 900001"/>
            </a:gdLst>
            <a:ahLst/>
            <a:cxnLst>
              <a:cxn ang="0">
                <a:pos x="connsiteX0" y="connsiteY0"/>
              </a:cxn>
              <a:cxn ang="0">
                <a:pos x="connsiteX1" y="connsiteY1"/>
              </a:cxn>
              <a:cxn ang="0">
                <a:pos x="connsiteX2" y="connsiteY2"/>
              </a:cxn>
              <a:cxn ang="0">
                <a:pos x="connsiteX3" y="connsiteY3"/>
              </a:cxn>
            </a:cxnLst>
            <a:rect l="l" t="t" r="r" b="b"/>
            <a:pathLst>
              <a:path w="976719" h="900001">
                <a:moveTo>
                  <a:pt x="0" y="900001"/>
                </a:moveTo>
                <a:lnTo>
                  <a:pt x="976719" y="900001"/>
                </a:lnTo>
                <a:lnTo>
                  <a:pt x="976719" y="0"/>
                </a:lnTo>
                <a:lnTo>
                  <a:pt x="360954" y="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3" name="Datumsplatzhalter 2">
            <a:extLst>
              <a:ext uri="{FF2B5EF4-FFF2-40B4-BE49-F238E27FC236}">
                <a16:creationId xmlns:a16="http://schemas.microsoft.com/office/drawing/2014/main" id="{4D2E359B-27DF-0D4A-AF6C-CC881153B67A}"/>
              </a:ext>
            </a:extLst>
          </p:cNvPr>
          <p:cNvSpPr>
            <a:spLocks noGrp="1"/>
          </p:cNvSpPr>
          <p:nvPr>
            <p:ph type="dt" sz="half" idx="10"/>
          </p:nvPr>
        </p:nvSpPr>
        <p:spPr/>
        <p:txBody>
          <a:bodyPr/>
          <a:lstStyle>
            <a:lvl1pPr>
              <a:defRPr>
                <a:solidFill>
                  <a:schemeClr val="bg1"/>
                </a:solidFill>
              </a:defRPr>
            </a:lvl1pPr>
          </a:lstStyle>
          <a:p>
            <a:fld id="{F2207AB4-76CC-4057-B081-8A224DE85E04}" type="datetime1">
              <a:rPr lang="de-DE" smtClean="0"/>
              <a:t>18.08.2026</a:t>
            </a:fld>
            <a:endParaRPr lang="de-DE"/>
          </a:p>
        </p:txBody>
      </p:sp>
    </p:spTree>
    <p:extLst>
      <p:ext uri="{BB962C8B-B14F-4D97-AF65-F5344CB8AC3E}">
        <p14:creationId xmlns:p14="http://schemas.microsoft.com/office/powerpoint/2010/main" val="311246640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Kapiteltrenner_mit_Bild_ohne_Text">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DB06A80E-F6A7-CC7B-D167-4089BDD89F1C}"/>
              </a:ext>
            </a:extLst>
          </p:cNvPr>
          <p:cNvSpPr>
            <a:spLocks noGrp="1"/>
          </p:cNvSpPr>
          <p:nvPr>
            <p:ph type="pic" sz="quarter" idx="14" hasCustomPrompt="1"/>
          </p:nvPr>
        </p:nvSpPr>
        <p:spPr>
          <a:xfrm>
            <a:off x="0" y="0"/>
            <a:ext cx="12192000" cy="6858000"/>
          </a:xfrm>
        </p:spPr>
        <p:txBody>
          <a:bodyPr rIns="540000" anchor="ctr" anchorCtr="0"/>
          <a:lstStyle>
            <a:lvl1pPr algn="r">
              <a:defRPr i="1"/>
            </a:lvl1pPr>
          </a:lstStyle>
          <a:p>
            <a:r>
              <a:rPr lang="en-US"/>
              <a:t>Bild per Drag &amp; Drop hinzufügen</a:t>
            </a:r>
            <a:endParaRPr lang="de-DE"/>
          </a:p>
        </p:txBody>
      </p:sp>
      <p:sp>
        <p:nvSpPr>
          <p:cNvPr id="9" name="Textplatzhalter 8">
            <a:extLst>
              <a:ext uri="{FF2B5EF4-FFF2-40B4-BE49-F238E27FC236}">
                <a16:creationId xmlns:a16="http://schemas.microsoft.com/office/drawing/2014/main" id="{F525F61E-A55C-7F64-1F13-F7E6525A4724}"/>
              </a:ext>
            </a:extLst>
          </p:cNvPr>
          <p:cNvSpPr>
            <a:spLocks noGrp="1"/>
          </p:cNvSpPr>
          <p:nvPr>
            <p:ph type="body" sz="quarter" idx="13"/>
          </p:nvPr>
        </p:nvSpPr>
        <p:spPr>
          <a:xfrm>
            <a:off x="0" y="0"/>
            <a:ext cx="6816725" cy="6858000"/>
          </a:xfrm>
          <a:solidFill>
            <a:schemeClr val="accent4">
              <a:alpha val="60000"/>
            </a:schemeClr>
          </a:solidFill>
        </p:spPr>
        <p:txBody>
          <a:bodyPr/>
          <a:lstStyle>
            <a:lvl1pPr>
              <a:defRPr>
                <a:noFill/>
              </a:defRPr>
            </a:lvl1pPr>
          </a:lstStyle>
          <a:p>
            <a:pPr lvl="0"/>
            <a:r>
              <a:rPr lang="de-DE"/>
              <a:t>Mastertextformat bearbeiten</a:t>
            </a:r>
          </a:p>
        </p:txBody>
      </p:sp>
      <p:sp>
        <p:nvSpPr>
          <p:cNvPr id="2" name="Titel 1">
            <a:extLst>
              <a:ext uri="{FF2B5EF4-FFF2-40B4-BE49-F238E27FC236}">
                <a16:creationId xmlns:a16="http://schemas.microsoft.com/office/drawing/2014/main" id="{B560CABE-6D69-5DA1-EAC6-43DB0E23BA17}"/>
              </a:ext>
            </a:extLst>
          </p:cNvPr>
          <p:cNvSpPr>
            <a:spLocks noGrp="1"/>
          </p:cNvSpPr>
          <p:nvPr>
            <p:ph type="title"/>
          </p:nvPr>
        </p:nvSpPr>
        <p:spPr>
          <a:xfrm>
            <a:off x="516001" y="4150800"/>
            <a:ext cx="5580000" cy="1978538"/>
          </a:xfrm>
        </p:spPr>
        <p:txBody>
          <a:bodyPr/>
          <a:lstStyle>
            <a:lvl1pPr>
              <a:defRPr sz="3600">
                <a:solidFill>
                  <a:schemeClr val="bg1"/>
                </a:solidFill>
              </a:defRPr>
            </a:lvl1pPr>
          </a:lstStyle>
          <a:p>
            <a:r>
              <a:rPr lang="de-DE"/>
              <a:t>Mastertitelformat bearbeiten</a:t>
            </a:r>
          </a:p>
        </p:txBody>
      </p:sp>
      <p:sp>
        <p:nvSpPr>
          <p:cNvPr id="4" name="Textplatzhalter 3">
            <a:extLst>
              <a:ext uri="{FF2B5EF4-FFF2-40B4-BE49-F238E27FC236}">
                <a16:creationId xmlns:a16="http://schemas.microsoft.com/office/drawing/2014/main" id="{128D923E-9332-53D3-FEF9-5B437098A44E}"/>
              </a:ext>
            </a:extLst>
          </p:cNvPr>
          <p:cNvSpPr>
            <a:spLocks noGrp="1"/>
          </p:cNvSpPr>
          <p:nvPr>
            <p:ph type="body" sz="quarter" idx="15"/>
          </p:nvPr>
        </p:nvSpPr>
        <p:spPr>
          <a:xfrm rot="16200000">
            <a:off x="6094463" y="1535"/>
            <a:ext cx="1083808" cy="1080737"/>
          </a:xfrm>
          <a:custGeom>
            <a:avLst/>
            <a:gdLst>
              <a:gd name="connsiteX0" fmla="*/ 1083808 w 1083808"/>
              <a:gd name="connsiteY0" fmla="*/ 0 h 1080737"/>
              <a:gd name="connsiteX1" fmla="*/ 1083808 w 1083808"/>
              <a:gd name="connsiteY1" fmla="*/ 1080737 h 1080737"/>
              <a:gd name="connsiteX2" fmla="*/ 0 w 1083808"/>
              <a:gd name="connsiteY2" fmla="*/ 1080737 h 1080737"/>
              <a:gd name="connsiteX3" fmla="*/ 445231 w 1083808"/>
              <a:gd name="connsiteY3" fmla="*/ 0 h 1080737"/>
            </a:gdLst>
            <a:ahLst/>
            <a:cxnLst>
              <a:cxn ang="0">
                <a:pos x="connsiteX0" y="connsiteY0"/>
              </a:cxn>
              <a:cxn ang="0">
                <a:pos x="connsiteX1" y="connsiteY1"/>
              </a:cxn>
              <a:cxn ang="0">
                <a:pos x="connsiteX2" y="connsiteY2"/>
              </a:cxn>
              <a:cxn ang="0">
                <a:pos x="connsiteX3" y="connsiteY3"/>
              </a:cxn>
            </a:cxnLst>
            <a:rect l="l" t="t" r="r" b="b"/>
            <a:pathLst>
              <a:path w="1083808" h="1080737">
                <a:moveTo>
                  <a:pt x="1083808" y="0"/>
                </a:moveTo>
                <a:lnTo>
                  <a:pt x="1083808" y="1080737"/>
                </a:lnTo>
                <a:lnTo>
                  <a:pt x="0" y="1080737"/>
                </a:lnTo>
                <a:lnTo>
                  <a:pt x="445231" y="0"/>
                </a:lnTo>
                <a:close/>
              </a:path>
            </a:pathLst>
          </a:custGeom>
          <a:solidFill>
            <a:schemeClr val="accent3">
              <a:alpha val="60000"/>
            </a:schemeClr>
          </a:solidFill>
        </p:spPr>
        <p:txBody>
          <a:bodyPr wrap="square">
            <a:noAutofit/>
          </a:bodyPr>
          <a:lstStyle>
            <a:lvl1pPr>
              <a:defRPr>
                <a:noFill/>
              </a:defRPr>
            </a:lvl1pPr>
          </a:lstStyle>
          <a:p>
            <a:pPr lvl="0"/>
            <a:r>
              <a:rPr lang="de-DE"/>
              <a:t>Mastertextformat bearbeiten</a:t>
            </a:r>
          </a:p>
        </p:txBody>
      </p:sp>
      <p:sp>
        <p:nvSpPr>
          <p:cNvPr id="3" name="Textplatzhalter 4">
            <a:extLst>
              <a:ext uri="{FF2B5EF4-FFF2-40B4-BE49-F238E27FC236}">
                <a16:creationId xmlns:a16="http://schemas.microsoft.com/office/drawing/2014/main" id="{866A13B4-31BA-B7DB-590D-570777FB93F4}"/>
              </a:ext>
            </a:extLst>
          </p:cNvPr>
          <p:cNvSpPr>
            <a:spLocks noGrp="1" noRot="1" noChangeAspect="1" noMove="1" noResize="1" noEditPoints="1" noAdjustHandles="1" noChangeArrowheads="1" noChangeShapeType="1"/>
          </p:cNvSpPr>
          <p:nvPr>
            <p:ph type="body" sz="quarter" idx="21"/>
          </p:nvPr>
        </p:nvSpPr>
        <p:spPr>
          <a:xfrm>
            <a:off x="376251" y="6165531"/>
            <a:ext cx="2433624" cy="638219"/>
          </a:xfr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5" name="Datumsplatzhalter 4">
            <a:extLst>
              <a:ext uri="{FF2B5EF4-FFF2-40B4-BE49-F238E27FC236}">
                <a16:creationId xmlns:a16="http://schemas.microsoft.com/office/drawing/2014/main" id="{8E88DA06-1085-0B6A-93F8-92D4FC1A1AF9}"/>
              </a:ext>
            </a:extLst>
          </p:cNvPr>
          <p:cNvSpPr>
            <a:spLocks noGrp="1"/>
          </p:cNvSpPr>
          <p:nvPr>
            <p:ph type="dt" sz="half" idx="22"/>
          </p:nvPr>
        </p:nvSpPr>
        <p:spPr/>
        <p:txBody>
          <a:bodyPr/>
          <a:lstStyle>
            <a:lvl1pPr>
              <a:defRPr>
                <a:solidFill>
                  <a:schemeClr val="bg1"/>
                </a:solidFill>
              </a:defRPr>
            </a:lvl1pPr>
          </a:lstStyle>
          <a:p>
            <a:fld id="{2915A9BD-60EA-4551-8409-1F6ACBEF1ADD}" type="datetime1">
              <a:rPr lang="de-DE" smtClean="0"/>
              <a:t>18.08.2026</a:t>
            </a:fld>
            <a:endParaRPr lang="de-DE"/>
          </a:p>
        </p:txBody>
      </p:sp>
      <p:sp>
        <p:nvSpPr>
          <p:cNvPr id="6" name="Fußzeilenplatzhalter 5">
            <a:extLst>
              <a:ext uri="{FF2B5EF4-FFF2-40B4-BE49-F238E27FC236}">
                <a16:creationId xmlns:a16="http://schemas.microsoft.com/office/drawing/2014/main" id="{AD8A6BEF-9342-8C18-C32C-E93EACF54132}"/>
              </a:ext>
            </a:extLst>
          </p:cNvPr>
          <p:cNvSpPr>
            <a:spLocks noGrp="1"/>
          </p:cNvSpPr>
          <p:nvPr>
            <p:ph type="ftr" sz="quarter" idx="23"/>
          </p:nvPr>
        </p:nvSpPr>
        <p:spPr/>
        <p:txBody>
          <a:bodyPr/>
          <a:lstStyle>
            <a:lvl1pPr>
              <a:defRPr>
                <a:solidFill>
                  <a:schemeClr val="bg1"/>
                </a:solidFill>
              </a:defRPr>
            </a:lvl1pPr>
          </a:lstStyle>
          <a:p>
            <a:r>
              <a:rPr lang="de-DE"/>
              <a:t>Hier steht die Fußzeile</a:t>
            </a:r>
          </a:p>
        </p:txBody>
      </p:sp>
      <p:sp>
        <p:nvSpPr>
          <p:cNvPr id="7" name="Foliennummernplatzhalter 6">
            <a:extLst>
              <a:ext uri="{FF2B5EF4-FFF2-40B4-BE49-F238E27FC236}">
                <a16:creationId xmlns:a16="http://schemas.microsoft.com/office/drawing/2014/main" id="{2F097B98-89A9-A4C5-CF98-DF614A198210}"/>
              </a:ext>
            </a:extLst>
          </p:cNvPr>
          <p:cNvSpPr>
            <a:spLocks noGrp="1"/>
          </p:cNvSpPr>
          <p:nvPr>
            <p:ph type="sldNum" sz="quarter" idx="24"/>
          </p:nvPr>
        </p:nvSpPr>
        <p:spPr/>
        <p:txBody>
          <a:bodyPr/>
          <a:lstStyle>
            <a:lvl1pPr>
              <a:defRPr>
                <a:solidFill>
                  <a:schemeClr val="bg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4554920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Kapiteltrenner_mit_Bild_und_Text_1">
    <p:bg>
      <p:bgPr>
        <a:solidFill>
          <a:schemeClr val="tx1"/>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991BB769-C23A-751D-BC4A-E204368752B2}"/>
              </a:ext>
            </a:extLst>
          </p:cNvPr>
          <p:cNvSpPr/>
          <p:nvPr userDrawn="1"/>
        </p:nvSpPr>
        <p:spPr>
          <a:xfrm>
            <a:off x="0" y="0"/>
            <a:ext cx="1416000" cy="6858000"/>
          </a:xfrm>
          <a:prstGeom prst="rect">
            <a:avLst/>
          </a:pr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90000" rIns="180000" bIns="0" rtlCol="0" anchor="t" anchorCtr="0"/>
          <a:lstStyle/>
          <a:p>
            <a:pPr algn="ctr">
              <a:lnSpc>
                <a:spcPct val="120000"/>
              </a:lnSpc>
              <a:spcAft>
                <a:spcPts val="1200"/>
              </a:spcAft>
            </a:pPr>
            <a:endParaRPr lang="de-DE" sz="1600"/>
          </a:p>
        </p:txBody>
      </p:sp>
      <p:sp>
        <p:nvSpPr>
          <p:cNvPr id="18" name="Bildplatzhalter 17">
            <a:extLst>
              <a:ext uri="{FF2B5EF4-FFF2-40B4-BE49-F238E27FC236}">
                <a16:creationId xmlns:a16="http://schemas.microsoft.com/office/drawing/2014/main" id="{ADB7EADD-75CD-88F9-CAA1-465C6F51C77B}"/>
              </a:ext>
            </a:extLst>
          </p:cNvPr>
          <p:cNvSpPr>
            <a:spLocks noGrp="1"/>
          </p:cNvSpPr>
          <p:nvPr>
            <p:ph type="pic" sz="quarter" idx="18" hasCustomPrompt="1"/>
          </p:nvPr>
        </p:nvSpPr>
        <p:spPr>
          <a:xfrm>
            <a:off x="1956000" y="0"/>
            <a:ext cx="10236000" cy="4149725"/>
          </a:xfrm>
        </p:spPr>
        <p:txBody>
          <a:bodyPr rIns="540000" anchor="ctr" anchorCtr="0"/>
          <a:lstStyle>
            <a:lvl1pPr algn="r">
              <a:defRPr i="1">
                <a:solidFill>
                  <a:schemeClr val="bg1"/>
                </a:solidFill>
              </a:defRPr>
            </a:lvl1pPr>
          </a:lstStyle>
          <a:p>
            <a:r>
              <a:rPr lang="en-US"/>
              <a:t>Bild per Drag &amp; Drop hinzufügen</a:t>
            </a:r>
            <a:endParaRPr lang="de-DE"/>
          </a:p>
        </p:txBody>
      </p:sp>
      <p:sp>
        <p:nvSpPr>
          <p:cNvPr id="11" name="Textplatzhalter 10">
            <a:extLst>
              <a:ext uri="{FF2B5EF4-FFF2-40B4-BE49-F238E27FC236}">
                <a16:creationId xmlns:a16="http://schemas.microsoft.com/office/drawing/2014/main" id="{2F40BF43-1384-8DBF-F7E5-3C594049E389}"/>
              </a:ext>
            </a:extLst>
          </p:cNvPr>
          <p:cNvSpPr>
            <a:spLocks noGrp="1"/>
          </p:cNvSpPr>
          <p:nvPr>
            <p:ph type="body" sz="quarter" idx="10"/>
          </p:nvPr>
        </p:nvSpPr>
        <p:spPr>
          <a:xfrm>
            <a:off x="1416000" y="0"/>
            <a:ext cx="4859388" cy="6858000"/>
          </a:xfrm>
          <a:solidFill>
            <a:schemeClr val="accent3">
              <a:alpha val="60000"/>
            </a:schemeClr>
          </a:solidFill>
        </p:spPr>
        <p:txBody>
          <a:bodyPr/>
          <a:lstStyle>
            <a:lvl1pPr>
              <a:defRPr>
                <a:noFill/>
              </a:defRPr>
            </a:lvl1pPr>
          </a:lstStyle>
          <a:p>
            <a:pPr lvl="0"/>
            <a:r>
              <a:rPr lang="de-DE"/>
              <a:t>Mastertextformat bearbeiten</a:t>
            </a:r>
          </a:p>
        </p:txBody>
      </p:sp>
      <p:sp>
        <p:nvSpPr>
          <p:cNvPr id="2" name="Titel 1">
            <a:extLst>
              <a:ext uri="{FF2B5EF4-FFF2-40B4-BE49-F238E27FC236}">
                <a16:creationId xmlns:a16="http://schemas.microsoft.com/office/drawing/2014/main" id="{1ECF4529-7223-0832-4750-37D709EA1037}"/>
              </a:ext>
            </a:extLst>
          </p:cNvPr>
          <p:cNvSpPr>
            <a:spLocks noGrp="1"/>
          </p:cNvSpPr>
          <p:nvPr>
            <p:ph type="title"/>
          </p:nvPr>
        </p:nvSpPr>
        <p:spPr>
          <a:xfrm>
            <a:off x="1956000" y="4689000"/>
            <a:ext cx="3959999" cy="1440338"/>
          </a:xfrm>
        </p:spPr>
        <p:txBody>
          <a:bodyPr/>
          <a:lstStyle>
            <a:lvl1pPr>
              <a:defRPr sz="3600"/>
            </a:lvl1pPr>
          </a:lstStyle>
          <a:p>
            <a:r>
              <a:rPr lang="de-DE"/>
              <a:t>Mastertitelformat bearbeiten</a:t>
            </a:r>
          </a:p>
        </p:txBody>
      </p:sp>
      <p:sp>
        <p:nvSpPr>
          <p:cNvPr id="3" name="Textplatzhalter 4">
            <a:extLst>
              <a:ext uri="{FF2B5EF4-FFF2-40B4-BE49-F238E27FC236}">
                <a16:creationId xmlns:a16="http://schemas.microsoft.com/office/drawing/2014/main" id="{B60F86C8-8049-2812-60C2-39C87C245848}"/>
              </a:ext>
            </a:extLst>
          </p:cNvPr>
          <p:cNvSpPr>
            <a:spLocks noGrp="1" noRot="1" noChangeAspect="1" noMove="1" noResize="1" noEditPoints="1" noAdjustHandles="1" noChangeArrowheads="1" noChangeShapeType="1"/>
          </p:cNvSpPr>
          <p:nvPr>
            <p:ph type="body" sz="quarter" idx="21"/>
          </p:nvPr>
        </p:nvSpPr>
        <p:spPr>
          <a:xfrm>
            <a:off x="376251" y="6165531"/>
            <a:ext cx="2433624" cy="638219"/>
          </a:xfr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4" name="Datumsplatzhalter 3">
            <a:extLst>
              <a:ext uri="{FF2B5EF4-FFF2-40B4-BE49-F238E27FC236}">
                <a16:creationId xmlns:a16="http://schemas.microsoft.com/office/drawing/2014/main" id="{1B4512E7-C6AB-1D02-4E09-5084B70A0742}"/>
              </a:ext>
            </a:extLst>
          </p:cNvPr>
          <p:cNvSpPr>
            <a:spLocks noGrp="1"/>
          </p:cNvSpPr>
          <p:nvPr>
            <p:ph type="dt" sz="half" idx="22"/>
          </p:nvPr>
        </p:nvSpPr>
        <p:spPr/>
        <p:txBody>
          <a:bodyPr/>
          <a:lstStyle>
            <a:lvl1pPr>
              <a:defRPr>
                <a:solidFill>
                  <a:schemeClr val="bg1"/>
                </a:solidFill>
              </a:defRPr>
            </a:lvl1pPr>
          </a:lstStyle>
          <a:p>
            <a:fld id="{F0161CAD-A6FC-4331-917E-087A33A390AC}" type="datetime1">
              <a:rPr lang="de-DE" smtClean="0"/>
              <a:pPr/>
              <a:t>18.08.2026</a:t>
            </a:fld>
            <a:endParaRPr lang="de-DE"/>
          </a:p>
        </p:txBody>
      </p:sp>
      <p:sp>
        <p:nvSpPr>
          <p:cNvPr id="5" name="Fußzeilenplatzhalter 4">
            <a:extLst>
              <a:ext uri="{FF2B5EF4-FFF2-40B4-BE49-F238E27FC236}">
                <a16:creationId xmlns:a16="http://schemas.microsoft.com/office/drawing/2014/main" id="{7D007D38-902C-C268-BF32-4E3796F3D96D}"/>
              </a:ext>
            </a:extLst>
          </p:cNvPr>
          <p:cNvSpPr>
            <a:spLocks noGrp="1"/>
          </p:cNvSpPr>
          <p:nvPr>
            <p:ph type="ftr" sz="quarter" idx="23"/>
          </p:nvPr>
        </p:nvSpPr>
        <p:spPr/>
        <p:txBody>
          <a:bodyPr/>
          <a:lstStyle/>
          <a:p>
            <a:r>
              <a:rPr lang="de-DE"/>
              <a:t>Hier steht die Fußzeile</a:t>
            </a:r>
          </a:p>
        </p:txBody>
      </p:sp>
      <p:sp>
        <p:nvSpPr>
          <p:cNvPr id="6" name="Foliennummernplatzhalter 5">
            <a:extLst>
              <a:ext uri="{FF2B5EF4-FFF2-40B4-BE49-F238E27FC236}">
                <a16:creationId xmlns:a16="http://schemas.microsoft.com/office/drawing/2014/main" id="{70B175E7-6D57-870F-7B95-F845D8F5F8D1}"/>
              </a:ext>
            </a:extLst>
          </p:cNvPr>
          <p:cNvSpPr>
            <a:spLocks noGrp="1"/>
          </p:cNvSpPr>
          <p:nvPr>
            <p:ph type="sldNum" sz="quarter" idx="24"/>
          </p:nvPr>
        </p:nvSpPr>
        <p:spPr/>
        <p:txBody>
          <a:bodyPr/>
          <a:lstStyle>
            <a:lvl1pPr>
              <a:defRPr>
                <a:solidFill>
                  <a:schemeClr val="bg1"/>
                </a:solidFill>
              </a:defRPr>
            </a:lvl1pPr>
          </a:lstStyle>
          <a:p>
            <a:fld id="{524B4EE0-1255-4C4D-93F1-26AC3979C234}" type="slidenum">
              <a:rPr lang="de-DE" smtClean="0"/>
              <a:pPr/>
              <a:t>‹Nr.›</a:t>
            </a:fld>
            <a:endParaRPr lang="de-DE"/>
          </a:p>
        </p:txBody>
      </p:sp>
      <p:sp>
        <p:nvSpPr>
          <p:cNvPr id="15" name="Freihandform: Form 14">
            <a:extLst>
              <a:ext uri="{FF2B5EF4-FFF2-40B4-BE49-F238E27FC236}">
                <a16:creationId xmlns:a16="http://schemas.microsoft.com/office/drawing/2014/main" id="{58236607-626F-CE78-7FA9-C5398BD7A05C}"/>
              </a:ext>
            </a:extLst>
          </p:cNvPr>
          <p:cNvSpPr/>
          <p:nvPr userDrawn="1"/>
        </p:nvSpPr>
        <p:spPr>
          <a:xfrm rot="16200000" flipH="1">
            <a:off x="-1803727" y="1796892"/>
            <a:ext cx="4843454" cy="1235999"/>
          </a:xfrm>
          <a:custGeom>
            <a:avLst/>
            <a:gdLst>
              <a:gd name="connsiteX0" fmla="*/ 0 w 4843454"/>
              <a:gd name="connsiteY0" fmla="*/ 0 h 1235999"/>
              <a:gd name="connsiteX1" fmla="*/ 0 w 4843454"/>
              <a:gd name="connsiteY1" fmla="*/ 1235999 h 1235999"/>
              <a:gd name="connsiteX2" fmla="*/ 4347744 w 4843454"/>
              <a:gd name="connsiteY2" fmla="*/ 1235999 h 1235999"/>
              <a:gd name="connsiteX3" fmla="*/ 4843454 w 4843454"/>
              <a:gd name="connsiteY3" fmla="*/ 0 h 1235999"/>
            </a:gdLst>
            <a:ahLst/>
            <a:cxnLst>
              <a:cxn ang="0">
                <a:pos x="connsiteX0" y="connsiteY0"/>
              </a:cxn>
              <a:cxn ang="0">
                <a:pos x="connsiteX1" y="connsiteY1"/>
              </a:cxn>
              <a:cxn ang="0">
                <a:pos x="connsiteX2" y="connsiteY2"/>
              </a:cxn>
              <a:cxn ang="0">
                <a:pos x="connsiteX3" y="connsiteY3"/>
              </a:cxn>
            </a:cxnLst>
            <a:rect l="l" t="t" r="r" b="b"/>
            <a:pathLst>
              <a:path w="4843454" h="1235999">
                <a:moveTo>
                  <a:pt x="0" y="0"/>
                </a:moveTo>
                <a:lnTo>
                  <a:pt x="0" y="1235999"/>
                </a:lnTo>
                <a:lnTo>
                  <a:pt x="4347744" y="1235999"/>
                </a:lnTo>
                <a:lnTo>
                  <a:pt x="4843454" y="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9" name="Freihandform: Form 18">
            <a:extLst>
              <a:ext uri="{FF2B5EF4-FFF2-40B4-BE49-F238E27FC236}">
                <a16:creationId xmlns:a16="http://schemas.microsoft.com/office/drawing/2014/main" id="{3058405C-2E67-C30C-E2EE-4BE0FFCA7D33}"/>
              </a:ext>
            </a:extLst>
          </p:cNvPr>
          <p:cNvSpPr/>
          <p:nvPr userDrawn="1"/>
        </p:nvSpPr>
        <p:spPr>
          <a:xfrm rot="5400000">
            <a:off x="-2066276" y="3186725"/>
            <a:ext cx="4648550" cy="516000"/>
          </a:xfrm>
          <a:custGeom>
            <a:avLst/>
            <a:gdLst>
              <a:gd name="connsiteX0" fmla="*/ 0 w 4648550"/>
              <a:gd name="connsiteY0" fmla="*/ 516000 h 516000"/>
              <a:gd name="connsiteX1" fmla="*/ 206947 w 4648550"/>
              <a:gd name="connsiteY1" fmla="*/ 0 h 516000"/>
              <a:gd name="connsiteX2" fmla="*/ 4648550 w 4648550"/>
              <a:gd name="connsiteY2" fmla="*/ 0 h 516000"/>
              <a:gd name="connsiteX3" fmla="*/ 4441603 w 4648550"/>
              <a:gd name="connsiteY3" fmla="*/ 516000 h 516000"/>
            </a:gdLst>
            <a:ahLst/>
            <a:cxnLst>
              <a:cxn ang="0">
                <a:pos x="connsiteX0" y="connsiteY0"/>
              </a:cxn>
              <a:cxn ang="0">
                <a:pos x="connsiteX1" y="connsiteY1"/>
              </a:cxn>
              <a:cxn ang="0">
                <a:pos x="connsiteX2" y="connsiteY2"/>
              </a:cxn>
              <a:cxn ang="0">
                <a:pos x="connsiteX3" y="connsiteY3"/>
              </a:cxn>
            </a:cxnLst>
            <a:rect l="l" t="t" r="r" b="b"/>
            <a:pathLst>
              <a:path w="4648550" h="516000">
                <a:moveTo>
                  <a:pt x="0" y="516000"/>
                </a:moveTo>
                <a:lnTo>
                  <a:pt x="206947" y="0"/>
                </a:lnTo>
                <a:lnTo>
                  <a:pt x="4648550" y="0"/>
                </a:lnTo>
                <a:lnTo>
                  <a:pt x="4441603" y="51600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Textplatzhalter 8">
            <a:extLst>
              <a:ext uri="{FF2B5EF4-FFF2-40B4-BE49-F238E27FC236}">
                <a16:creationId xmlns:a16="http://schemas.microsoft.com/office/drawing/2014/main" id="{D70E947D-2B15-6F02-265E-3469CF9D6713}"/>
              </a:ext>
            </a:extLst>
          </p:cNvPr>
          <p:cNvSpPr>
            <a:spLocks noGrp="1"/>
          </p:cNvSpPr>
          <p:nvPr>
            <p:ph type="body" sz="quarter" idx="25"/>
          </p:nvPr>
        </p:nvSpPr>
        <p:spPr>
          <a:xfrm>
            <a:off x="6635750" y="4689475"/>
            <a:ext cx="5040313" cy="14763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803438606"/>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ur_Headlin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ACD2D4-A4B7-32F5-E9C5-FDFD211E40FA}"/>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B9564303-36C4-9194-638F-1D16B8AEC237}"/>
              </a:ext>
            </a:extLst>
          </p:cNvPr>
          <p:cNvSpPr>
            <a:spLocks noGrp="1"/>
          </p:cNvSpPr>
          <p:nvPr>
            <p:ph type="dt" sz="half" idx="10"/>
          </p:nvPr>
        </p:nvSpPr>
        <p:spPr/>
        <p:txBody>
          <a:bodyPr/>
          <a:lstStyle/>
          <a:p>
            <a:fld id="{22BCCDB2-565D-4BEA-9A22-D1DD5ACB7CF3}" type="datetime1">
              <a:rPr lang="de-DE" smtClean="0"/>
              <a:t>18.08.2026</a:t>
            </a:fld>
            <a:endParaRPr lang="de-DE"/>
          </a:p>
        </p:txBody>
      </p:sp>
      <p:sp>
        <p:nvSpPr>
          <p:cNvPr id="4" name="Fußzeilenplatzhalter 3">
            <a:extLst>
              <a:ext uri="{FF2B5EF4-FFF2-40B4-BE49-F238E27FC236}">
                <a16:creationId xmlns:a16="http://schemas.microsoft.com/office/drawing/2014/main" id="{37065033-6BE8-D6F8-4B52-7BC05B6737E5}"/>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47B25585-C503-C983-10A8-A67201C16A84}"/>
              </a:ext>
            </a:extLst>
          </p:cNvPr>
          <p:cNvSpPr>
            <a:spLocks noGrp="1"/>
          </p:cNvSpPr>
          <p:nvPr>
            <p:ph type="sldNum" sz="quarter" idx="12"/>
          </p:nvPr>
        </p:nvSpPr>
        <p:spPr/>
        <p:txBody>
          <a:bodyPr/>
          <a:lstStyle/>
          <a:p>
            <a:fld id="{524B4EE0-1255-4C4D-93F1-26AC3979C234}" type="slidenum">
              <a:rPr lang="de-DE" smtClean="0"/>
              <a:pPr/>
              <a:t>‹Nr.›</a:t>
            </a:fld>
            <a:endParaRPr lang="de-DE"/>
          </a:p>
        </p:txBody>
      </p:sp>
    </p:spTree>
    <p:extLst>
      <p:ext uri="{BB962C8B-B14F-4D97-AF65-F5344CB8AC3E}">
        <p14:creationId xmlns:p14="http://schemas.microsoft.com/office/powerpoint/2010/main" val="264975988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Kapiteltrenner_mit_Bild_und_Text_2">
    <p:spTree>
      <p:nvGrpSpPr>
        <p:cNvPr id="1" name=""/>
        <p:cNvGrpSpPr/>
        <p:nvPr/>
      </p:nvGrpSpPr>
      <p:grpSpPr>
        <a:xfrm>
          <a:off x="0" y="0"/>
          <a:ext cx="0" cy="0"/>
          <a:chOff x="0" y="0"/>
          <a:chExt cx="0" cy="0"/>
        </a:xfrm>
      </p:grpSpPr>
      <p:sp>
        <p:nvSpPr>
          <p:cNvPr id="14" name="Bildplatzhalter 13">
            <a:extLst>
              <a:ext uri="{FF2B5EF4-FFF2-40B4-BE49-F238E27FC236}">
                <a16:creationId xmlns:a16="http://schemas.microsoft.com/office/drawing/2014/main" id="{1E9F8803-16AB-3E3C-E9AA-83D856D77F78}"/>
              </a:ext>
            </a:extLst>
          </p:cNvPr>
          <p:cNvSpPr>
            <a:spLocks noGrp="1"/>
          </p:cNvSpPr>
          <p:nvPr>
            <p:ph type="pic" sz="quarter" idx="15" hasCustomPrompt="1"/>
          </p:nvPr>
        </p:nvSpPr>
        <p:spPr>
          <a:xfrm>
            <a:off x="515938" y="0"/>
            <a:ext cx="6659562" cy="5589588"/>
          </a:xfrm>
        </p:spPr>
        <p:txBody>
          <a:bodyPr bIns="720000" anchor="ctr" anchorCtr="0"/>
          <a:lstStyle>
            <a:lvl1pPr algn="ctr">
              <a:defRPr i="1"/>
            </a:lvl1pPr>
          </a:lstStyle>
          <a:p>
            <a:r>
              <a:rPr lang="en-US"/>
              <a:t>Bild per Drag &amp; Drop hinzufügen</a:t>
            </a:r>
            <a:endParaRPr lang="de-DE"/>
          </a:p>
        </p:txBody>
      </p:sp>
      <p:sp>
        <p:nvSpPr>
          <p:cNvPr id="23" name="Textplatzhalter 22">
            <a:extLst>
              <a:ext uri="{FF2B5EF4-FFF2-40B4-BE49-F238E27FC236}">
                <a16:creationId xmlns:a16="http://schemas.microsoft.com/office/drawing/2014/main" id="{99FA6A98-4EF6-9C38-3C69-CA68F2392E46}"/>
              </a:ext>
            </a:extLst>
          </p:cNvPr>
          <p:cNvSpPr>
            <a:spLocks noGrp="1"/>
          </p:cNvSpPr>
          <p:nvPr>
            <p:ph type="body" sz="quarter" idx="16"/>
          </p:nvPr>
        </p:nvSpPr>
        <p:spPr>
          <a:xfrm>
            <a:off x="6096000" y="0"/>
            <a:ext cx="6096000" cy="6858000"/>
          </a:xfrm>
          <a:solidFill>
            <a:schemeClr val="accent4">
              <a:alpha val="60000"/>
            </a:schemeClr>
          </a:solidFill>
        </p:spPr>
        <p:txBody>
          <a:bodyPr/>
          <a:lstStyle>
            <a:lvl1pPr>
              <a:defRPr>
                <a:noFill/>
              </a:defRPr>
            </a:lvl1pPr>
          </a:lstStyle>
          <a:p>
            <a:pPr lvl="0"/>
            <a:r>
              <a:rPr lang="de-DE"/>
              <a:t>Mastertextformat bearbeiten</a:t>
            </a:r>
          </a:p>
        </p:txBody>
      </p:sp>
      <p:sp>
        <p:nvSpPr>
          <p:cNvPr id="19" name="Freihandform: Form 18">
            <a:extLst>
              <a:ext uri="{FF2B5EF4-FFF2-40B4-BE49-F238E27FC236}">
                <a16:creationId xmlns:a16="http://schemas.microsoft.com/office/drawing/2014/main" id="{FAE61DB0-4590-DB1A-FB98-B7745B694AD7}"/>
              </a:ext>
            </a:extLst>
          </p:cNvPr>
          <p:cNvSpPr/>
          <p:nvPr userDrawn="1"/>
        </p:nvSpPr>
        <p:spPr>
          <a:xfrm rot="5400000">
            <a:off x="-466502" y="466501"/>
            <a:ext cx="2709001" cy="1775999"/>
          </a:xfrm>
          <a:custGeom>
            <a:avLst/>
            <a:gdLst>
              <a:gd name="connsiteX0" fmla="*/ 0 w 2700001"/>
              <a:gd name="connsiteY0" fmla="*/ 1775999 h 1775999"/>
              <a:gd name="connsiteX1" fmla="*/ 0 w 2700001"/>
              <a:gd name="connsiteY1" fmla="*/ 0 h 1775999"/>
              <a:gd name="connsiteX2" fmla="*/ 2700001 w 2700001"/>
              <a:gd name="connsiteY2" fmla="*/ 0 h 1775999"/>
              <a:gd name="connsiteX3" fmla="*/ 1987719 w 2700001"/>
              <a:gd name="connsiteY3" fmla="*/ 1775999 h 1775999"/>
            </a:gdLst>
            <a:ahLst/>
            <a:cxnLst>
              <a:cxn ang="0">
                <a:pos x="connsiteX0" y="connsiteY0"/>
              </a:cxn>
              <a:cxn ang="0">
                <a:pos x="connsiteX1" y="connsiteY1"/>
              </a:cxn>
              <a:cxn ang="0">
                <a:pos x="connsiteX2" y="connsiteY2"/>
              </a:cxn>
              <a:cxn ang="0">
                <a:pos x="connsiteX3" y="connsiteY3"/>
              </a:cxn>
            </a:cxnLst>
            <a:rect l="l" t="t" r="r" b="b"/>
            <a:pathLst>
              <a:path w="2700001" h="1775999">
                <a:moveTo>
                  <a:pt x="0" y="1775999"/>
                </a:moveTo>
                <a:lnTo>
                  <a:pt x="0" y="0"/>
                </a:lnTo>
                <a:lnTo>
                  <a:pt x="2700001" y="0"/>
                </a:lnTo>
                <a:lnTo>
                  <a:pt x="1987719" y="1775999"/>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 name="Titel 1">
            <a:extLst>
              <a:ext uri="{FF2B5EF4-FFF2-40B4-BE49-F238E27FC236}">
                <a16:creationId xmlns:a16="http://schemas.microsoft.com/office/drawing/2014/main" id="{1197EC39-473E-E068-9F44-C3D6D85B4BE3}"/>
              </a:ext>
            </a:extLst>
          </p:cNvPr>
          <p:cNvSpPr>
            <a:spLocks noGrp="1"/>
          </p:cNvSpPr>
          <p:nvPr>
            <p:ph type="title"/>
          </p:nvPr>
        </p:nvSpPr>
        <p:spPr>
          <a:xfrm>
            <a:off x="7896000" y="729000"/>
            <a:ext cx="3780063" cy="900700"/>
          </a:xfrm>
        </p:spPr>
        <p:txBody>
          <a:bodyPr/>
          <a:lstStyle>
            <a:lvl1pPr>
              <a:defRPr/>
            </a:lvl1pPr>
          </a:lstStyle>
          <a:p>
            <a:r>
              <a:rPr lang="de-DE"/>
              <a:t>Mastertitelformat bearbeiten</a:t>
            </a:r>
          </a:p>
        </p:txBody>
      </p:sp>
      <p:sp>
        <p:nvSpPr>
          <p:cNvPr id="9" name="Textplatzhalter 8">
            <a:extLst>
              <a:ext uri="{FF2B5EF4-FFF2-40B4-BE49-F238E27FC236}">
                <a16:creationId xmlns:a16="http://schemas.microsoft.com/office/drawing/2014/main" id="{07B21628-1117-C2AE-07A0-880AC09B98FE}"/>
              </a:ext>
            </a:extLst>
          </p:cNvPr>
          <p:cNvSpPr>
            <a:spLocks noGrp="1"/>
          </p:cNvSpPr>
          <p:nvPr>
            <p:ph type="body" sz="quarter" idx="13"/>
          </p:nvPr>
        </p:nvSpPr>
        <p:spPr>
          <a:xfrm>
            <a:off x="7896225" y="1989000"/>
            <a:ext cx="3779838" cy="41402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1" name="Textplatzhalter 20">
            <a:extLst>
              <a:ext uri="{FF2B5EF4-FFF2-40B4-BE49-F238E27FC236}">
                <a16:creationId xmlns:a16="http://schemas.microsoft.com/office/drawing/2014/main" id="{526897A4-8CCE-A628-1E82-DA137BD9DF5A}"/>
              </a:ext>
            </a:extLst>
          </p:cNvPr>
          <p:cNvSpPr>
            <a:spLocks noGrp="1"/>
          </p:cNvSpPr>
          <p:nvPr>
            <p:ph type="body" sz="quarter" idx="14"/>
          </p:nvPr>
        </p:nvSpPr>
        <p:spPr>
          <a:xfrm rot="16200000" flipV="1">
            <a:off x="3439095" y="2760869"/>
            <a:ext cx="3694035" cy="4500226"/>
          </a:xfrm>
          <a:custGeom>
            <a:avLst/>
            <a:gdLst>
              <a:gd name="connsiteX0" fmla="*/ 3694035 w 3694035"/>
              <a:gd name="connsiteY0" fmla="*/ 0 h 3779838"/>
              <a:gd name="connsiteX1" fmla="*/ 0 w 3694035"/>
              <a:gd name="connsiteY1" fmla="*/ 0 h 3779838"/>
              <a:gd name="connsiteX2" fmla="*/ 0 w 3694035"/>
              <a:gd name="connsiteY2" fmla="*/ 3779838 h 3779838"/>
              <a:gd name="connsiteX3" fmla="*/ 2164864 w 3694035"/>
              <a:gd name="connsiteY3" fmla="*/ 3779838 h 3779838"/>
            </a:gdLst>
            <a:ahLst/>
            <a:cxnLst>
              <a:cxn ang="0">
                <a:pos x="connsiteX0" y="connsiteY0"/>
              </a:cxn>
              <a:cxn ang="0">
                <a:pos x="connsiteX1" y="connsiteY1"/>
              </a:cxn>
              <a:cxn ang="0">
                <a:pos x="connsiteX2" y="connsiteY2"/>
              </a:cxn>
              <a:cxn ang="0">
                <a:pos x="connsiteX3" y="connsiteY3"/>
              </a:cxn>
            </a:cxnLst>
            <a:rect l="l" t="t" r="r" b="b"/>
            <a:pathLst>
              <a:path w="3694035" h="3779838">
                <a:moveTo>
                  <a:pt x="3694035" y="0"/>
                </a:moveTo>
                <a:lnTo>
                  <a:pt x="0" y="0"/>
                </a:lnTo>
                <a:lnTo>
                  <a:pt x="0" y="3779838"/>
                </a:lnTo>
                <a:lnTo>
                  <a:pt x="2164864" y="3779838"/>
                </a:lnTo>
                <a:close/>
              </a:path>
            </a:pathLst>
          </a:custGeom>
          <a:solidFill>
            <a:schemeClr val="accent3">
              <a:alpha val="60000"/>
            </a:schemeClr>
          </a:solidFill>
        </p:spPr>
        <p:txBody>
          <a:bodyPr wrap="square">
            <a:noAutofit/>
          </a:bodyPr>
          <a:lstStyle>
            <a:lvl1pPr>
              <a:defRPr>
                <a:noFill/>
              </a:defRPr>
            </a:lvl1pPr>
          </a:lstStyle>
          <a:p>
            <a:pPr lvl="0"/>
            <a:r>
              <a:rPr lang="de-DE"/>
              <a:t>Mastertextformat bearbeiten</a:t>
            </a:r>
          </a:p>
        </p:txBody>
      </p:sp>
      <p:sp>
        <p:nvSpPr>
          <p:cNvPr id="3" name="Datumsplatzhalter 2">
            <a:extLst>
              <a:ext uri="{FF2B5EF4-FFF2-40B4-BE49-F238E27FC236}">
                <a16:creationId xmlns:a16="http://schemas.microsoft.com/office/drawing/2014/main" id="{ED0D4981-7601-9FE8-FFBD-98AB7B21B0A6}"/>
              </a:ext>
            </a:extLst>
          </p:cNvPr>
          <p:cNvSpPr>
            <a:spLocks noGrp="1"/>
          </p:cNvSpPr>
          <p:nvPr>
            <p:ph type="dt" sz="half" idx="17"/>
          </p:nvPr>
        </p:nvSpPr>
        <p:spPr/>
        <p:txBody>
          <a:bodyPr/>
          <a:lstStyle>
            <a:lvl1pPr>
              <a:defRPr>
                <a:solidFill>
                  <a:schemeClr val="tx1"/>
                </a:solidFill>
              </a:defRPr>
            </a:lvl1pPr>
          </a:lstStyle>
          <a:p>
            <a:fld id="{F64726FE-AF36-4A51-821F-2DEA685A0D4D}" type="datetime1">
              <a:rPr lang="de-DE" smtClean="0"/>
              <a:pPr/>
              <a:t>18.08.2026</a:t>
            </a:fld>
            <a:endParaRPr lang="de-DE"/>
          </a:p>
        </p:txBody>
      </p:sp>
      <p:sp>
        <p:nvSpPr>
          <p:cNvPr id="4" name="Fußzeilenplatzhalter 3">
            <a:extLst>
              <a:ext uri="{FF2B5EF4-FFF2-40B4-BE49-F238E27FC236}">
                <a16:creationId xmlns:a16="http://schemas.microsoft.com/office/drawing/2014/main" id="{9018082F-5CD3-098A-5183-6E35548AFB36}"/>
              </a:ext>
            </a:extLst>
          </p:cNvPr>
          <p:cNvSpPr>
            <a:spLocks noGrp="1"/>
          </p:cNvSpPr>
          <p:nvPr>
            <p:ph type="ftr" sz="quarter" idx="18"/>
          </p:nvPr>
        </p:nvSpPr>
        <p:spPr/>
        <p:txBody>
          <a:bodyPr/>
          <a:lstStyle>
            <a:lvl1pPr>
              <a:defRPr>
                <a:solidFill>
                  <a:schemeClr val="bg1"/>
                </a:solidFill>
              </a:defRPr>
            </a:lvl1pPr>
          </a:lstStyle>
          <a:p>
            <a:r>
              <a:rPr lang="de-DE"/>
              <a:t>Hier steht die Fußzeile</a:t>
            </a:r>
          </a:p>
        </p:txBody>
      </p:sp>
      <p:sp>
        <p:nvSpPr>
          <p:cNvPr id="5" name="Foliennummernplatzhalter 4">
            <a:extLst>
              <a:ext uri="{FF2B5EF4-FFF2-40B4-BE49-F238E27FC236}">
                <a16:creationId xmlns:a16="http://schemas.microsoft.com/office/drawing/2014/main" id="{125C4E01-8E42-A3E9-98C3-2293D979333A}"/>
              </a:ext>
            </a:extLst>
          </p:cNvPr>
          <p:cNvSpPr>
            <a:spLocks noGrp="1"/>
          </p:cNvSpPr>
          <p:nvPr>
            <p:ph type="sldNum" sz="quarter" idx="19"/>
          </p:nvPr>
        </p:nvSpPr>
        <p:spPr/>
        <p:txBody>
          <a:bodyPr/>
          <a:lstStyle>
            <a:lvl1pPr>
              <a:defRPr>
                <a:solidFill>
                  <a:schemeClr val="tx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218625642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Nur_Headlin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ACD2D4-A4B7-32F5-E9C5-FDFD211E40FA}"/>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B9564303-36C4-9194-638F-1D16B8AEC237}"/>
              </a:ext>
            </a:extLst>
          </p:cNvPr>
          <p:cNvSpPr>
            <a:spLocks noGrp="1"/>
          </p:cNvSpPr>
          <p:nvPr>
            <p:ph type="dt" sz="half" idx="10"/>
          </p:nvPr>
        </p:nvSpPr>
        <p:spPr/>
        <p:txBody>
          <a:bodyPr/>
          <a:lstStyle/>
          <a:p>
            <a:fld id="{22BCCDB2-565D-4BEA-9A22-D1DD5ACB7CF3}" type="datetime1">
              <a:rPr lang="de-DE" smtClean="0"/>
              <a:t>18.08.2026</a:t>
            </a:fld>
            <a:endParaRPr lang="de-DE"/>
          </a:p>
        </p:txBody>
      </p:sp>
      <p:sp>
        <p:nvSpPr>
          <p:cNvPr id="4" name="Fußzeilenplatzhalter 3">
            <a:extLst>
              <a:ext uri="{FF2B5EF4-FFF2-40B4-BE49-F238E27FC236}">
                <a16:creationId xmlns:a16="http://schemas.microsoft.com/office/drawing/2014/main" id="{37065033-6BE8-D6F8-4B52-7BC05B6737E5}"/>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47B25585-C503-C983-10A8-A67201C16A84}"/>
              </a:ext>
            </a:extLst>
          </p:cNvPr>
          <p:cNvSpPr>
            <a:spLocks noGrp="1"/>
          </p:cNvSpPr>
          <p:nvPr>
            <p:ph type="sldNum" sz="quarter" idx="12"/>
          </p:nvPr>
        </p:nvSpPr>
        <p:spPr/>
        <p:txBody>
          <a:bodyPr/>
          <a:lstStyle/>
          <a:p>
            <a:fld id="{524B4EE0-1255-4C4D-93F1-26AC3979C234}" type="slidenum">
              <a:rPr lang="de-DE" smtClean="0"/>
              <a:pPr/>
              <a:t>‹Nr.›</a:t>
            </a:fld>
            <a:endParaRPr lang="de-DE"/>
          </a:p>
        </p:txBody>
      </p:sp>
    </p:spTree>
    <p:extLst>
      <p:ext uri="{BB962C8B-B14F-4D97-AF65-F5344CB8AC3E}">
        <p14:creationId xmlns:p14="http://schemas.microsoft.com/office/powerpoint/2010/main" val="327402086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Nur_Headline_mit_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FCABA7-E395-E75D-0A4F-EE1062320C70}"/>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C0035203-622A-91A1-E7B3-7942C83E92A1}"/>
              </a:ext>
            </a:extLst>
          </p:cNvPr>
          <p:cNvSpPr>
            <a:spLocks noGrp="1"/>
          </p:cNvSpPr>
          <p:nvPr>
            <p:ph type="dt" sz="half" idx="10"/>
          </p:nvPr>
        </p:nvSpPr>
        <p:spPr/>
        <p:txBody>
          <a:bodyPr/>
          <a:lstStyle/>
          <a:p>
            <a:fld id="{F9657DC5-3AE2-4858-BD84-7509A4F9F8BD}" type="datetime1">
              <a:rPr lang="de-DE" smtClean="0"/>
              <a:t>18.08.2026</a:t>
            </a:fld>
            <a:endParaRPr lang="de-DE"/>
          </a:p>
        </p:txBody>
      </p:sp>
      <p:sp>
        <p:nvSpPr>
          <p:cNvPr id="4" name="Fußzeilenplatzhalter 3">
            <a:extLst>
              <a:ext uri="{FF2B5EF4-FFF2-40B4-BE49-F238E27FC236}">
                <a16:creationId xmlns:a16="http://schemas.microsoft.com/office/drawing/2014/main" id="{18091A50-E16E-361F-DAA3-55B826361E2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6B24D83-5DD9-1B1A-0A39-B90E66D4FB42}"/>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A9F2BABB-87DD-6A82-A6F4-AA4A1565668B}"/>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49209982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Standard_mit_Formen_rechts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FCABA7-E395-E75D-0A4F-EE1062320C70}"/>
              </a:ext>
            </a:extLst>
          </p:cNvPr>
          <p:cNvSpPr>
            <a:spLocks noGrp="1"/>
          </p:cNvSpPr>
          <p:nvPr>
            <p:ph type="title"/>
          </p:nvPr>
        </p:nvSpPr>
        <p:spPr>
          <a:xfrm>
            <a:off x="516001" y="368300"/>
            <a:ext cx="9179944"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C0035203-622A-91A1-E7B3-7942C83E92A1}"/>
              </a:ext>
            </a:extLst>
          </p:cNvPr>
          <p:cNvSpPr>
            <a:spLocks noGrp="1"/>
          </p:cNvSpPr>
          <p:nvPr>
            <p:ph type="dt" sz="half" idx="10"/>
          </p:nvPr>
        </p:nvSpPr>
        <p:spPr/>
        <p:txBody>
          <a:bodyPr/>
          <a:lstStyle/>
          <a:p>
            <a:fld id="{108E0EDF-E837-4F6C-890D-A996829D034D}" type="datetime1">
              <a:rPr lang="de-DE" smtClean="0"/>
              <a:t>18.08.2026</a:t>
            </a:fld>
            <a:endParaRPr lang="de-DE"/>
          </a:p>
        </p:txBody>
      </p:sp>
      <p:sp>
        <p:nvSpPr>
          <p:cNvPr id="4" name="Fußzeilenplatzhalter 3">
            <a:extLst>
              <a:ext uri="{FF2B5EF4-FFF2-40B4-BE49-F238E27FC236}">
                <a16:creationId xmlns:a16="http://schemas.microsoft.com/office/drawing/2014/main" id="{18091A50-E16E-361F-DAA3-55B826361E2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6B24D83-5DD9-1B1A-0A39-B90E66D4FB42}"/>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A9F2BABB-87DD-6A82-A6F4-AA4A1565668B}"/>
              </a:ext>
            </a:extLst>
          </p:cNvPr>
          <p:cNvSpPr>
            <a:spLocks noGrp="1"/>
          </p:cNvSpPr>
          <p:nvPr>
            <p:ph type="body" sz="quarter" idx="13"/>
          </p:nvPr>
        </p:nvSpPr>
        <p:spPr>
          <a:xfrm>
            <a:off x="516001" y="1629000"/>
            <a:ext cx="9179944"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6" name="Freihandform: Form 15">
            <a:extLst>
              <a:ext uri="{FF2B5EF4-FFF2-40B4-BE49-F238E27FC236}">
                <a16:creationId xmlns:a16="http://schemas.microsoft.com/office/drawing/2014/main" id="{36980BA3-D0FD-4595-026B-B41F11150193}"/>
              </a:ext>
            </a:extLst>
          </p:cNvPr>
          <p:cNvSpPr>
            <a:spLocks noGrp="1" noRot="1" noMove="1" noResize="1" noEditPoints="1" noAdjustHandles="1" noChangeArrowheads="1" noChangeShapeType="1"/>
          </p:cNvSpPr>
          <p:nvPr userDrawn="1"/>
        </p:nvSpPr>
        <p:spPr>
          <a:xfrm rot="5400000" flipH="1" flipV="1">
            <a:off x="7711503" y="2344498"/>
            <a:ext cx="5949001" cy="1260003"/>
          </a:xfrm>
          <a:custGeom>
            <a:avLst/>
            <a:gdLst>
              <a:gd name="connsiteX0" fmla="*/ 5949001 w 5949001"/>
              <a:gd name="connsiteY0" fmla="*/ 0 h 1260003"/>
              <a:gd name="connsiteX1" fmla="*/ 5949001 w 5949001"/>
              <a:gd name="connsiteY1" fmla="*/ 1260003 h 1260003"/>
              <a:gd name="connsiteX2" fmla="*/ 0 w 5949001"/>
              <a:gd name="connsiteY2" fmla="*/ 1260003 h 1260003"/>
              <a:gd name="connsiteX3" fmla="*/ 505336 w 5949001"/>
              <a:gd name="connsiteY3" fmla="*/ 0 h 1260003"/>
            </a:gdLst>
            <a:ahLst/>
            <a:cxnLst>
              <a:cxn ang="0">
                <a:pos x="connsiteX0" y="connsiteY0"/>
              </a:cxn>
              <a:cxn ang="0">
                <a:pos x="connsiteX1" y="connsiteY1"/>
              </a:cxn>
              <a:cxn ang="0">
                <a:pos x="connsiteX2" y="connsiteY2"/>
              </a:cxn>
              <a:cxn ang="0">
                <a:pos x="connsiteX3" y="connsiteY3"/>
              </a:cxn>
            </a:cxnLst>
            <a:rect l="l" t="t" r="r" b="b"/>
            <a:pathLst>
              <a:path w="5949001" h="1260003">
                <a:moveTo>
                  <a:pt x="5949001" y="0"/>
                </a:moveTo>
                <a:lnTo>
                  <a:pt x="5949001" y="1260003"/>
                </a:lnTo>
                <a:lnTo>
                  <a:pt x="0" y="1260003"/>
                </a:lnTo>
                <a:lnTo>
                  <a:pt x="505336" y="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2" name="Freihandform: Form 11">
            <a:extLst>
              <a:ext uri="{FF2B5EF4-FFF2-40B4-BE49-F238E27FC236}">
                <a16:creationId xmlns:a16="http://schemas.microsoft.com/office/drawing/2014/main" id="{7DFFF2EF-4F44-B856-3657-C2AF383E23C9}"/>
              </a:ext>
            </a:extLst>
          </p:cNvPr>
          <p:cNvSpPr>
            <a:spLocks noGrp="1" noRot="1" noMove="1" noResize="1" noEditPoints="1" noAdjustHandles="1" noChangeArrowheads="1" noChangeShapeType="1"/>
          </p:cNvSpPr>
          <p:nvPr userDrawn="1"/>
        </p:nvSpPr>
        <p:spPr>
          <a:xfrm rot="5400000" flipH="1" flipV="1">
            <a:off x="9961502" y="274500"/>
            <a:ext cx="1988999" cy="1440000"/>
          </a:xfrm>
          <a:custGeom>
            <a:avLst/>
            <a:gdLst>
              <a:gd name="connsiteX0" fmla="*/ 1988999 w 1988999"/>
              <a:gd name="connsiteY0" fmla="*/ 0 h 1440000"/>
              <a:gd name="connsiteX1" fmla="*/ 1988999 w 1988999"/>
              <a:gd name="connsiteY1" fmla="*/ 1440000 h 1440000"/>
              <a:gd name="connsiteX2" fmla="*/ 0 w 1988999"/>
              <a:gd name="connsiteY2" fmla="*/ 1440000 h 1440000"/>
              <a:gd name="connsiteX3" fmla="*/ 577526 w 1988999"/>
              <a:gd name="connsiteY3" fmla="*/ 0 h 1440000"/>
            </a:gdLst>
            <a:ahLst/>
            <a:cxnLst>
              <a:cxn ang="0">
                <a:pos x="connsiteX0" y="connsiteY0"/>
              </a:cxn>
              <a:cxn ang="0">
                <a:pos x="connsiteX1" y="connsiteY1"/>
              </a:cxn>
              <a:cxn ang="0">
                <a:pos x="connsiteX2" y="connsiteY2"/>
              </a:cxn>
              <a:cxn ang="0">
                <a:pos x="connsiteX3" y="connsiteY3"/>
              </a:cxn>
            </a:cxnLst>
            <a:rect l="l" t="t" r="r" b="b"/>
            <a:pathLst>
              <a:path w="1988999" h="1440000">
                <a:moveTo>
                  <a:pt x="1988999" y="0"/>
                </a:moveTo>
                <a:lnTo>
                  <a:pt x="1988999" y="1440000"/>
                </a:lnTo>
                <a:lnTo>
                  <a:pt x="0" y="1440000"/>
                </a:lnTo>
                <a:lnTo>
                  <a:pt x="577526" y="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Rectangle 10">
            <a:extLst>
              <a:ext uri="{FF2B5EF4-FFF2-40B4-BE49-F238E27FC236}">
                <a16:creationId xmlns:a16="http://schemas.microsoft.com/office/drawing/2014/main" id="{15880275-5FEE-A13E-FA88-F076BD81183A}"/>
              </a:ext>
            </a:extLst>
          </p:cNvPr>
          <p:cNvSpPr>
            <a:spLocks noGrp="1" noRot="1" noMove="1" noResize="1" noEditPoints="1" noAdjustHandles="1" noChangeArrowheads="1" noChangeShapeType="1"/>
          </p:cNvSpPr>
          <p:nvPr userDrawn="1"/>
        </p:nvSpPr>
        <p:spPr>
          <a:xfrm flipV="1">
            <a:off x="11676001" y="3069000"/>
            <a:ext cx="516000" cy="3789000"/>
          </a:xfrm>
          <a:prstGeom prst="rect">
            <a:avLst/>
          </a:pr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8" name="Freihandform: Form 17">
            <a:extLst>
              <a:ext uri="{FF2B5EF4-FFF2-40B4-BE49-F238E27FC236}">
                <a16:creationId xmlns:a16="http://schemas.microsoft.com/office/drawing/2014/main" id="{E56C5293-CD95-2C44-77E3-B72D4A81F474}"/>
              </a:ext>
            </a:extLst>
          </p:cNvPr>
          <p:cNvSpPr>
            <a:spLocks noGrp="1" noRot="1" noMove="1" noResize="1" noEditPoints="1" noAdjustHandles="1" noChangeArrowheads="1" noChangeShapeType="1"/>
          </p:cNvSpPr>
          <p:nvPr userDrawn="1"/>
        </p:nvSpPr>
        <p:spPr>
          <a:xfrm rot="16200000" flipV="1">
            <a:off x="10309500" y="646499"/>
            <a:ext cx="2529000" cy="1236000"/>
          </a:xfrm>
          <a:custGeom>
            <a:avLst/>
            <a:gdLst>
              <a:gd name="connsiteX0" fmla="*/ 2529000 w 2529000"/>
              <a:gd name="connsiteY0" fmla="*/ 1236000 h 1236000"/>
              <a:gd name="connsiteX1" fmla="*/ 2529000 w 2529000"/>
              <a:gd name="connsiteY1" fmla="*/ 0 h 1236000"/>
              <a:gd name="connsiteX2" fmla="*/ 495711 w 2529000"/>
              <a:gd name="connsiteY2" fmla="*/ 0 h 1236000"/>
              <a:gd name="connsiteX3" fmla="*/ 0 w 2529000"/>
              <a:gd name="connsiteY3" fmla="*/ 1236000 h 1236000"/>
            </a:gdLst>
            <a:ahLst/>
            <a:cxnLst>
              <a:cxn ang="0">
                <a:pos x="connsiteX0" y="connsiteY0"/>
              </a:cxn>
              <a:cxn ang="0">
                <a:pos x="connsiteX1" y="connsiteY1"/>
              </a:cxn>
              <a:cxn ang="0">
                <a:pos x="connsiteX2" y="connsiteY2"/>
              </a:cxn>
              <a:cxn ang="0">
                <a:pos x="connsiteX3" y="connsiteY3"/>
              </a:cxn>
            </a:cxnLst>
            <a:rect l="l" t="t" r="r" b="b"/>
            <a:pathLst>
              <a:path w="2529000" h="1236000">
                <a:moveTo>
                  <a:pt x="2529000" y="1236000"/>
                </a:moveTo>
                <a:lnTo>
                  <a:pt x="2529000" y="0"/>
                </a:lnTo>
                <a:lnTo>
                  <a:pt x="495711" y="0"/>
                </a:lnTo>
                <a:lnTo>
                  <a:pt x="0" y="123600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327264260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Standard_mit_Formen_rechts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FCABA7-E395-E75D-0A4F-EE1062320C70}"/>
              </a:ext>
            </a:extLst>
          </p:cNvPr>
          <p:cNvSpPr>
            <a:spLocks noGrp="1"/>
          </p:cNvSpPr>
          <p:nvPr>
            <p:ph type="title"/>
          </p:nvPr>
        </p:nvSpPr>
        <p:spPr>
          <a:xfrm>
            <a:off x="516001" y="368300"/>
            <a:ext cx="9180000"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C0035203-622A-91A1-E7B3-7942C83E92A1}"/>
              </a:ext>
            </a:extLst>
          </p:cNvPr>
          <p:cNvSpPr>
            <a:spLocks noGrp="1"/>
          </p:cNvSpPr>
          <p:nvPr>
            <p:ph type="dt" sz="half" idx="10"/>
          </p:nvPr>
        </p:nvSpPr>
        <p:spPr/>
        <p:txBody>
          <a:bodyPr/>
          <a:lstStyle/>
          <a:p>
            <a:fld id="{5897F4DE-8E94-4ECC-A452-9A0A6E83E238}" type="datetime1">
              <a:rPr lang="de-DE" smtClean="0"/>
              <a:t>18.08.2026</a:t>
            </a:fld>
            <a:endParaRPr lang="de-DE"/>
          </a:p>
        </p:txBody>
      </p:sp>
      <p:sp>
        <p:nvSpPr>
          <p:cNvPr id="4" name="Fußzeilenplatzhalter 3">
            <a:extLst>
              <a:ext uri="{FF2B5EF4-FFF2-40B4-BE49-F238E27FC236}">
                <a16:creationId xmlns:a16="http://schemas.microsoft.com/office/drawing/2014/main" id="{18091A50-E16E-361F-DAA3-55B826361E2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6B24D83-5DD9-1B1A-0A39-B90E66D4FB42}"/>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A9F2BABB-87DD-6A82-A6F4-AA4A1565668B}"/>
              </a:ext>
            </a:extLst>
          </p:cNvPr>
          <p:cNvSpPr>
            <a:spLocks noGrp="1"/>
          </p:cNvSpPr>
          <p:nvPr>
            <p:ph type="body" sz="quarter" idx="13"/>
          </p:nvPr>
        </p:nvSpPr>
        <p:spPr>
          <a:xfrm>
            <a:off x="516001" y="1629000"/>
            <a:ext cx="9180000"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object 2">
            <a:extLst>
              <a:ext uri="{FF2B5EF4-FFF2-40B4-BE49-F238E27FC236}">
                <a16:creationId xmlns:a16="http://schemas.microsoft.com/office/drawing/2014/main" id="{550AF4FF-895A-BCC0-BB20-9F956D2BE19A}"/>
              </a:ext>
            </a:extLst>
          </p:cNvPr>
          <p:cNvSpPr>
            <a:spLocks noGrp="1" noRot="1" noMove="1" noResize="1" noEditPoints="1" noAdjustHandles="1" noChangeArrowheads="1" noChangeShapeType="1"/>
          </p:cNvSpPr>
          <p:nvPr userDrawn="1"/>
        </p:nvSpPr>
        <p:spPr>
          <a:xfrm>
            <a:off x="10056001" y="1054924"/>
            <a:ext cx="2136000" cy="5254076"/>
          </a:xfrm>
          <a:custGeom>
            <a:avLst/>
            <a:gdLst/>
            <a:ahLst/>
            <a:cxnLst/>
            <a:rect l="l" t="t" r="r" b="b"/>
            <a:pathLst>
              <a:path w="2769870" h="6622415">
                <a:moveTo>
                  <a:pt x="2769412" y="1118915"/>
                </a:moveTo>
                <a:lnTo>
                  <a:pt x="2769412" y="6622079"/>
                </a:lnTo>
                <a:lnTo>
                  <a:pt x="0" y="5503163"/>
                </a:lnTo>
                <a:lnTo>
                  <a:pt x="0" y="0"/>
                </a:lnTo>
                <a:lnTo>
                  <a:pt x="2769412" y="1118915"/>
                </a:lnTo>
                <a:close/>
              </a:path>
            </a:pathLst>
          </a:custGeom>
          <a:solidFill>
            <a:schemeClr val="accent1">
              <a:alpha val="60000"/>
            </a:schemeClr>
          </a:solidFill>
        </p:spPr>
        <p:txBody>
          <a:bodyPr wrap="square" lIns="0" tIns="0" rIns="0" bIns="0" rtlCol="0"/>
          <a:lstStyle/>
          <a:p>
            <a:endParaRPr/>
          </a:p>
        </p:txBody>
      </p:sp>
      <p:sp>
        <p:nvSpPr>
          <p:cNvPr id="15" name="Freihandform: Form 14">
            <a:extLst>
              <a:ext uri="{FF2B5EF4-FFF2-40B4-BE49-F238E27FC236}">
                <a16:creationId xmlns:a16="http://schemas.microsoft.com/office/drawing/2014/main" id="{B074C04E-9584-D7DA-2E82-876312744840}"/>
              </a:ext>
            </a:extLst>
          </p:cNvPr>
          <p:cNvSpPr>
            <a:spLocks noGrp="1" noRot="1" noMove="1" noResize="1" noEditPoints="1" noAdjustHandles="1" noChangeArrowheads="1" noChangeShapeType="1"/>
          </p:cNvSpPr>
          <p:nvPr userDrawn="1"/>
        </p:nvSpPr>
        <p:spPr>
          <a:xfrm flipV="1">
            <a:off x="10596000" y="0"/>
            <a:ext cx="1596000" cy="4149000"/>
          </a:xfrm>
          <a:custGeom>
            <a:avLst/>
            <a:gdLst>
              <a:gd name="connsiteX0" fmla="*/ 0 w 1596000"/>
              <a:gd name="connsiteY0" fmla="*/ 4149000 h 4149000"/>
              <a:gd name="connsiteX1" fmla="*/ 1596000 w 1596000"/>
              <a:gd name="connsiteY1" fmla="*/ 4149000 h 4149000"/>
              <a:gd name="connsiteX2" fmla="*/ 1596000 w 1596000"/>
              <a:gd name="connsiteY2" fmla="*/ 644826 h 4149000"/>
              <a:gd name="connsiteX3" fmla="*/ 0 w 1596000"/>
              <a:gd name="connsiteY3" fmla="*/ 0 h 4149000"/>
            </a:gdLst>
            <a:ahLst/>
            <a:cxnLst>
              <a:cxn ang="0">
                <a:pos x="connsiteX0" y="connsiteY0"/>
              </a:cxn>
              <a:cxn ang="0">
                <a:pos x="connsiteX1" y="connsiteY1"/>
              </a:cxn>
              <a:cxn ang="0">
                <a:pos x="connsiteX2" y="connsiteY2"/>
              </a:cxn>
              <a:cxn ang="0">
                <a:pos x="connsiteX3" y="connsiteY3"/>
              </a:cxn>
            </a:cxnLst>
            <a:rect l="l" t="t" r="r" b="b"/>
            <a:pathLst>
              <a:path w="1596000" h="4149000">
                <a:moveTo>
                  <a:pt x="0" y="4149000"/>
                </a:moveTo>
                <a:lnTo>
                  <a:pt x="1596000" y="4149000"/>
                </a:lnTo>
                <a:lnTo>
                  <a:pt x="1596000" y="644826"/>
                </a:lnTo>
                <a:lnTo>
                  <a:pt x="0" y="0"/>
                </a:lnTo>
                <a:close/>
              </a:path>
            </a:pathLst>
          </a:custGeom>
          <a:solidFill>
            <a:schemeClr val="accent2">
              <a:alpha val="60000"/>
            </a:schemeClr>
          </a:solidFill>
        </p:spPr>
        <p:txBody>
          <a:bodyPr wrap="square" lIns="0" tIns="0" rIns="0" bIns="0" rtlCol="0">
            <a:noAutofit/>
          </a:bodyPr>
          <a:lstStyle/>
          <a:p>
            <a:endParaRPr/>
          </a:p>
        </p:txBody>
      </p:sp>
    </p:spTree>
    <p:extLst>
      <p:ext uri="{BB962C8B-B14F-4D97-AF65-F5344CB8AC3E}">
        <p14:creationId xmlns:p14="http://schemas.microsoft.com/office/powerpoint/2010/main" val="355739793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Standard_mit_Formen_rechts_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FCABA7-E395-E75D-0A4F-EE1062320C70}"/>
              </a:ext>
            </a:extLst>
          </p:cNvPr>
          <p:cNvSpPr>
            <a:spLocks noGrp="1"/>
          </p:cNvSpPr>
          <p:nvPr>
            <p:ph type="title"/>
          </p:nvPr>
        </p:nvSpPr>
        <p:spPr>
          <a:xfrm>
            <a:off x="516001" y="368300"/>
            <a:ext cx="9180000" cy="900700"/>
          </a:xfrm>
        </p:spPr>
        <p:txBody>
          <a:bodyPr/>
          <a:lstStyle/>
          <a:p>
            <a:r>
              <a:rPr lang="de-DE"/>
              <a:t>Mastertitelformat bearbeiten</a:t>
            </a:r>
          </a:p>
        </p:txBody>
      </p:sp>
      <p:sp>
        <p:nvSpPr>
          <p:cNvPr id="4" name="Fußzeilenplatzhalter 3">
            <a:extLst>
              <a:ext uri="{FF2B5EF4-FFF2-40B4-BE49-F238E27FC236}">
                <a16:creationId xmlns:a16="http://schemas.microsoft.com/office/drawing/2014/main" id="{18091A50-E16E-361F-DAA3-55B826361E24}"/>
              </a:ext>
            </a:extLst>
          </p:cNvPr>
          <p:cNvSpPr>
            <a:spLocks noGrp="1"/>
          </p:cNvSpPr>
          <p:nvPr>
            <p:ph type="ftr" sz="quarter" idx="11"/>
          </p:nvPr>
        </p:nvSpPr>
        <p:spPr/>
        <p:txBody>
          <a:bodyPr/>
          <a:lstStyle/>
          <a:p>
            <a:r>
              <a:rPr lang="de-DE"/>
              <a:t>Hier steht die Fußzeile</a:t>
            </a:r>
          </a:p>
        </p:txBody>
      </p:sp>
      <p:sp>
        <p:nvSpPr>
          <p:cNvPr id="7" name="Textplatzhalter 6">
            <a:extLst>
              <a:ext uri="{FF2B5EF4-FFF2-40B4-BE49-F238E27FC236}">
                <a16:creationId xmlns:a16="http://schemas.microsoft.com/office/drawing/2014/main" id="{A9F2BABB-87DD-6A82-A6F4-AA4A1565668B}"/>
              </a:ext>
            </a:extLst>
          </p:cNvPr>
          <p:cNvSpPr>
            <a:spLocks noGrp="1"/>
          </p:cNvSpPr>
          <p:nvPr>
            <p:ph type="body" sz="quarter" idx="13"/>
          </p:nvPr>
        </p:nvSpPr>
        <p:spPr>
          <a:xfrm>
            <a:off x="516001" y="1629000"/>
            <a:ext cx="9180000"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Freihandform: Form 11">
            <a:extLst>
              <a:ext uri="{FF2B5EF4-FFF2-40B4-BE49-F238E27FC236}">
                <a16:creationId xmlns:a16="http://schemas.microsoft.com/office/drawing/2014/main" id="{31CFC34F-9014-F427-8D2A-785BBDF5A57C}"/>
              </a:ext>
            </a:extLst>
          </p:cNvPr>
          <p:cNvSpPr>
            <a:spLocks noGrp="1" noRot="1" noMove="1" noResize="1" noEditPoints="1" noAdjustHandles="1" noChangeArrowheads="1" noChangeShapeType="1"/>
          </p:cNvSpPr>
          <p:nvPr userDrawn="1"/>
        </p:nvSpPr>
        <p:spPr>
          <a:xfrm rot="16200000" flipV="1">
            <a:off x="7976998" y="2978998"/>
            <a:ext cx="5778001" cy="1980001"/>
          </a:xfrm>
          <a:custGeom>
            <a:avLst/>
            <a:gdLst>
              <a:gd name="connsiteX0" fmla="*/ 5768999 w 5768999"/>
              <a:gd name="connsiteY0" fmla="*/ 1 h 1980001"/>
              <a:gd name="connsiteX1" fmla="*/ 0 w 5768999"/>
              <a:gd name="connsiteY1" fmla="*/ 0 h 1980001"/>
              <a:gd name="connsiteX2" fmla="*/ 0 w 5768999"/>
              <a:gd name="connsiteY2" fmla="*/ 1980001 h 1980001"/>
              <a:gd name="connsiteX3" fmla="*/ 4974901 w 5768999"/>
              <a:gd name="connsiteY3" fmla="*/ 1980000 h 1980001"/>
            </a:gdLst>
            <a:ahLst/>
            <a:cxnLst>
              <a:cxn ang="0">
                <a:pos x="connsiteX0" y="connsiteY0"/>
              </a:cxn>
              <a:cxn ang="0">
                <a:pos x="connsiteX1" y="connsiteY1"/>
              </a:cxn>
              <a:cxn ang="0">
                <a:pos x="connsiteX2" y="connsiteY2"/>
              </a:cxn>
              <a:cxn ang="0">
                <a:pos x="connsiteX3" y="connsiteY3"/>
              </a:cxn>
            </a:cxnLst>
            <a:rect l="l" t="t" r="r" b="b"/>
            <a:pathLst>
              <a:path w="5768999" h="1980001">
                <a:moveTo>
                  <a:pt x="5768999" y="1"/>
                </a:moveTo>
                <a:lnTo>
                  <a:pt x="0" y="0"/>
                </a:lnTo>
                <a:lnTo>
                  <a:pt x="0" y="1980001"/>
                </a:lnTo>
                <a:lnTo>
                  <a:pt x="4974901" y="1980000"/>
                </a:lnTo>
                <a:close/>
              </a:path>
            </a:pathLst>
          </a:custGeom>
          <a:solidFill>
            <a:schemeClr val="accent3">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Rectangle 10">
            <a:extLst>
              <a:ext uri="{FF2B5EF4-FFF2-40B4-BE49-F238E27FC236}">
                <a16:creationId xmlns:a16="http://schemas.microsoft.com/office/drawing/2014/main" id="{21FF3383-8552-35F3-1270-347239ADE13D}"/>
              </a:ext>
            </a:extLst>
          </p:cNvPr>
          <p:cNvSpPr>
            <a:spLocks noGrp="1" noRot="1" noMove="1" noResize="1" noEditPoints="1" noAdjustHandles="1" noChangeArrowheads="1" noChangeShapeType="1"/>
          </p:cNvSpPr>
          <p:nvPr userDrawn="1"/>
        </p:nvSpPr>
        <p:spPr>
          <a:xfrm flipV="1">
            <a:off x="11676001" y="2349000"/>
            <a:ext cx="515999" cy="4509000"/>
          </a:xfrm>
          <a:prstGeom prst="rect">
            <a:avLst/>
          </a:prstGeom>
          <a:solidFill>
            <a:schemeClr val="accent4">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7" name="Freihandform: Form 16">
            <a:extLst>
              <a:ext uri="{FF2B5EF4-FFF2-40B4-BE49-F238E27FC236}">
                <a16:creationId xmlns:a16="http://schemas.microsoft.com/office/drawing/2014/main" id="{01A38D84-37BD-DA8F-9E50-C2C401146D4D}"/>
              </a:ext>
            </a:extLst>
          </p:cNvPr>
          <p:cNvSpPr>
            <a:spLocks noGrp="1" noRot="1" noMove="1" noResize="1" noEditPoints="1" noAdjustHandles="1" noChangeArrowheads="1" noChangeShapeType="1"/>
          </p:cNvSpPr>
          <p:nvPr userDrawn="1"/>
        </p:nvSpPr>
        <p:spPr>
          <a:xfrm flipH="1" flipV="1">
            <a:off x="11136262" y="5949194"/>
            <a:ext cx="1055738" cy="908807"/>
          </a:xfrm>
          <a:custGeom>
            <a:avLst/>
            <a:gdLst>
              <a:gd name="connsiteX0" fmla="*/ 1055738 w 1055738"/>
              <a:gd name="connsiteY0" fmla="*/ 908807 h 908807"/>
              <a:gd name="connsiteX1" fmla="*/ 0 w 1055738"/>
              <a:gd name="connsiteY1" fmla="*/ 482262 h 908807"/>
              <a:gd name="connsiteX2" fmla="*/ 0 w 1055738"/>
              <a:gd name="connsiteY2" fmla="*/ 0 h 908807"/>
              <a:gd name="connsiteX3" fmla="*/ 1055738 w 1055738"/>
              <a:gd name="connsiteY3" fmla="*/ 0 h 908807"/>
            </a:gdLst>
            <a:ahLst/>
            <a:cxnLst>
              <a:cxn ang="0">
                <a:pos x="connsiteX0" y="connsiteY0"/>
              </a:cxn>
              <a:cxn ang="0">
                <a:pos x="connsiteX1" y="connsiteY1"/>
              </a:cxn>
              <a:cxn ang="0">
                <a:pos x="connsiteX2" y="connsiteY2"/>
              </a:cxn>
              <a:cxn ang="0">
                <a:pos x="connsiteX3" y="connsiteY3"/>
              </a:cxn>
            </a:cxnLst>
            <a:rect l="l" t="t" r="r" b="b"/>
            <a:pathLst>
              <a:path w="1055738" h="908807">
                <a:moveTo>
                  <a:pt x="1055738" y="908807"/>
                </a:moveTo>
                <a:lnTo>
                  <a:pt x="0" y="482262"/>
                </a:lnTo>
                <a:lnTo>
                  <a:pt x="0" y="0"/>
                </a:lnTo>
                <a:lnTo>
                  <a:pt x="1055738" y="0"/>
                </a:lnTo>
                <a:close/>
              </a:path>
            </a:pathLst>
          </a:custGeom>
          <a:solidFill>
            <a:schemeClr val="accent2">
              <a:alpha val="70000"/>
            </a:schemeClr>
          </a:solidFill>
        </p:spPr>
        <p:txBody>
          <a:bodyPr wrap="square" lIns="0" tIns="0" rIns="0" bIns="0" rtlCol="0">
            <a:noAutofit/>
          </a:bodyPr>
          <a:lstStyle/>
          <a:p>
            <a:endParaRPr/>
          </a:p>
        </p:txBody>
      </p:sp>
      <p:sp>
        <p:nvSpPr>
          <p:cNvPr id="3" name="Datumsplatzhalter 2">
            <a:extLst>
              <a:ext uri="{FF2B5EF4-FFF2-40B4-BE49-F238E27FC236}">
                <a16:creationId xmlns:a16="http://schemas.microsoft.com/office/drawing/2014/main" id="{C0035203-622A-91A1-E7B3-7942C83E92A1}"/>
              </a:ext>
            </a:extLst>
          </p:cNvPr>
          <p:cNvSpPr>
            <a:spLocks noGrp="1"/>
          </p:cNvSpPr>
          <p:nvPr>
            <p:ph type="dt" sz="half" idx="10"/>
          </p:nvPr>
        </p:nvSpPr>
        <p:spPr/>
        <p:txBody>
          <a:bodyPr/>
          <a:lstStyle>
            <a:lvl1pPr>
              <a:defRPr>
                <a:solidFill>
                  <a:schemeClr val="bg1"/>
                </a:solidFill>
              </a:defRPr>
            </a:lvl1pPr>
          </a:lstStyle>
          <a:p>
            <a:fld id="{5BB6CB4B-C3F4-4B8A-B229-AFCAEA9335BB}" type="datetime1">
              <a:rPr lang="de-DE" smtClean="0"/>
              <a:t>18.08.2026</a:t>
            </a:fld>
            <a:endParaRPr lang="de-DE"/>
          </a:p>
        </p:txBody>
      </p:sp>
      <p:sp>
        <p:nvSpPr>
          <p:cNvPr id="5" name="Foliennummernplatzhalter 4">
            <a:extLst>
              <a:ext uri="{FF2B5EF4-FFF2-40B4-BE49-F238E27FC236}">
                <a16:creationId xmlns:a16="http://schemas.microsoft.com/office/drawing/2014/main" id="{B6B24D83-5DD9-1B1A-0A39-B90E66D4FB42}"/>
              </a:ext>
            </a:extLst>
          </p:cNvPr>
          <p:cNvSpPr>
            <a:spLocks noGrp="1"/>
          </p:cNvSpPr>
          <p:nvPr>
            <p:ph type="sldNum" sz="quarter" idx="12"/>
          </p:nvPr>
        </p:nvSpPr>
        <p:spPr/>
        <p:txBody>
          <a:bodyPr/>
          <a:lstStyle>
            <a:lvl1pPr>
              <a:defRPr>
                <a:solidFill>
                  <a:schemeClr val="bg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387503151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Standard_mit_Formen_rechts_4">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CCD9A890-41D5-FAF4-B073-2A9F0DB1D570}"/>
              </a:ext>
            </a:extLst>
          </p:cNvPr>
          <p:cNvSpPr>
            <a:spLocks/>
          </p:cNvSpPr>
          <p:nvPr userDrawn="1"/>
        </p:nvSpPr>
        <p:spPr>
          <a:xfrm>
            <a:off x="10236000" y="0"/>
            <a:ext cx="1956000" cy="6858000"/>
          </a:xfrm>
          <a:prstGeom prst="rect">
            <a:avLst/>
          </a:pr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2" name="Titel 1">
            <a:extLst>
              <a:ext uri="{FF2B5EF4-FFF2-40B4-BE49-F238E27FC236}">
                <a16:creationId xmlns:a16="http://schemas.microsoft.com/office/drawing/2014/main" id="{17B920A5-CAEF-2BCE-101D-348BB3E558C7}"/>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058D5D80-658B-D329-D270-CE311E89F6F1}"/>
              </a:ext>
            </a:extLst>
          </p:cNvPr>
          <p:cNvSpPr>
            <a:spLocks noGrp="1"/>
          </p:cNvSpPr>
          <p:nvPr>
            <p:ph type="dt" sz="half" idx="10"/>
          </p:nvPr>
        </p:nvSpPr>
        <p:spPr/>
        <p:txBody>
          <a:bodyPr/>
          <a:lstStyle>
            <a:lvl1pPr>
              <a:defRPr>
                <a:solidFill>
                  <a:schemeClr val="bg1"/>
                </a:solidFill>
              </a:defRPr>
            </a:lvl1pPr>
          </a:lstStyle>
          <a:p>
            <a:fld id="{09B7B912-BC30-49B7-A02C-19E603112DCE}" type="datetime1">
              <a:rPr lang="de-DE" smtClean="0"/>
              <a:t>18.08.2026</a:t>
            </a:fld>
            <a:endParaRPr lang="de-DE"/>
          </a:p>
        </p:txBody>
      </p:sp>
      <p:sp>
        <p:nvSpPr>
          <p:cNvPr id="4" name="Fußzeilenplatzhalter 3">
            <a:extLst>
              <a:ext uri="{FF2B5EF4-FFF2-40B4-BE49-F238E27FC236}">
                <a16:creationId xmlns:a16="http://schemas.microsoft.com/office/drawing/2014/main" id="{F2507E1C-6C27-73DB-CFDB-8FBFE4DA244A}"/>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DA96791-654F-EA7A-5AA3-B546E17CC8C5}"/>
              </a:ext>
            </a:extLst>
          </p:cNvPr>
          <p:cNvSpPr>
            <a:spLocks noGrp="1"/>
          </p:cNvSpPr>
          <p:nvPr>
            <p:ph type="sldNum" sz="quarter" idx="12"/>
          </p:nvPr>
        </p:nvSpPr>
        <p:spPr/>
        <p:txBody>
          <a:bodyPr/>
          <a:lstStyle>
            <a:lvl1pPr>
              <a:defRPr>
                <a:solidFill>
                  <a:schemeClr val="bg1"/>
                </a:solidFill>
              </a:defRPr>
            </a:lvl1p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093C404A-06C2-7398-F877-6BA56D97F4CA}"/>
              </a:ext>
            </a:extLst>
          </p:cNvPr>
          <p:cNvSpPr>
            <a:spLocks noGrp="1"/>
          </p:cNvSpPr>
          <p:nvPr>
            <p:ph type="body" sz="quarter" idx="13"/>
          </p:nvPr>
        </p:nvSpPr>
        <p:spPr>
          <a:xfrm>
            <a:off x="516001" y="1628774"/>
            <a:ext cx="9540000"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Freihandform: Form 8">
            <a:extLst>
              <a:ext uri="{FF2B5EF4-FFF2-40B4-BE49-F238E27FC236}">
                <a16:creationId xmlns:a16="http://schemas.microsoft.com/office/drawing/2014/main" id="{3546C745-E064-A10B-D8D5-CD17B11F1DA6}"/>
              </a:ext>
            </a:extLst>
          </p:cNvPr>
          <p:cNvSpPr>
            <a:spLocks/>
          </p:cNvSpPr>
          <p:nvPr userDrawn="1"/>
        </p:nvSpPr>
        <p:spPr>
          <a:xfrm rot="5400000">
            <a:off x="9593481" y="1010482"/>
            <a:ext cx="3601037" cy="1596000"/>
          </a:xfrm>
          <a:custGeom>
            <a:avLst/>
            <a:gdLst>
              <a:gd name="connsiteX0" fmla="*/ 0 w 3601037"/>
              <a:gd name="connsiteY0" fmla="*/ 1584277 h 1584277"/>
              <a:gd name="connsiteX1" fmla="*/ 0 w 3601037"/>
              <a:gd name="connsiteY1" fmla="*/ 0 h 1584277"/>
              <a:gd name="connsiteX2" fmla="*/ 3601037 w 3601037"/>
              <a:gd name="connsiteY2" fmla="*/ 0 h 1584277"/>
              <a:gd name="connsiteX3" fmla="*/ 2965648 w 3601037"/>
              <a:gd name="connsiteY3" fmla="*/ 1584277 h 1584277"/>
            </a:gdLst>
            <a:ahLst/>
            <a:cxnLst>
              <a:cxn ang="0">
                <a:pos x="connsiteX0" y="connsiteY0"/>
              </a:cxn>
              <a:cxn ang="0">
                <a:pos x="connsiteX1" y="connsiteY1"/>
              </a:cxn>
              <a:cxn ang="0">
                <a:pos x="connsiteX2" y="connsiteY2"/>
              </a:cxn>
              <a:cxn ang="0">
                <a:pos x="connsiteX3" y="connsiteY3"/>
              </a:cxn>
            </a:cxnLst>
            <a:rect l="l" t="t" r="r" b="b"/>
            <a:pathLst>
              <a:path w="3601037" h="1584277">
                <a:moveTo>
                  <a:pt x="0" y="1584277"/>
                </a:moveTo>
                <a:lnTo>
                  <a:pt x="0" y="0"/>
                </a:lnTo>
                <a:lnTo>
                  <a:pt x="3601037" y="0"/>
                </a:lnTo>
                <a:lnTo>
                  <a:pt x="2965648" y="1584277"/>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74043206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Standard_mit_Violet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36C0D5-F922-E87C-9327-AD2DD3F3228C}"/>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03D0B065-ED57-DE24-3AE8-D68FDE8CB2CA}"/>
              </a:ext>
            </a:extLst>
          </p:cNvPr>
          <p:cNvSpPr>
            <a:spLocks noGrp="1"/>
          </p:cNvSpPr>
          <p:nvPr>
            <p:ph type="dt" sz="half" idx="10"/>
          </p:nvPr>
        </p:nvSpPr>
        <p:spPr/>
        <p:txBody>
          <a:bodyPr/>
          <a:lstStyle/>
          <a:p>
            <a:fld id="{C39FA103-BB6E-4FDB-92CB-EAD44EBEAB93}" type="datetime1">
              <a:rPr lang="de-DE" smtClean="0"/>
              <a:t>18.08.2026</a:t>
            </a:fld>
            <a:endParaRPr lang="de-DE"/>
          </a:p>
        </p:txBody>
      </p:sp>
      <p:sp>
        <p:nvSpPr>
          <p:cNvPr id="4" name="Fußzeilenplatzhalter 3">
            <a:extLst>
              <a:ext uri="{FF2B5EF4-FFF2-40B4-BE49-F238E27FC236}">
                <a16:creationId xmlns:a16="http://schemas.microsoft.com/office/drawing/2014/main" id="{C1BDA441-80D7-9ED1-0F9E-DC054AF96786}"/>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66FC6798-FB8E-900D-B958-D73F41CF2AEE}"/>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F2CB966A-5CB5-ADD1-3B26-F25FA5592C46}"/>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4DA8C8D7-99FE-CE6F-5DB0-61C9F75558CC}"/>
              </a:ext>
            </a:extLst>
          </p:cNvPr>
          <p:cNvSpPr>
            <a:spLocks noGrp="1" noRot="1" noMove="1" noResize="1" noEditPoints="1" noAdjustHandles="1" noChangeArrowheads="1" noChangeShapeType="1"/>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168012553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Standard_mit_Violet_2">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03D0B065-ED57-DE24-3AE8-D68FDE8CB2CA}"/>
              </a:ext>
            </a:extLst>
          </p:cNvPr>
          <p:cNvSpPr>
            <a:spLocks noGrp="1"/>
          </p:cNvSpPr>
          <p:nvPr>
            <p:ph type="dt" sz="half" idx="10"/>
          </p:nvPr>
        </p:nvSpPr>
        <p:spPr/>
        <p:txBody>
          <a:bodyPr/>
          <a:lstStyle/>
          <a:p>
            <a:fld id="{F6302461-2A60-413F-B40C-489E9AD8185E}" type="datetime1">
              <a:rPr lang="de-DE" smtClean="0"/>
              <a:t>18.08.2026</a:t>
            </a:fld>
            <a:endParaRPr lang="de-DE"/>
          </a:p>
        </p:txBody>
      </p:sp>
      <p:sp>
        <p:nvSpPr>
          <p:cNvPr id="4" name="Fußzeilenplatzhalter 3">
            <a:extLst>
              <a:ext uri="{FF2B5EF4-FFF2-40B4-BE49-F238E27FC236}">
                <a16:creationId xmlns:a16="http://schemas.microsoft.com/office/drawing/2014/main" id="{C1BDA441-80D7-9ED1-0F9E-DC054AF96786}"/>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66FC6798-FB8E-900D-B958-D73F41CF2AEE}"/>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F2CB966A-5CB5-ADD1-3B26-F25FA5592C46}"/>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4DA8C8D7-99FE-CE6F-5DB0-61C9F75558CC}"/>
              </a:ext>
            </a:extLst>
          </p:cNvPr>
          <p:cNvSpPr>
            <a:spLocks noGrp="1" noRot="1" noMove="1" noResize="1" noEditPoints="1" noAdjustHandles="1" noChangeArrowheads="1" noChangeShapeType="1"/>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6" name="Freihandform: Form 5">
            <a:extLst>
              <a:ext uri="{FF2B5EF4-FFF2-40B4-BE49-F238E27FC236}">
                <a16:creationId xmlns:a16="http://schemas.microsoft.com/office/drawing/2014/main" id="{B55E734C-E00A-BDFC-9BAD-8AE9A178C7DC}"/>
              </a:ext>
            </a:extLst>
          </p:cNvPr>
          <p:cNvSpPr/>
          <p:nvPr userDrawn="1"/>
        </p:nvSpPr>
        <p:spPr>
          <a:xfrm>
            <a:off x="0" y="0"/>
            <a:ext cx="1056000" cy="1449000"/>
          </a:xfrm>
          <a:custGeom>
            <a:avLst/>
            <a:gdLst>
              <a:gd name="connsiteX0" fmla="*/ 0 w 1056000"/>
              <a:gd name="connsiteY0" fmla="*/ 0 h 1449000"/>
              <a:gd name="connsiteX1" fmla="*/ 1056000 w 1056000"/>
              <a:gd name="connsiteY1" fmla="*/ 0 h 1449000"/>
              <a:gd name="connsiteX2" fmla="*/ 1056000 w 1056000"/>
              <a:gd name="connsiteY2" fmla="*/ 1449000 h 1449000"/>
              <a:gd name="connsiteX3" fmla="*/ 0 w 1056000"/>
              <a:gd name="connsiteY3" fmla="*/ 1022348 h 1449000"/>
            </a:gdLst>
            <a:ahLst/>
            <a:cxnLst>
              <a:cxn ang="0">
                <a:pos x="connsiteX0" y="connsiteY0"/>
              </a:cxn>
              <a:cxn ang="0">
                <a:pos x="connsiteX1" y="connsiteY1"/>
              </a:cxn>
              <a:cxn ang="0">
                <a:pos x="connsiteX2" y="connsiteY2"/>
              </a:cxn>
              <a:cxn ang="0">
                <a:pos x="connsiteX3" y="connsiteY3"/>
              </a:cxn>
            </a:cxnLst>
            <a:rect l="l" t="t" r="r" b="b"/>
            <a:pathLst>
              <a:path w="1056000" h="1449000">
                <a:moveTo>
                  <a:pt x="0" y="0"/>
                </a:moveTo>
                <a:lnTo>
                  <a:pt x="1056000" y="0"/>
                </a:lnTo>
                <a:lnTo>
                  <a:pt x="1056000" y="1449000"/>
                </a:lnTo>
                <a:lnTo>
                  <a:pt x="0" y="1022348"/>
                </a:lnTo>
                <a:close/>
              </a:path>
            </a:pathLst>
          </a:custGeom>
          <a:solidFill>
            <a:schemeClr val="accent4">
              <a:alpha val="60000"/>
            </a:schemeClr>
          </a:solidFill>
        </p:spPr>
        <p:txBody>
          <a:bodyPr wrap="square" lIns="0" tIns="0" rIns="0" bIns="0" rtlCol="0">
            <a:noAutofit/>
          </a:bodyPr>
          <a:lstStyle/>
          <a:p>
            <a:endParaRPr/>
          </a:p>
        </p:txBody>
      </p:sp>
      <p:sp>
        <p:nvSpPr>
          <p:cNvPr id="2" name="Titel 1">
            <a:extLst>
              <a:ext uri="{FF2B5EF4-FFF2-40B4-BE49-F238E27FC236}">
                <a16:creationId xmlns:a16="http://schemas.microsoft.com/office/drawing/2014/main" id="{FD36C0D5-F922-E87C-9327-AD2DD3F3228C}"/>
              </a:ext>
            </a:extLst>
          </p:cNvPr>
          <p:cNvSpPr>
            <a:spLocks noGrp="1"/>
          </p:cNvSpPr>
          <p:nvPr>
            <p:ph type="title"/>
          </p:nvPr>
        </p:nvSpPr>
        <p:spPr>
          <a:xfrm>
            <a:off x="516000" y="368300"/>
            <a:ext cx="11160063" cy="900700"/>
          </a:xfrm>
        </p:spPr>
        <p:txBody>
          <a:bodyPr/>
          <a:lstStyle/>
          <a:p>
            <a:r>
              <a:rPr lang="de-DE"/>
              <a:t>Mastertitelformat bearbeiten</a:t>
            </a:r>
          </a:p>
        </p:txBody>
      </p:sp>
    </p:spTree>
    <p:extLst>
      <p:ext uri="{BB962C8B-B14F-4D97-AF65-F5344CB8AC3E}">
        <p14:creationId xmlns:p14="http://schemas.microsoft.com/office/powerpoint/2010/main" val="426890483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Standard_mit_Blu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0BCB2B-9256-5F4A-9ECC-4C2F9AEC19A3}"/>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76F513E4-41CB-2B00-D78E-62870C069755}"/>
              </a:ext>
            </a:extLst>
          </p:cNvPr>
          <p:cNvSpPr>
            <a:spLocks noGrp="1"/>
          </p:cNvSpPr>
          <p:nvPr>
            <p:ph type="dt" sz="half" idx="10"/>
          </p:nvPr>
        </p:nvSpPr>
        <p:spPr/>
        <p:txBody>
          <a:bodyPr/>
          <a:lstStyle/>
          <a:p>
            <a:fld id="{849C6899-EF25-43A2-9D6F-0358D7303EA4}" type="datetime1">
              <a:rPr lang="de-DE" smtClean="0"/>
              <a:t>18.08.2026</a:t>
            </a:fld>
            <a:endParaRPr lang="de-DE"/>
          </a:p>
        </p:txBody>
      </p:sp>
      <p:sp>
        <p:nvSpPr>
          <p:cNvPr id="4" name="Fußzeilenplatzhalter 3">
            <a:extLst>
              <a:ext uri="{FF2B5EF4-FFF2-40B4-BE49-F238E27FC236}">
                <a16:creationId xmlns:a16="http://schemas.microsoft.com/office/drawing/2014/main" id="{2C394D76-25BD-8B4A-7DED-FB332987D22C}"/>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4DC793E8-FD1E-5B61-2C48-16AD775A5522}"/>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569AEF3A-7CA9-68CA-2BAE-6A62B4019861}"/>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4830CB9E-F81F-933D-F7F6-AD0BD143628C}"/>
              </a:ext>
            </a:extLst>
          </p:cNvPr>
          <p:cNvSpPr>
            <a:spLocks noGrp="1" noRot="1" noMove="1" noResize="1" noEditPoints="1" noAdjustHandles="1" noChangeArrowheads="1" noChangeShapeType="1"/>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34165417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ur_Headline_mit_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FCABA7-E395-E75D-0A4F-EE1062320C70}"/>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C0035203-622A-91A1-E7B3-7942C83E92A1}"/>
              </a:ext>
            </a:extLst>
          </p:cNvPr>
          <p:cNvSpPr>
            <a:spLocks noGrp="1"/>
          </p:cNvSpPr>
          <p:nvPr>
            <p:ph type="dt" sz="half" idx="10"/>
          </p:nvPr>
        </p:nvSpPr>
        <p:spPr/>
        <p:txBody>
          <a:bodyPr/>
          <a:lstStyle/>
          <a:p>
            <a:fld id="{F9657DC5-3AE2-4858-BD84-7509A4F9F8BD}" type="datetime1">
              <a:rPr lang="de-DE" smtClean="0"/>
              <a:t>18.08.2026</a:t>
            </a:fld>
            <a:endParaRPr lang="de-DE"/>
          </a:p>
        </p:txBody>
      </p:sp>
      <p:sp>
        <p:nvSpPr>
          <p:cNvPr id="4" name="Fußzeilenplatzhalter 3">
            <a:extLst>
              <a:ext uri="{FF2B5EF4-FFF2-40B4-BE49-F238E27FC236}">
                <a16:creationId xmlns:a16="http://schemas.microsoft.com/office/drawing/2014/main" id="{18091A50-E16E-361F-DAA3-55B826361E2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6B24D83-5DD9-1B1A-0A39-B90E66D4FB42}"/>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A9F2BABB-87DD-6A82-A6F4-AA4A1565668B}"/>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42426799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Standard_mit_Turquoise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44DF5B-8E90-A7E0-C77A-6BF0E056BAF7}"/>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AAA004C2-CF5A-4980-ACF8-166D2A978055}"/>
              </a:ext>
            </a:extLst>
          </p:cNvPr>
          <p:cNvSpPr>
            <a:spLocks noGrp="1"/>
          </p:cNvSpPr>
          <p:nvPr>
            <p:ph type="dt" sz="half" idx="10"/>
          </p:nvPr>
        </p:nvSpPr>
        <p:spPr/>
        <p:txBody>
          <a:bodyPr/>
          <a:lstStyle/>
          <a:p>
            <a:fld id="{75C54DA2-6C33-4D49-85BB-D6E37C82F3D7}" type="datetime1">
              <a:rPr lang="de-DE" smtClean="0"/>
              <a:t>18.08.2026</a:t>
            </a:fld>
            <a:endParaRPr lang="de-DE"/>
          </a:p>
        </p:txBody>
      </p:sp>
      <p:sp>
        <p:nvSpPr>
          <p:cNvPr id="4" name="Fußzeilenplatzhalter 3">
            <a:extLst>
              <a:ext uri="{FF2B5EF4-FFF2-40B4-BE49-F238E27FC236}">
                <a16:creationId xmlns:a16="http://schemas.microsoft.com/office/drawing/2014/main" id="{FC6445D0-18EB-2081-1CBB-C3B147AF6C8B}"/>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4809DBB-635A-81D6-8E26-E5F3C73DECA9}"/>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3C6A238C-0657-781B-2A99-32111B73AC14}"/>
              </a:ext>
            </a:extLst>
          </p:cNvPr>
          <p:cNvSpPr>
            <a:spLocks noGrp="1"/>
          </p:cNvSpPr>
          <p:nvPr>
            <p:ph type="body" sz="quarter" idx="13"/>
          </p:nvPr>
        </p:nvSpPr>
        <p:spPr>
          <a:xfrm>
            <a:off x="515938" y="1628999"/>
            <a:ext cx="11160125" cy="450033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27582086-E236-9A8E-6080-FF292EE3359E}"/>
              </a:ext>
            </a:extLst>
          </p:cNvPr>
          <p:cNvSpPr>
            <a:spLocks noGrp="1" noRot="1" noMove="1" noResize="1" noEditPoints="1" noAdjustHandles="1" noChangeArrowheads="1" noChangeShapeType="1"/>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143621767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Standard_mit_Turquoise_2">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AAA004C2-CF5A-4980-ACF8-166D2A978055}"/>
              </a:ext>
            </a:extLst>
          </p:cNvPr>
          <p:cNvSpPr>
            <a:spLocks noGrp="1"/>
          </p:cNvSpPr>
          <p:nvPr>
            <p:ph type="dt" sz="half" idx="10"/>
          </p:nvPr>
        </p:nvSpPr>
        <p:spPr/>
        <p:txBody>
          <a:bodyPr/>
          <a:lstStyle/>
          <a:p>
            <a:fld id="{918D1DA6-F7A5-44E8-944C-C1960F780D72}" type="datetime1">
              <a:rPr lang="de-DE" smtClean="0"/>
              <a:t>18.08.2026</a:t>
            </a:fld>
            <a:endParaRPr lang="de-DE"/>
          </a:p>
        </p:txBody>
      </p:sp>
      <p:sp>
        <p:nvSpPr>
          <p:cNvPr id="4" name="Fußzeilenplatzhalter 3">
            <a:extLst>
              <a:ext uri="{FF2B5EF4-FFF2-40B4-BE49-F238E27FC236}">
                <a16:creationId xmlns:a16="http://schemas.microsoft.com/office/drawing/2014/main" id="{FC6445D0-18EB-2081-1CBB-C3B147AF6C8B}"/>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4809DBB-635A-81D6-8E26-E5F3C73DECA9}"/>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3C6A238C-0657-781B-2A99-32111B73AC14}"/>
              </a:ext>
            </a:extLst>
          </p:cNvPr>
          <p:cNvSpPr>
            <a:spLocks noGrp="1"/>
          </p:cNvSpPr>
          <p:nvPr>
            <p:ph type="body" sz="quarter" idx="13"/>
          </p:nvPr>
        </p:nvSpPr>
        <p:spPr>
          <a:xfrm>
            <a:off x="515938" y="1628999"/>
            <a:ext cx="11160125" cy="450033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27582086-E236-9A8E-6080-FF292EE3359E}"/>
              </a:ext>
            </a:extLst>
          </p:cNvPr>
          <p:cNvSpPr>
            <a:spLocks noGrp="1" noRot="1" noMove="1" noResize="1" noEditPoints="1" noAdjustHandles="1" noChangeArrowheads="1" noChangeShapeType="1"/>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4" name="Freihandform: Form 13">
            <a:extLst>
              <a:ext uri="{FF2B5EF4-FFF2-40B4-BE49-F238E27FC236}">
                <a16:creationId xmlns:a16="http://schemas.microsoft.com/office/drawing/2014/main" id="{FAA49694-BEB8-121D-7B07-77BB0A8F9C92}"/>
              </a:ext>
            </a:extLst>
          </p:cNvPr>
          <p:cNvSpPr/>
          <p:nvPr userDrawn="1"/>
        </p:nvSpPr>
        <p:spPr>
          <a:xfrm>
            <a:off x="0" y="0"/>
            <a:ext cx="1056000" cy="1449000"/>
          </a:xfrm>
          <a:custGeom>
            <a:avLst/>
            <a:gdLst>
              <a:gd name="connsiteX0" fmla="*/ 0 w 1056000"/>
              <a:gd name="connsiteY0" fmla="*/ 0 h 1449000"/>
              <a:gd name="connsiteX1" fmla="*/ 1056000 w 1056000"/>
              <a:gd name="connsiteY1" fmla="*/ 0 h 1449000"/>
              <a:gd name="connsiteX2" fmla="*/ 1056000 w 1056000"/>
              <a:gd name="connsiteY2" fmla="*/ 1449000 h 1449000"/>
              <a:gd name="connsiteX3" fmla="*/ 0 w 1056000"/>
              <a:gd name="connsiteY3" fmla="*/ 1022348 h 1449000"/>
            </a:gdLst>
            <a:ahLst/>
            <a:cxnLst>
              <a:cxn ang="0">
                <a:pos x="connsiteX0" y="connsiteY0"/>
              </a:cxn>
              <a:cxn ang="0">
                <a:pos x="connsiteX1" y="connsiteY1"/>
              </a:cxn>
              <a:cxn ang="0">
                <a:pos x="connsiteX2" y="connsiteY2"/>
              </a:cxn>
              <a:cxn ang="0">
                <a:pos x="connsiteX3" y="connsiteY3"/>
              </a:cxn>
            </a:cxnLst>
            <a:rect l="l" t="t" r="r" b="b"/>
            <a:pathLst>
              <a:path w="1056000" h="1449000">
                <a:moveTo>
                  <a:pt x="0" y="0"/>
                </a:moveTo>
                <a:lnTo>
                  <a:pt x="1056000" y="0"/>
                </a:lnTo>
                <a:lnTo>
                  <a:pt x="1056000" y="1449000"/>
                </a:lnTo>
                <a:lnTo>
                  <a:pt x="0" y="1022348"/>
                </a:lnTo>
                <a:close/>
              </a:path>
            </a:pathLst>
          </a:custGeom>
          <a:solidFill>
            <a:schemeClr val="accent4">
              <a:alpha val="60000"/>
            </a:schemeClr>
          </a:solidFill>
        </p:spPr>
        <p:txBody>
          <a:bodyPr wrap="square" lIns="0" tIns="0" rIns="0" bIns="0" rtlCol="0">
            <a:noAutofit/>
          </a:bodyPr>
          <a:lstStyle/>
          <a:p>
            <a:endParaRPr/>
          </a:p>
        </p:txBody>
      </p:sp>
      <p:sp>
        <p:nvSpPr>
          <p:cNvPr id="2" name="Titel 1">
            <a:extLst>
              <a:ext uri="{FF2B5EF4-FFF2-40B4-BE49-F238E27FC236}">
                <a16:creationId xmlns:a16="http://schemas.microsoft.com/office/drawing/2014/main" id="{ED44DF5B-8E90-A7E0-C77A-6BF0E056BAF7}"/>
              </a:ext>
            </a:extLst>
          </p:cNvPr>
          <p:cNvSpPr>
            <a:spLocks noGrp="1"/>
          </p:cNvSpPr>
          <p:nvPr>
            <p:ph type="title"/>
          </p:nvPr>
        </p:nvSpPr>
        <p:spPr>
          <a:xfrm>
            <a:off x="516000" y="368300"/>
            <a:ext cx="11160063" cy="900700"/>
          </a:xfrm>
        </p:spPr>
        <p:txBody>
          <a:bodyPr/>
          <a:lstStyle/>
          <a:p>
            <a:r>
              <a:rPr lang="de-DE"/>
              <a:t>Mastertitelformat bearbeiten</a:t>
            </a:r>
          </a:p>
        </p:txBody>
      </p:sp>
    </p:spTree>
    <p:extLst>
      <p:ext uri="{BB962C8B-B14F-4D97-AF65-F5344CB8AC3E}">
        <p14:creationId xmlns:p14="http://schemas.microsoft.com/office/powerpoint/2010/main" val="336889085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Standard_mit_Gre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225BE3-6CD6-9018-9733-DA7534032EEF}"/>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1CA0E7D7-D74F-8E63-2481-AD39B8757018}"/>
              </a:ext>
            </a:extLst>
          </p:cNvPr>
          <p:cNvSpPr>
            <a:spLocks noGrp="1"/>
          </p:cNvSpPr>
          <p:nvPr>
            <p:ph type="dt" sz="half" idx="10"/>
          </p:nvPr>
        </p:nvSpPr>
        <p:spPr/>
        <p:txBody>
          <a:bodyPr/>
          <a:lstStyle/>
          <a:p>
            <a:fld id="{EF066B76-7489-4085-B3AF-69A45255BC5C}" type="datetime1">
              <a:rPr lang="de-DE" smtClean="0"/>
              <a:t>18.08.2026</a:t>
            </a:fld>
            <a:endParaRPr lang="de-DE"/>
          </a:p>
        </p:txBody>
      </p:sp>
      <p:sp>
        <p:nvSpPr>
          <p:cNvPr id="4" name="Fußzeilenplatzhalter 3">
            <a:extLst>
              <a:ext uri="{FF2B5EF4-FFF2-40B4-BE49-F238E27FC236}">
                <a16:creationId xmlns:a16="http://schemas.microsoft.com/office/drawing/2014/main" id="{FEC3E9F8-4184-2094-1932-838F40A92601}"/>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A47E1319-AD2D-4255-2041-5D00018B51A8}"/>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1D531A9A-44DF-4340-A56C-71F6118C7163}"/>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000AFB63-9F35-BAD5-C28E-E63CFC2A7984}"/>
              </a:ext>
            </a:extLst>
          </p:cNvPr>
          <p:cNvSpPr>
            <a:spLocks noGrp="1" noRot="1" noMove="1" noResize="1" noEditPoints="1" noAdjustHandles="1" noChangeArrowheads="1" noChangeShapeType="1"/>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200591207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Stateme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45B3CE-C8B7-E276-3E0A-2D224F7B361B}"/>
              </a:ext>
            </a:extLst>
          </p:cNvPr>
          <p:cNvSpPr>
            <a:spLocks noGrp="1"/>
          </p:cNvSpPr>
          <p:nvPr>
            <p:ph type="title" hasCustomPrompt="1"/>
          </p:nvPr>
        </p:nvSpPr>
        <p:spPr>
          <a:xfrm>
            <a:off x="1416000" y="368300"/>
            <a:ext cx="9360000" cy="5761038"/>
          </a:xfrm>
        </p:spPr>
        <p:txBody>
          <a:bodyPr anchor="ctr" anchorCtr="0">
            <a:normAutofit/>
          </a:bodyPr>
          <a:lstStyle>
            <a:lvl1pPr algn="ctr">
              <a:defRPr sz="4400"/>
            </a:lvl1pPr>
          </a:lstStyle>
          <a:p>
            <a:r>
              <a:rPr lang="de-DE"/>
              <a:t>Statement hinzufügen</a:t>
            </a:r>
          </a:p>
        </p:txBody>
      </p:sp>
      <p:sp>
        <p:nvSpPr>
          <p:cNvPr id="3" name="Datumsplatzhalter 2">
            <a:extLst>
              <a:ext uri="{FF2B5EF4-FFF2-40B4-BE49-F238E27FC236}">
                <a16:creationId xmlns:a16="http://schemas.microsoft.com/office/drawing/2014/main" id="{D5E675AF-42B2-46CD-E2EC-3C7C42EA4A38}"/>
              </a:ext>
            </a:extLst>
          </p:cNvPr>
          <p:cNvSpPr>
            <a:spLocks noGrp="1"/>
          </p:cNvSpPr>
          <p:nvPr>
            <p:ph type="dt" sz="half" idx="10"/>
          </p:nvPr>
        </p:nvSpPr>
        <p:spPr/>
        <p:txBody>
          <a:bodyPr/>
          <a:lstStyle/>
          <a:p>
            <a:fld id="{22268313-6960-437D-8F84-17DB24727A00}" type="datetime1">
              <a:rPr lang="de-DE" smtClean="0"/>
              <a:t>18.08.2026</a:t>
            </a:fld>
            <a:endParaRPr lang="de-DE"/>
          </a:p>
        </p:txBody>
      </p:sp>
      <p:sp>
        <p:nvSpPr>
          <p:cNvPr id="4" name="Fußzeilenplatzhalter 3">
            <a:extLst>
              <a:ext uri="{FF2B5EF4-FFF2-40B4-BE49-F238E27FC236}">
                <a16:creationId xmlns:a16="http://schemas.microsoft.com/office/drawing/2014/main" id="{FE9EFF23-348C-165C-DE7C-AF914F5C4938}"/>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387807B-A0FF-9CCB-D86D-A7B353765005}"/>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15" name="Freihandform: Form 14">
            <a:extLst>
              <a:ext uri="{FF2B5EF4-FFF2-40B4-BE49-F238E27FC236}">
                <a16:creationId xmlns:a16="http://schemas.microsoft.com/office/drawing/2014/main" id="{B05A057E-9E7B-7924-4051-CF1E8E983FA8}"/>
              </a:ext>
            </a:extLst>
          </p:cNvPr>
          <p:cNvSpPr>
            <a:spLocks noGrp="1" noRot="1" noMove="1" noResize="1" noEditPoints="1" noAdjustHandles="1" noChangeArrowheads="1" noChangeShapeType="1"/>
          </p:cNvSpPr>
          <p:nvPr userDrawn="1"/>
        </p:nvSpPr>
        <p:spPr>
          <a:xfrm rot="5400000" flipH="1" flipV="1">
            <a:off x="10758286" y="394534"/>
            <a:ext cx="1828246" cy="1039180"/>
          </a:xfrm>
          <a:custGeom>
            <a:avLst/>
            <a:gdLst>
              <a:gd name="connsiteX0" fmla="*/ 1828246 w 1828246"/>
              <a:gd name="connsiteY0" fmla="*/ 0 h 1039180"/>
              <a:gd name="connsiteX1" fmla="*/ 1828246 w 1828246"/>
              <a:gd name="connsiteY1" fmla="*/ 1039180 h 1039180"/>
              <a:gd name="connsiteX2" fmla="*/ 0 w 1828246"/>
              <a:gd name="connsiteY2" fmla="*/ 1039180 h 1039180"/>
              <a:gd name="connsiteX3" fmla="*/ 416773 w 1828246"/>
              <a:gd name="connsiteY3" fmla="*/ 0 h 1039180"/>
            </a:gdLst>
            <a:ahLst/>
            <a:cxnLst>
              <a:cxn ang="0">
                <a:pos x="connsiteX0" y="connsiteY0"/>
              </a:cxn>
              <a:cxn ang="0">
                <a:pos x="connsiteX1" y="connsiteY1"/>
              </a:cxn>
              <a:cxn ang="0">
                <a:pos x="connsiteX2" y="connsiteY2"/>
              </a:cxn>
              <a:cxn ang="0">
                <a:pos x="connsiteX3" y="connsiteY3"/>
              </a:cxn>
            </a:cxnLst>
            <a:rect l="l" t="t" r="r" b="b"/>
            <a:pathLst>
              <a:path w="1828246" h="1039180">
                <a:moveTo>
                  <a:pt x="1828246" y="0"/>
                </a:moveTo>
                <a:lnTo>
                  <a:pt x="1828246" y="1039180"/>
                </a:lnTo>
                <a:lnTo>
                  <a:pt x="0" y="1039180"/>
                </a:lnTo>
                <a:lnTo>
                  <a:pt x="416773" y="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3" name="Freihandform: Form 12">
            <a:extLst>
              <a:ext uri="{FF2B5EF4-FFF2-40B4-BE49-F238E27FC236}">
                <a16:creationId xmlns:a16="http://schemas.microsoft.com/office/drawing/2014/main" id="{94046506-ECA3-D5C1-B0E1-B13722FFFA1C}"/>
              </a:ext>
            </a:extLst>
          </p:cNvPr>
          <p:cNvSpPr>
            <a:spLocks noGrp="1" noRot="1" noMove="1" noResize="1" noEditPoints="1" noAdjustHandles="1" noChangeArrowheads="1" noChangeShapeType="1"/>
          </p:cNvSpPr>
          <p:nvPr userDrawn="1"/>
        </p:nvSpPr>
        <p:spPr>
          <a:xfrm rot="16200000" flipV="1">
            <a:off x="10767909" y="1104908"/>
            <a:ext cx="2529000" cy="319182"/>
          </a:xfrm>
          <a:custGeom>
            <a:avLst/>
            <a:gdLst>
              <a:gd name="connsiteX0" fmla="*/ 2529000 w 2529000"/>
              <a:gd name="connsiteY0" fmla="*/ 319182 h 319182"/>
              <a:gd name="connsiteX1" fmla="*/ 2529000 w 2529000"/>
              <a:gd name="connsiteY1" fmla="*/ 0 h 319182"/>
              <a:gd name="connsiteX2" fmla="*/ 128011 w 2529000"/>
              <a:gd name="connsiteY2" fmla="*/ 0 h 319182"/>
              <a:gd name="connsiteX3" fmla="*/ 0 w 2529000"/>
              <a:gd name="connsiteY3" fmla="*/ 319182 h 319182"/>
            </a:gdLst>
            <a:ahLst/>
            <a:cxnLst>
              <a:cxn ang="0">
                <a:pos x="connsiteX0" y="connsiteY0"/>
              </a:cxn>
              <a:cxn ang="0">
                <a:pos x="connsiteX1" y="connsiteY1"/>
              </a:cxn>
              <a:cxn ang="0">
                <a:pos x="connsiteX2" y="connsiteY2"/>
              </a:cxn>
              <a:cxn ang="0">
                <a:pos x="connsiteX3" y="connsiteY3"/>
              </a:cxn>
            </a:cxnLst>
            <a:rect l="l" t="t" r="r" b="b"/>
            <a:pathLst>
              <a:path w="2529000" h="319182">
                <a:moveTo>
                  <a:pt x="2529000" y="319182"/>
                </a:moveTo>
                <a:lnTo>
                  <a:pt x="2529000" y="0"/>
                </a:lnTo>
                <a:lnTo>
                  <a:pt x="128011" y="0"/>
                </a:lnTo>
                <a:lnTo>
                  <a:pt x="0" y="319182"/>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1" name="Freihandform: Form 10">
            <a:extLst>
              <a:ext uri="{FF2B5EF4-FFF2-40B4-BE49-F238E27FC236}">
                <a16:creationId xmlns:a16="http://schemas.microsoft.com/office/drawing/2014/main" id="{F173054A-925B-139E-0A5C-4DA186ACFE9B}"/>
              </a:ext>
            </a:extLst>
          </p:cNvPr>
          <p:cNvSpPr>
            <a:spLocks/>
          </p:cNvSpPr>
          <p:nvPr userDrawn="1"/>
        </p:nvSpPr>
        <p:spPr>
          <a:xfrm rot="16200000" flipV="1">
            <a:off x="-2712519" y="3809480"/>
            <a:ext cx="5761038" cy="335998"/>
          </a:xfrm>
          <a:custGeom>
            <a:avLst/>
            <a:gdLst>
              <a:gd name="connsiteX0" fmla="*/ 6488999 w 6488999"/>
              <a:gd name="connsiteY0" fmla="*/ 1 h 335998"/>
              <a:gd name="connsiteX1" fmla="*/ 0 w 6488999"/>
              <a:gd name="connsiteY1" fmla="*/ 0 h 335998"/>
              <a:gd name="connsiteX2" fmla="*/ 0 w 6488999"/>
              <a:gd name="connsiteY2" fmla="*/ 335998 h 335998"/>
              <a:gd name="connsiteX3" fmla="*/ 6337426 w 6488999"/>
              <a:gd name="connsiteY3" fmla="*/ 335998 h 335998"/>
            </a:gdLst>
            <a:ahLst/>
            <a:cxnLst>
              <a:cxn ang="0">
                <a:pos x="connsiteX0" y="connsiteY0"/>
              </a:cxn>
              <a:cxn ang="0">
                <a:pos x="connsiteX1" y="connsiteY1"/>
              </a:cxn>
              <a:cxn ang="0">
                <a:pos x="connsiteX2" y="connsiteY2"/>
              </a:cxn>
              <a:cxn ang="0">
                <a:pos x="connsiteX3" y="connsiteY3"/>
              </a:cxn>
            </a:cxnLst>
            <a:rect l="l" t="t" r="r" b="b"/>
            <a:pathLst>
              <a:path w="6488999" h="335998">
                <a:moveTo>
                  <a:pt x="6488999" y="1"/>
                </a:moveTo>
                <a:lnTo>
                  <a:pt x="0" y="0"/>
                </a:lnTo>
                <a:lnTo>
                  <a:pt x="0" y="335998"/>
                </a:lnTo>
                <a:lnTo>
                  <a:pt x="6337426" y="335998"/>
                </a:lnTo>
                <a:close/>
              </a:path>
            </a:pathLst>
          </a:custGeom>
          <a:solidFill>
            <a:schemeClr val="accent3">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Rectangle 10">
            <a:extLst>
              <a:ext uri="{FF2B5EF4-FFF2-40B4-BE49-F238E27FC236}">
                <a16:creationId xmlns:a16="http://schemas.microsoft.com/office/drawing/2014/main" id="{9F27EBB9-BCE1-5A4C-C4E7-9FB0BFA5AD5A}"/>
              </a:ext>
            </a:extLst>
          </p:cNvPr>
          <p:cNvSpPr>
            <a:spLocks noGrp="1" noRot="1" noMove="1" noResize="1" noEditPoints="1" noAdjustHandles="1" noChangeArrowheads="1" noChangeShapeType="1"/>
          </p:cNvSpPr>
          <p:nvPr userDrawn="1"/>
        </p:nvSpPr>
        <p:spPr>
          <a:xfrm flipV="1">
            <a:off x="1" y="761700"/>
            <a:ext cx="515999" cy="5187300"/>
          </a:xfrm>
          <a:prstGeom prst="rect">
            <a:avLst/>
          </a:prstGeom>
          <a:solidFill>
            <a:schemeClr val="accent4">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Tree>
    <p:extLst>
      <p:ext uri="{BB962C8B-B14F-4D97-AF65-F5344CB8AC3E}">
        <p14:creationId xmlns:p14="http://schemas.microsoft.com/office/powerpoint/2010/main" val="89236853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Bildsammlu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806541-DB72-28B3-F9BB-5237D2DA5EE9}"/>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3161634E-DA5A-D579-5C2E-2F75A294FB63}"/>
              </a:ext>
            </a:extLst>
          </p:cNvPr>
          <p:cNvSpPr>
            <a:spLocks noGrp="1"/>
          </p:cNvSpPr>
          <p:nvPr>
            <p:ph type="dt" sz="half" idx="10"/>
          </p:nvPr>
        </p:nvSpPr>
        <p:spPr/>
        <p:txBody>
          <a:bodyPr/>
          <a:lstStyle/>
          <a:p>
            <a:fld id="{927FFDB8-BCCB-4BF8-8128-6FBF6085BD04}" type="datetime1">
              <a:rPr lang="de-DE" smtClean="0"/>
              <a:t>18.08.2026</a:t>
            </a:fld>
            <a:endParaRPr lang="de-DE"/>
          </a:p>
        </p:txBody>
      </p:sp>
      <p:sp>
        <p:nvSpPr>
          <p:cNvPr id="4" name="Fußzeilenplatzhalter 3">
            <a:extLst>
              <a:ext uri="{FF2B5EF4-FFF2-40B4-BE49-F238E27FC236}">
                <a16:creationId xmlns:a16="http://schemas.microsoft.com/office/drawing/2014/main" id="{CA0F2421-09B1-9CB5-9852-0889CA3A68DC}"/>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D0EC495A-D790-869E-84D7-47624CF3FDC4}"/>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Bildplatzhalter 6">
            <a:extLst>
              <a:ext uri="{FF2B5EF4-FFF2-40B4-BE49-F238E27FC236}">
                <a16:creationId xmlns:a16="http://schemas.microsoft.com/office/drawing/2014/main" id="{BA74B39D-C4E1-EACC-D667-09F44AE0E932}"/>
              </a:ext>
            </a:extLst>
          </p:cNvPr>
          <p:cNvSpPr>
            <a:spLocks noGrp="1"/>
          </p:cNvSpPr>
          <p:nvPr>
            <p:ph type="pic" sz="quarter" idx="13" hasCustomPrompt="1"/>
          </p:nvPr>
        </p:nvSpPr>
        <p:spPr>
          <a:xfrm>
            <a:off x="515938" y="1628163"/>
            <a:ext cx="2519362" cy="1620837"/>
          </a:xfrm>
        </p:spPr>
        <p:txBody>
          <a:bodyPr anchor="ctr"/>
          <a:lstStyle>
            <a:lvl1pPr algn="ctr">
              <a:defRPr/>
            </a:lvl1pPr>
          </a:lstStyle>
          <a:p>
            <a:r>
              <a:rPr lang="en-US"/>
              <a:t>1. Bild hinzufügen</a:t>
            </a:r>
            <a:endParaRPr lang="de-DE"/>
          </a:p>
        </p:txBody>
      </p:sp>
      <p:sp>
        <p:nvSpPr>
          <p:cNvPr id="9" name="Textplatzhalter 8">
            <a:extLst>
              <a:ext uri="{FF2B5EF4-FFF2-40B4-BE49-F238E27FC236}">
                <a16:creationId xmlns:a16="http://schemas.microsoft.com/office/drawing/2014/main" id="{79D71AE1-8A10-F66C-E483-7C67FE81E523}"/>
              </a:ext>
            </a:extLst>
          </p:cNvPr>
          <p:cNvSpPr>
            <a:spLocks noGrp="1"/>
          </p:cNvSpPr>
          <p:nvPr>
            <p:ph type="body" sz="quarter" idx="14"/>
          </p:nvPr>
        </p:nvSpPr>
        <p:spPr>
          <a:xfrm>
            <a:off x="515938" y="3429000"/>
            <a:ext cx="2519362" cy="27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3" name="Bildplatzhalter 12">
            <a:extLst>
              <a:ext uri="{FF2B5EF4-FFF2-40B4-BE49-F238E27FC236}">
                <a16:creationId xmlns:a16="http://schemas.microsoft.com/office/drawing/2014/main" id="{E10CA151-B832-D857-E77C-B7B046E10B2D}"/>
              </a:ext>
            </a:extLst>
          </p:cNvPr>
          <p:cNvSpPr>
            <a:spLocks noGrp="1"/>
          </p:cNvSpPr>
          <p:nvPr>
            <p:ph type="pic" sz="quarter" idx="15" hasCustomPrompt="1"/>
          </p:nvPr>
        </p:nvSpPr>
        <p:spPr>
          <a:xfrm>
            <a:off x="3395663" y="1628163"/>
            <a:ext cx="2519362" cy="1620837"/>
          </a:xfrm>
        </p:spPr>
        <p:txBody>
          <a:bodyPr anchor="ctr"/>
          <a:lstStyle>
            <a:lvl1pPr algn="ctr">
              <a:defRPr/>
            </a:lvl1pPr>
          </a:lstStyle>
          <a:p>
            <a:r>
              <a:rPr lang="en-US"/>
              <a:t>2. Bild hinzufügen</a:t>
            </a:r>
            <a:endParaRPr lang="de-DE"/>
          </a:p>
        </p:txBody>
      </p:sp>
      <p:sp>
        <p:nvSpPr>
          <p:cNvPr id="15" name="Bildplatzhalter 14">
            <a:extLst>
              <a:ext uri="{FF2B5EF4-FFF2-40B4-BE49-F238E27FC236}">
                <a16:creationId xmlns:a16="http://schemas.microsoft.com/office/drawing/2014/main" id="{BE703568-1ED7-2678-CB3C-ABA108F6CBC5}"/>
              </a:ext>
            </a:extLst>
          </p:cNvPr>
          <p:cNvSpPr>
            <a:spLocks noGrp="1"/>
          </p:cNvSpPr>
          <p:nvPr>
            <p:ph type="pic" sz="quarter" idx="16" hasCustomPrompt="1"/>
          </p:nvPr>
        </p:nvSpPr>
        <p:spPr>
          <a:xfrm>
            <a:off x="6275388" y="1628163"/>
            <a:ext cx="2519362" cy="1620837"/>
          </a:xfrm>
        </p:spPr>
        <p:txBody>
          <a:bodyPr anchor="ctr"/>
          <a:lstStyle>
            <a:lvl1pPr algn="ctr">
              <a:defRPr/>
            </a:lvl1pPr>
          </a:lstStyle>
          <a:p>
            <a:r>
              <a:rPr lang="en-US"/>
              <a:t>3. Bild hinzufügen</a:t>
            </a:r>
            <a:endParaRPr lang="de-DE"/>
          </a:p>
        </p:txBody>
      </p:sp>
      <p:sp>
        <p:nvSpPr>
          <p:cNvPr id="19" name="Bildplatzhalter 18">
            <a:extLst>
              <a:ext uri="{FF2B5EF4-FFF2-40B4-BE49-F238E27FC236}">
                <a16:creationId xmlns:a16="http://schemas.microsoft.com/office/drawing/2014/main" id="{DB1193AD-CEBC-F745-BEE1-03A15407C896}"/>
              </a:ext>
            </a:extLst>
          </p:cNvPr>
          <p:cNvSpPr>
            <a:spLocks noGrp="1"/>
          </p:cNvSpPr>
          <p:nvPr>
            <p:ph type="pic" sz="quarter" idx="17" hasCustomPrompt="1"/>
          </p:nvPr>
        </p:nvSpPr>
        <p:spPr>
          <a:xfrm>
            <a:off x="9156700" y="1628163"/>
            <a:ext cx="2518750" cy="1620836"/>
          </a:xfrm>
        </p:spPr>
        <p:txBody>
          <a:bodyPr anchor="ctr"/>
          <a:lstStyle>
            <a:lvl1pPr algn="ctr">
              <a:defRPr/>
            </a:lvl1pPr>
          </a:lstStyle>
          <a:p>
            <a:r>
              <a:rPr lang="en-US"/>
              <a:t>4. Bild hinzufügen</a:t>
            </a:r>
            <a:endParaRPr lang="de-DE"/>
          </a:p>
        </p:txBody>
      </p:sp>
      <p:sp>
        <p:nvSpPr>
          <p:cNvPr id="21" name="Textplatzhalter 20">
            <a:extLst>
              <a:ext uri="{FF2B5EF4-FFF2-40B4-BE49-F238E27FC236}">
                <a16:creationId xmlns:a16="http://schemas.microsoft.com/office/drawing/2014/main" id="{2F3998D0-2123-4F9D-59B2-EA2F0D9D3F2B}"/>
              </a:ext>
            </a:extLst>
          </p:cNvPr>
          <p:cNvSpPr>
            <a:spLocks noGrp="1"/>
          </p:cNvSpPr>
          <p:nvPr>
            <p:ph type="body" sz="quarter" idx="18"/>
          </p:nvPr>
        </p:nvSpPr>
        <p:spPr>
          <a:xfrm>
            <a:off x="3395663" y="3429000"/>
            <a:ext cx="2519362" cy="27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3" name="Textplatzhalter 22">
            <a:extLst>
              <a:ext uri="{FF2B5EF4-FFF2-40B4-BE49-F238E27FC236}">
                <a16:creationId xmlns:a16="http://schemas.microsoft.com/office/drawing/2014/main" id="{F7C19704-A08D-91B8-A49D-4B64EFA5E329}"/>
              </a:ext>
            </a:extLst>
          </p:cNvPr>
          <p:cNvSpPr>
            <a:spLocks noGrp="1"/>
          </p:cNvSpPr>
          <p:nvPr>
            <p:ph type="body" sz="quarter" idx="19"/>
          </p:nvPr>
        </p:nvSpPr>
        <p:spPr>
          <a:xfrm>
            <a:off x="6275388" y="3429000"/>
            <a:ext cx="2519362" cy="27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5" name="Textplatzhalter 24">
            <a:extLst>
              <a:ext uri="{FF2B5EF4-FFF2-40B4-BE49-F238E27FC236}">
                <a16:creationId xmlns:a16="http://schemas.microsoft.com/office/drawing/2014/main" id="{F6D123BD-62CA-50D0-03E0-AEF5B8B9776C}"/>
              </a:ext>
            </a:extLst>
          </p:cNvPr>
          <p:cNvSpPr>
            <a:spLocks noGrp="1"/>
          </p:cNvSpPr>
          <p:nvPr>
            <p:ph type="body" sz="quarter" idx="20"/>
          </p:nvPr>
        </p:nvSpPr>
        <p:spPr>
          <a:xfrm>
            <a:off x="9155113" y="3429000"/>
            <a:ext cx="2520950" cy="27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6" name="Freihandform: Form 25">
            <a:extLst>
              <a:ext uri="{FF2B5EF4-FFF2-40B4-BE49-F238E27FC236}">
                <a16:creationId xmlns:a16="http://schemas.microsoft.com/office/drawing/2014/main" id="{1E3A7E63-8089-57B0-937F-35B6B1B326BF}"/>
              </a:ext>
            </a:extLst>
          </p:cNvPr>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149475071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Standard_mit_Bild_rechts_1">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915202F-F837-E372-EC6F-5E88A1955629}"/>
              </a:ext>
            </a:extLst>
          </p:cNvPr>
          <p:cNvSpPr/>
          <p:nvPr userDrawn="1"/>
        </p:nvSpPr>
        <p:spPr>
          <a:xfrm>
            <a:off x="8796000" y="0"/>
            <a:ext cx="3396000" cy="6858000"/>
          </a:xfrm>
          <a:prstGeom prst="rect">
            <a:avLst/>
          </a:pr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2" name="Titel 1">
            <a:extLst>
              <a:ext uri="{FF2B5EF4-FFF2-40B4-BE49-F238E27FC236}">
                <a16:creationId xmlns:a16="http://schemas.microsoft.com/office/drawing/2014/main" id="{87781713-007C-0612-C6BC-30CC158EDE69}"/>
              </a:ext>
            </a:extLst>
          </p:cNvPr>
          <p:cNvSpPr>
            <a:spLocks noGrp="1"/>
          </p:cNvSpPr>
          <p:nvPr>
            <p:ph type="title"/>
          </p:nvPr>
        </p:nvSpPr>
        <p:spPr>
          <a:xfrm>
            <a:off x="516001" y="368300"/>
            <a:ext cx="7920000"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58AA00DA-A228-D2F5-57ED-231656747C49}"/>
              </a:ext>
            </a:extLst>
          </p:cNvPr>
          <p:cNvSpPr>
            <a:spLocks noGrp="1"/>
          </p:cNvSpPr>
          <p:nvPr>
            <p:ph type="dt" sz="half" idx="10"/>
          </p:nvPr>
        </p:nvSpPr>
        <p:spPr/>
        <p:txBody>
          <a:bodyPr/>
          <a:lstStyle>
            <a:lvl1pPr>
              <a:defRPr>
                <a:solidFill>
                  <a:schemeClr val="bg1"/>
                </a:solidFill>
              </a:defRPr>
            </a:lvl1pPr>
          </a:lstStyle>
          <a:p>
            <a:fld id="{20158158-5A24-41B4-9B4A-C5AD033A36E7}" type="datetime1">
              <a:rPr lang="de-DE" smtClean="0"/>
              <a:t>18.08.2026</a:t>
            </a:fld>
            <a:endParaRPr lang="de-DE"/>
          </a:p>
        </p:txBody>
      </p:sp>
      <p:sp>
        <p:nvSpPr>
          <p:cNvPr id="4" name="Fußzeilenplatzhalter 3">
            <a:extLst>
              <a:ext uri="{FF2B5EF4-FFF2-40B4-BE49-F238E27FC236}">
                <a16:creationId xmlns:a16="http://schemas.microsoft.com/office/drawing/2014/main" id="{15AC63DD-63AD-6A35-4E88-6D536F2F43BF}"/>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2F2A7D38-4A20-6896-EEBB-1D735B3BC716}"/>
              </a:ext>
            </a:extLst>
          </p:cNvPr>
          <p:cNvSpPr>
            <a:spLocks noGrp="1"/>
          </p:cNvSpPr>
          <p:nvPr>
            <p:ph type="sldNum" sz="quarter" idx="12"/>
          </p:nvPr>
        </p:nvSpPr>
        <p:spPr/>
        <p:txBody>
          <a:bodyPr/>
          <a:lstStyle>
            <a:lvl1pPr>
              <a:defRPr>
                <a:solidFill>
                  <a:schemeClr val="bg1"/>
                </a:solidFill>
              </a:defRPr>
            </a:lvl1p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67FC6DDE-1B58-6298-3EF2-FC6938559349}"/>
              </a:ext>
            </a:extLst>
          </p:cNvPr>
          <p:cNvSpPr>
            <a:spLocks noGrp="1"/>
          </p:cNvSpPr>
          <p:nvPr>
            <p:ph type="body" sz="quarter" idx="13"/>
          </p:nvPr>
        </p:nvSpPr>
        <p:spPr>
          <a:xfrm>
            <a:off x="515939" y="1628775"/>
            <a:ext cx="6120062"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Bildplatzhalter 9">
            <a:extLst>
              <a:ext uri="{FF2B5EF4-FFF2-40B4-BE49-F238E27FC236}">
                <a16:creationId xmlns:a16="http://schemas.microsoft.com/office/drawing/2014/main" id="{0B49C613-6653-EE62-4B22-F2CA4F1D2FDB}"/>
              </a:ext>
            </a:extLst>
          </p:cNvPr>
          <p:cNvSpPr>
            <a:spLocks noGrp="1"/>
          </p:cNvSpPr>
          <p:nvPr>
            <p:ph type="pic" sz="quarter" idx="14" hasCustomPrompt="1"/>
          </p:nvPr>
        </p:nvSpPr>
        <p:spPr>
          <a:xfrm>
            <a:off x="6996000" y="1628437"/>
            <a:ext cx="5196000" cy="4500563"/>
          </a:xfrm>
        </p:spPr>
        <p:txBody>
          <a:bodyPr lIns="180000" anchor="ctr" anchorCtr="0"/>
          <a:lstStyle>
            <a:lvl1pPr>
              <a:defRPr i="1"/>
            </a:lvl1pPr>
          </a:lstStyle>
          <a:p>
            <a:r>
              <a:rPr lang="en-US"/>
              <a:t>Bild per </a:t>
            </a:r>
            <a:br>
              <a:rPr lang="en-US"/>
            </a:br>
            <a:r>
              <a:rPr lang="en-US"/>
              <a:t>Drag &amp; Drop </a:t>
            </a:r>
            <a:br>
              <a:rPr lang="en-US"/>
            </a:br>
            <a:r>
              <a:rPr lang="en-US"/>
              <a:t>hinzufügen</a:t>
            </a:r>
            <a:endParaRPr lang="de-DE"/>
          </a:p>
        </p:txBody>
      </p:sp>
    </p:spTree>
    <p:extLst>
      <p:ext uri="{BB962C8B-B14F-4D97-AF65-F5344CB8AC3E}">
        <p14:creationId xmlns:p14="http://schemas.microsoft.com/office/powerpoint/2010/main" val="198824530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Standard_mit_Bild_rechts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781713-007C-0612-C6BC-30CC158EDE69}"/>
              </a:ext>
            </a:extLst>
          </p:cNvPr>
          <p:cNvSpPr>
            <a:spLocks noGrp="1"/>
          </p:cNvSpPr>
          <p:nvPr>
            <p:ph type="title"/>
          </p:nvPr>
        </p:nvSpPr>
        <p:spPr>
          <a:xfrm>
            <a:off x="516001" y="368300"/>
            <a:ext cx="7920000"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58AA00DA-A228-D2F5-57ED-231656747C49}"/>
              </a:ext>
            </a:extLst>
          </p:cNvPr>
          <p:cNvSpPr>
            <a:spLocks noGrp="1"/>
          </p:cNvSpPr>
          <p:nvPr>
            <p:ph type="dt" sz="half" idx="10"/>
          </p:nvPr>
        </p:nvSpPr>
        <p:spPr/>
        <p:txBody>
          <a:bodyPr/>
          <a:lstStyle>
            <a:lvl1pPr>
              <a:defRPr>
                <a:solidFill>
                  <a:schemeClr val="tx1"/>
                </a:solidFill>
              </a:defRPr>
            </a:lvl1pPr>
          </a:lstStyle>
          <a:p>
            <a:fld id="{46C2FE24-3A55-4CFE-AE5B-0D513D287C7A}" type="datetime1">
              <a:rPr lang="de-DE" smtClean="0"/>
              <a:pPr/>
              <a:t>18.08.2026</a:t>
            </a:fld>
            <a:endParaRPr lang="de-DE"/>
          </a:p>
        </p:txBody>
      </p:sp>
      <p:sp>
        <p:nvSpPr>
          <p:cNvPr id="4" name="Fußzeilenplatzhalter 3">
            <a:extLst>
              <a:ext uri="{FF2B5EF4-FFF2-40B4-BE49-F238E27FC236}">
                <a16:creationId xmlns:a16="http://schemas.microsoft.com/office/drawing/2014/main" id="{15AC63DD-63AD-6A35-4E88-6D536F2F43BF}"/>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2F2A7D38-4A20-6896-EEBB-1D735B3BC716}"/>
              </a:ext>
            </a:extLst>
          </p:cNvPr>
          <p:cNvSpPr>
            <a:spLocks noGrp="1"/>
          </p:cNvSpPr>
          <p:nvPr>
            <p:ph type="sldNum" sz="quarter" idx="12"/>
          </p:nvPr>
        </p:nvSpPr>
        <p:spPr/>
        <p:txBody>
          <a:bodyPr/>
          <a:lstStyle>
            <a:lvl1pPr>
              <a:defRPr>
                <a:solidFill>
                  <a:schemeClr val="tx1"/>
                </a:solidFill>
              </a:defRPr>
            </a:lvl1p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67FC6DDE-1B58-6298-3EF2-FC6938559349}"/>
              </a:ext>
            </a:extLst>
          </p:cNvPr>
          <p:cNvSpPr>
            <a:spLocks noGrp="1"/>
          </p:cNvSpPr>
          <p:nvPr>
            <p:ph type="body" sz="quarter" idx="13"/>
          </p:nvPr>
        </p:nvSpPr>
        <p:spPr>
          <a:xfrm>
            <a:off x="515939" y="1628775"/>
            <a:ext cx="6120062"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Bildplatzhalter 9">
            <a:extLst>
              <a:ext uri="{FF2B5EF4-FFF2-40B4-BE49-F238E27FC236}">
                <a16:creationId xmlns:a16="http://schemas.microsoft.com/office/drawing/2014/main" id="{0B49C613-6653-EE62-4B22-F2CA4F1D2FDB}"/>
              </a:ext>
            </a:extLst>
          </p:cNvPr>
          <p:cNvSpPr>
            <a:spLocks noGrp="1"/>
          </p:cNvSpPr>
          <p:nvPr>
            <p:ph type="pic" sz="quarter" idx="14" hasCustomPrompt="1"/>
          </p:nvPr>
        </p:nvSpPr>
        <p:spPr>
          <a:xfrm>
            <a:off x="6996000" y="1628437"/>
            <a:ext cx="5196000" cy="4500563"/>
          </a:xfrm>
        </p:spPr>
        <p:txBody>
          <a:bodyPr lIns="180000" anchor="ctr" anchorCtr="0"/>
          <a:lstStyle>
            <a:lvl1pPr>
              <a:defRPr i="1"/>
            </a:lvl1pPr>
          </a:lstStyle>
          <a:p>
            <a:r>
              <a:rPr lang="en-US"/>
              <a:t>Bild per </a:t>
            </a:r>
            <a:br>
              <a:rPr lang="en-US"/>
            </a:br>
            <a:r>
              <a:rPr lang="en-US"/>
              <a:t>Drag &amp; Drop </a:t>
            </a:r>
            <a:br>
              <a:rPr lang="en-US"/>
            </a:br>
            <a:r>
              <a:rPr lang="en-US"/>
              <a:t>hinzufügen</a:t>
            </a:r>
            <a:endParaRPr lang="de-DE"/>
          </a:p>
        </p:txBody>
      </p:sp>
      <p:sp>
        <p:nvSpPr>
          <p:cNvPr id="14" name="Textplatzhalter 13">
            <a:extLst>
              <a:ext uri="{FF2B5EF4-FFF2-40B4-BE49-F238E27FC236}">
                <a16:creationId xmlns:a16="http://schemas.microsoft.com/office/drawing/2014/main" id="{0248239E-6871-F849-2E57-C956FB65C23C}"/>
              </a:ext>
            </a:extLst>
          </p:cNvPr>
          <p:cNvSpPr>
            <a:spLocks noGrp="1" noRot="1" noMove="1" noResize="1" noEditPoints="1" noAdjustHandles="1" noChangeArrowheads="1" noChangeShapeType="1"/>
          </p:cNvSpPr>
          <p:nvPr>
            <p:ph type="body" sz="quarter" idx="15"/>
          </p:nvPr>
        </p:nvSpPr>
        <p:spPr>
          <a:xfrm rot="5400000" flipH="1">
            <a:off x="9778811" y="295811"/>
            <a:ext cx="2709000" cy="2117378"/>
          </a:xfrm>
          <a:custGeom>
            <a:avLst/>
            <a:gdLst>
              <a:gd name="connsiteX0" fmla="*/ 2709000 w 2709000"/>
              <a:gd name="connsiteY0" fmla="*/ 2117378 h 2117378"/>
              <a:gd name="connsiteX1" fmla="*/ 2709000 w 2709000"/>
              <a:gd name="connsiteY1" fmla="*/ 0 h 2117378"/>
              <a:gd name="connsiteX2" fmla="*/ 841679 w 2709000"/>
              <a:gd name="connsiteY2" fmla="*/ 0 h 2117378"/>
              <a:gd name="connsiteX3" fmla="*/ 0 w 2709000"/>
              <a:gd name="connsiteY3" fmla="*/ 2117378 h 2117378"/>
            </a:gdLst>
            <a:ahLst/>
            <a:cxnLst>
              <a:cxn ang="0">
                <a:pos x="connsiteX0" y="connsiteY0"/>
              </a:cxn>
              <a:cxn ang="0">
                <a:pos x="connsiteX1" y="connsiteY1"/>
              </a:cxn>
              <a:cxn ang="0">
                <a:pos x="connsiteX2" y="connsiteY2"/>
              </a:cxn>
              <a:cxn ang="0">
                <a:pos x="connsiteX3" y="connsiteY3"/>
              </a:cxn>
            </a:cxnLst>
            <a:rect l="l" t="t" r="r" b="b"/>
            <a:pathLst>
              <a:path w="2709000" h="2117378">
                <a:moveTo>
                  <a:pt x="2709000" y="2117378"/>
                </a:moveTo>
                <a:lnTo>
                  <a:pt x="2709000" y="0"/>
                </a:lnTo>
                <a:lnTo>
                  <a:pt x="841679" y="0"/>
                </a:lnTo>
                <a:lnTo>
                  <a:pt x="0" y="2117378"/>
                </a:lnTo>
                <a:close/>
              </a:path>
            </a:pathLst>
          </a:custGeom>
          <a:solidFill>
            <a:schemeClr val="accent1">
              <a:alpha val="60000"/>
            </a:schemeClr>
          </a:solidFill>
        </p:spPr>
        <p:txBody>
          <a:bodyPr wrap="square">
            <a:noAutofit/>
          </a:bodyPr>
          <a:lstStyle>
            <a:lvl1pPr>
              <a:defRPr>
                <a:noFill/>
              </a:defRPr>
            </a:lvl1pPr>
          </a:lstStyle>
          <a:p>
            <a:pPr lvl="0"/>
            <a:r>
              <a:rPr lang="de-DE"/>
              <a:t>Mastertextformat bearbeiten</a:t>
            </a:r>
          </a:p>
        </p:txBody>
      </p:sp>
    </p:spTree>
    <p:extLst>
      <p:ext uri="{BB962C8B-B14F-4D97-AF65-F5344CB8AC3E}">
        <p14:creationId xmlns:p14="http://schemas.microsoft.com/office/powerpoint/2010/main" val="267831516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Standard_mit_Bild_links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56E206-EA19-D8C7-64B9-C79AD7545059}"/>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5B3D3C95-9AFC-4550-7B2A-BBB3D5242F6E}"/>
              </a:ext>
            </a:extLst>
          </p:cNvPr>
          <p:cNvSpPr>
            <a:spLocks noGrp="1"/>
          </p:cNvSpPr>
          <p:nvPr>
            <p:ph type="dt" sz="half" idx="10"/>
          </p:nvPr>
        </p:nvSpPr>
        <p:spPr/>
        <p:txBody>
          <a:bodyPr/>
          <a:lstStyle/>
          <a:p>
            <a:fld id="{6F582112-C2ED-4B2E-BDED-064E832809D8}" type="datetime1">
              <a:rPr lang="de-DE" smtClean="0"/>
              <a:t>18.08.2026</a:t>
            </a:fld>
            <a:endParaRPr lang="de-DE"/>
          </a:p>
        </p:txBody>
      </p:sp>
      <p:sp>
        <p:nvSpPr>
          <p:cNvPr id="4" name="Fußzeilenplatzhalter 3">
            <a:extLst>
              <a:ext uri="{FF2B5EF4-FFF2-40B4-BE49-F238E27FC236}">
                <a16:creationId xmlns:a16="http://schemas.microsoft.com/office/drawing/2014/main" id="{1DA18004-6E4E-E875-9799-CC015A30D81E}"/>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64E011BF-F536-CA30-5AA4-B904406BA91B}"/>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6" name="Rechteck 5">
            <a:extLst>
              <a:ext uri="{FF2B5EF4-FFF2-40B4-BE49-F238E27FC236}">
                <a16:creationId xmlns:a16="http://schemas.microsoft.com/office/drawing/2014/main" id="{A260CF0A-C77C-4815-49E0-E0371EF43F92}"/>
              </a:ext>
            </a:extLst>
          </p:cNvPr>
          <p:cNvSpPr/>
          <p:nvPr userDrawn="1"/>
        </p:nvSpPr>
        <p:spPr>
          <a:xfrm>
            <a:off x="0" y="0"/>
            <a:ext cx="336000" cy="6858000"/>
          </a:xfrm>
          <a:prstGeom prst="rect">
            <a:avLst/>
          </a:pr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8" name="Textplatzhalter 7">
            <a:extLst>
              <a:ext uri="{FF2B5EF4-FFF2-40B4-BE49-F238E27FC236}">
                <a16:creationId xmlns:a16="http://schemas.microsoft.com/office/drawing/2014/main" id="{8ED05202-52A3-1824-9D50-2C8B8BCC95CD}"/>
              </a:ext>
            </a:extLst>
          </p:cNvPr>
          <p:cNvSpPr>
            <a:spLocks noGrp="1"/>
          </p:cNvSpPr>
          <p:nvPr>
            <p:ph type="body" sz="quarter" idx="13"/>
          </p:nvPr>
        </p:nvSpPr>
        <p:spPr>
          <a:xfrm>
            <a:off x="5556000" y="1629000"/>
            <a:ext cx="6119450"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Bildplatzhalter 9">
            <a:extLst>
              <a:ext uri="{FF2B5EF4-FFF2-40B4-BE49-F238E27FC236}">
                <a16:creationId xmlns:a16="http://schemas.microsoft.com/office/drawing/2014/main" id="{9F6E69A4-BEC3-9946-5361-F30F75A1CD4D}"/>
              </a:ext>
            </a:extLst>
          </p:cNvPr>
          <p:cNvSpPr>
            <a:spLocks noGrp="1"/>
          </p:cNvSpPr>
          <p:nvPr>
            <p:ph type="pic" sz="quarter" idx="14" hasCustomPrompt="1"/>
          </p:nvPr>
        </p:nvSpPr>
        <p:spPr>
          <a:xfrm>
            <a:off x="0" y="1629025"/>
            <a:ext cx="5196000" cy="4499975"/>
          </a:xfrm>
        </p:spPr>
        <p:txBody>
          <a:bodyPr bIns="720000" anchor="ctr" anchorCtr="0"/>
          <a:lstStyle>
            <a:lvl1pPr algn="ctr">
              <a:defRPr/>
            </a:lvl1pPr>
          </a:lstStyle>
          <a:p>
            <a:r>
              <a:rPr lang="en-US"/>
              <a:t>Bild per Drag &amp; Drop hinzufügen</a:t>
            </a:r>
            <a:endParaRPr lang="de-DE"/>
          </a:p>
        </p:txBody>
      </p:sp>
    </p:spTree>
    <p:extLst>
      <p:ext uri="{BB962C8B-B14F-4D97-AF65-F5344CB8AC3E}">
        <p14:creationId xmlns:p14="http://schemas.microsoft.com/office/powerpoint/2010/main" val="146239986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Standard_mit_Bild_links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56E206-EA19-D8C7-64B9-C79AD7545059}"/>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5B3D3C95-9AFC-4550-7B2A-BBB3D5242F6E}"/>
              </a:ext>
            </a:extLst>
          </p:cNvPr>
          <p:cNvSpPr>
            <a:spLocks noGrp="1"/>
          </p:cNvSpPr>
          <p:nvPr>
            <p:ph type="dt" sz="half" idx="10"/>
          </p:nvPr>
        </p:nvSpPr>
        <p:spPr/>
        <p:txBody>
          <a:bodyPr/>
          <a:lstStyle/>
          <a:p>
            <a:fld id="{F874AFF7-4077-437D-8AF1-1820E973A1B1}" type="datetime1">
              <a:rPr lang="de-DE" smtClean="0"/>
              <a:t>18.08.2026</a:t>
            </a:fld>
            <a:endParaRPr lang="de-DE"/>
          </a:p>
        </p:txBody>
      </p:sp>
      <p:sp>
        <p:nvSpPr>
          <p:cNvPr id="4" name="Fußzeilenplatzhalter 3">
            <a:extLst>
              <a:ext uri="{FF2B5EF4-FFF2-40B4-BE49-F238E27FC236}">
                <a16:creationId xmlns:a16="http://schemas.microsoft.com/office/drawing/2014/main" id="{1DA18004-6E4E-E875-9799-CC015A30D81E}"/>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64E011BF-F536-CA30-5AA4-B904406BA91B}"/>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8" name="Textplatzhalter 7">
            <a:extLst>
              <a:ext uri="{FF2B5EF4-FFF2-40B4-BE49-F238E27FC236}">
                <a16:creationId xmlns:a16="http://schemas.microsoft.com/office/drawing/2014/main" id="{8ED05202-52A3-1824-9D50-2C8B8BCC95CD}"/>
              </a:ext>
            </a:extLst>
          </p:cNvPr>
          <p:cNvSpPr>
            <a:spLocks noGrp="1"/>
          </p:cNvSpPr>
          <p:nvPr>
            <p:ph type="body" sz="quarter" idx="13"/>
          </p:nvPr>
        </p:nvSpPr>
        <p:spPr>
          <a:xfrm>
            <a:off x="5556000" y="1629000"/>
            <a:ext cx="6119450"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Bildplatzhalter 9">
            <a:extLst>
              <a:ext uri="{FF2B5EF4-FFF2-40B4-BE49-F238E27FC236}">
                <a16:creationId xmlns:a16="http://schemas.microsoft.com/office/drawing/2014/main" id="{9F6E69A4-BEC3-9946-5361-F30F75A1CD4D}"/>
              </a:ext>
            </a:extLst>
          </p:cNvPr>
          <p:cNvSpPr>
            <a:spLocks noGrp="1"/>
          </p:cNvSpPr>
          <p:nvPr>
            <p:ph type="pic" sz="quarter" idx="14" hasCustomPrompt="1"/>
          </p:nvPr>
        </p:nvSpPr>
        <p:spPr>
          <a:xfrm>
            <a:off x="0" y="1629025"/>
            <a:ext cx="5196000" cy="4499975"/>
          </a:xfrm>
        </p:spPr>
        <p:txBody>
          <a:bodyPr bIns="720000" anchor="ctr" anchorCtr="0"/>
          <a:lstStyle>
            <a:lvl1pPr algn="ctr">
              <a:defRPr/>
            </a:lvl1pPr>
          </a:lstStyle>
          <a:p>
            <a:r>
              <a:rPr lang="en-US"/>
              <a:t>Bild per Drag &amp; Drop hinzufügen</a:t>
            </a:r>
            <a:endParaRPr lang="de-DE"/>
          </a:p>
        </p:txBody>
      </p:sp>
      <p:sp>
        <p:nvSpPr>
          <p:cNvPr id="9" name="Textplatzhalter 8">
            <a:extLst>
              <a:ext uri="{FF2B5EF4-FFF2-40B4-BE49-F238E27FC236}">
                <a16:creationId xmlns:a16="http://schemas.microsoft.com/office/drawing/2014/main" id="{5A4C0976-6825-129C-E45D-C772550060EB}"/>
              </a:ext>
            </a:extLst>
          </p:cNvPr>
          <p:cNvSpPr>
            <a:spLocks noGrp="1" noRot="1" noMove="1" noResize="1" noEditPoints="1" noAdjustHandles="1" noChangeArrowheads="1" noChangeShapeType="1"/>
          </p:cNvSpPr>
          <p:nvPr>
            <p:ph type="body" sz="quarter" idx="15"/>
          </p:nvPr>
        </p:nvSpPr>
        <p:spPr>
          <a:xfrm>
            <a:off x="0" y="0"/>
            <a:ext cx="336550" cy="3249613"/>
          </a:xfrm>
          <a:solidFill>
            <a:schemeClr val="accent4">
              <a:alpha val="60000"/>
            </a:schemeClr>
          </a:solidFill>
        </p:spPr>
        <p:txBody>
          <a:bodyPr/>
          <a:lstStyle>
            <a:lvl1pPr>
              <a:defRPr>
                <a:noFill/>
              </a:defRPr>
            </a:lvl1pPr>
          </a:lstStyle>
          <a:p>
            <a:pPr lvl="0"/>
            <a:r>
              <a:rPr lang="de-DE"/>
              <a:t>Mastertextformat bearbeiten</a:t>
            </a:r>
          </a:p>
        </p:txBody>
      </p:sp>
    </p:spTree>
    <p:extLst>
      <p:ext uri="{BB962C8B-B14F-4D97-AF65-F5344CB8AC3E}">
        <p14:creationId xmlns:p14="http://schemas.microsoft.com/office/powerpoint/2010/main" val="258408551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Voll-Bild_mit_Text_1">
    <p:bg>
      <p:bgPr>
        <a:solidFill>
          <a:schemeClr val="tx1"/>
        </a:solidFill>
        <a:effectLst/>
      </p:bgPr>
    </p:bg>
    <p:spTree>
      <p:nvGrpSpPr>
        <p:cNvPr id="1" name=""/>
        <p:cNvGrpSpPr/>
        <p:nvPr/>
      </p:nvGrpSpPr>
      <p:grpSpPr>
        <a:xfrm>
          <a:off x="0" y="0"/>
          <a:ext cx="0" cy="0"/>
          <a:chOff x="0" y="0"/>
          <a:chExt cx="0" cy="0"/>
        </a:xfrm>
      </p:grpSpPr>
      <p:sp>
        <p:nvSpPr>
          <p:cNvPr id="9" name="Bildplatzhalter 8">
            <a:extLst>
              <a:ext uri="{FF2B5EF4-FFF2-40B4-BE49-F238E27FC236}">
                <a16:creationId xmlns:a16="http://schemas.microsoft.com/office/drawing/2014/main" id="{3A460207-3E37-D7A7-27C4-6D809CDD9E8D}"/>
              </a:ext>
            </a:extLst>
          </p:cNvPr>
          <p:cNvSpPr>
            <a:spLocks noGrp="1"/>
          </p:cNvSpPr>
          <p:nvPr>
            <p:ph type="pic" sz="quarter" idx="10" hasCustomPrompt="1"/>
          </p:nvPr>
        </p:nvSpPr>
        <p:spPr>
          <a:xfrm>
            <a:off x="0" y="0"/>
            <a:ext cx="12192000" cy="6858000"/>
          </a:xfrm>
        </p:spPr>
        <p:txBody>
          <a:bodyPr bIns="720000" anchor="ctr" anchorCtr="0"/>
          <a:lstStyle>
            <a:lvl1pPr algn="ctr">
              <a:defRPr i="1">
                <a:solidFill>
                  <a:schemeClr val="bg1"/>
                </a:solidFill>
              </a:defRPr>
            </a:lvl1pPr>
          </a:lstStyle>
          <a:p>
            <a:r>
              <a:rPr lang="en-US"/>
              <a:t>Bild per Drag &amp; Drop hinzufügen</a:t>
            </a:r>
            <a:endParaRPr lang="de-DE"/>
          </a:p>
        </p:txBody>
      </p:sp>
      <p:sp>
        <p:nvSpPr>
          <p:cNvPr id="15" name="Textplatzhalter 14">
            <a:extLst>
              <a:ext uri="{FF2B5EF4-FFF2-40B4-BE49-F238E27FC236}">
                <a16:creationId xmlns:a16="http://schemas.microsoft.com/office/drawing/2014/main" id="{176EA1FA-8689-BA9D-CD87-AF99E18D1C35}"/>
              </a:ext>
            </a:extLst>
          </p:cNvPr>
          <p:cNvSpPr>
            <a:spLocks noGrp="1"/>
          </p:cNvSpPr>
          <p:nvPr>
            <p:ph type="body" sz="quarter" idx="11"/>
          </p:nvPr>
        </p:nvSpPr>
        <p:spPr>
          <a:xfrm rot="16200000" flipH="1" flipV="1">
            <a:off x="-556500" y="556502"/>
            <a:ext cx="5589003" cy="4475998"/>
          </a:xfrm>
          <a:custGeom>
            <a:avLst/>
            <a:gdLst>
              <a:gd name="connsiteX0" fmla="*/ 0 w 5589003"/>
              <a:gd name="connsiteY0" fmla="*/ 4475998 h 4475998"/>
              <a:gd name="connsiteX1" fmla="*/ 0 w 5589003"/>
              <a:gd name="connsiteY1" fmla="*/ 0 h 4475998"/>
              <a:gd name="connsiteX2" fmla="*/ 5589003 w 5589003"/>
              <a:gd name="connsiteY2" fmla="*/ 0 h 4475998"/>
              <a:gd name="connsiteX3" fmla="*/ 3776895 w 5589003"/>
              <a:gd name="connsiteY3" fmla="*/ 4475998 h 4475998"/>
            </a:gdLst>
            <a:ahLst/>
            <a:cxnLst>
              <a:cxn ang="0">
                <a:pos x="connsiteX0" y="connsiteY0"/>
              </a:cxn>
              <a:cxn ang="0">
                <a:pos x="connsiteX1" y="connsiteY1"/>
              </a:cxn>
              <a:cxn ang="0">
                <a:pos x="connsiteX2" y="connsiteY2"/>
              </a:cxn>
              <a:cxn ang="0">
                <a:pos x="connsiteX3" y="connsiteY3"/>
              </a:cxn>
            </a:cxnLst>
            <a:rect l="l" t="t" r="r" b="b"/>
            <a:pathLst>
              <a:path w="5589003" h="4475998">
                <a:moveTo>
                  <a:pt x="0" y="4475998"/>
                </a:moveTo>
                <a:lnTo>
                  <a:pt x="0" y="0"/>
                </a:lnTo>
                <a:lnTo>
                  <a:pt x="5589003" y="0"/>
                </a:lnTo>
                <a:lnTo>
                  <a:pt x="3776895" y="4475998"/>
                </a:lnTo>
                <a:close/>
              </a:path>
            </a:pathLst>
          </a:custGeom>
          <a:solidFill>
            <a:schemeClr val="accent1">
              <a:alpha val="85000"/>
            </a:schemeClr>
          </a:solidFill>
        </p:spPr>
        <p:txBody>
          <a:bodyPr wrap="square">
            <a:noAutofit/>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13" name="Textplatzhalter 12">
            <a:extLst>
              <a:ext uri="{FF2B5EF4-FFF2-40B4-BE49-F238E27FC236}">
                <a16:creationId xmlns:a16="http://schemas.microsoft.com/office/drawing/2014/main" id="{2CDA4F49-C204-D6FB-DBB2-37D0226E99FE}"/>
              </a:ext>
            </a:extLst>
          </p:cNvPr>
          <p:cNvSpPr>
            <a:spLocks noGrp="1"/>
          </p:cNvSpPr>
          <p:nvPr>
            <p:ph type="body" sz="quarter" idx="12"/>
          </p:nvPr>
        </p:nvSpPr>
        <p:spPr>
          <a:xfrm>
            <a:off x="515938" y="1628775"/>
            <a:ext cx="3600450" cy="216022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 name="Datumsplatzhalter 1">
            <a:extLst>
              <a:ext uri="{FF2B5EF4-FFF2-40B4-BE49-F238E27FC236}">
                <a16:creationId xmlns:a16="http://schemas.microsoft.com/office/drawing/2014/main" id="{E48EB089-4737-5C4A-298C-4DB4503825E4}"/>
              </a:ext>
            </a:extLst>
          </p:cNvPr>
          <p:cNvSpPr>
            <a:spLocks noGrp="1"/>
          </p:cNvSpPr>
          <p:nvPr>
            <p:ph type="dt" sz="half" idx="13"/>
          </p:nvPr>
        </p:nvSpPr>
        <p:spPr/>
        <p:txBody>
          <a:bodyPr/>
          <a:lstStyle/>
          <a:p>
            <a:fld id="{2F88208F-5824-4817-B691-4CEFE94B261E}" type="datetime1">
              <a:rPr lang="de-DE" smtClean="0"/>
              <a:t>18.08.2026</a:t>
            </a:fld>
            <a:endParaRPr lang="de-DE"/>
          </a:p>
        </p:txBody>
      </p:sp>
      <p:sp>
        <p:nvSpPr>
          <p:cNvPr id="3" name="Fußzeilenplatzhalter 2">
            <a:extLst>
              <a:ext uri="{FF2B5EF4-FFF2-40B4-BE49-F238E27FC236}">
                <a16:creationId xmlns:a16="http://schemas.microsoft.com/office/drawing/2014/main" id="{4E93591C-CE56-4D70-CCBC-C4ACEE1A1A38}"/>
              </a:ext>
            </a:extLst>
          </p:cNvPr>
          <p:cNvSpPr>
            <a:spLocks noGrp="1"/>
          </p:cNvSpPr>
          <p:nvPr>
            <p:ph type="ftr" sz="quarter" idx="14"/>
          </p:nvPr>
        </p:nvSpPr>
        <p:spPr/>
        <p:txBody>
          <a:bodyPr/>
          <a:lstStyle/>
          <a:p>
            <a:r>
              <a:rPr lang="de-DE"/>
              <a:t>Hier steht die Fußzeile</a:t>
            </a:r>
          </a:p>
        </p:txBody>
      </p:sp>
      <p:sp>
        <p:nvSpPr>
          <p:cNvPr id="4" name="Foliennummernplatzhalter 3">
            <a:extLst>
              <a:ext uri="{FF2B5EF4-FFF2-40B4-BE49-F238E27FC236}">
                <a16:creationId xmlns:a16="http://schemas.microsoft.com/office/drawing/2014/main" id="{7FDEACC3-2D8B-E251-716A-77AC7A159AE9}"/>
              </a:ext>
            </a:extLst>
          </p:cNvPr>
          <p:cNvSpPr>
            <a:spLocks noGrp="1"/>
          </p:cNvSpPr>
          <p:nvPr>
            <p:ph type="sldNum" sz="quarter" idx="15"/>
          </p:nvPr>
        </p:nvSpPr>
        <p:spPr/>
        <p:txBody>
          <a:bodyPr/>
          <a:lstStyle/>
          <a:p>
            <a:fld id="{524B4EE0-1255-4C4D-93F1-26AC3979C234}" type="slidenum">
              <a:rPr lang="de-DE" smtClean="0"/>
              <a:pPr/>
              <a:t>‹Nr.›</a:t>
            </a:fld>
            <a:endParaRPr lang="de-DE"/>
          </a:p>
        </p:txBody>
      </p:sp>
      <p:sp>
        <p:nvSpPr>
          <p:cNvPr id="5" name="Titel 4">
            <a:extLst>
              <a:ext uri="{FF2B5EF4-FFF2-40B4-BE49-F238E27FC236}">
                <a16:creationId xmlns:a16="http://schemas.microsoft.com/office/drawing/2014/main" id="{E3DDAFB1-3FCE-206C-FFEA-93878B35F501}"/>
              </a:ext>
            </a:extLst>
          </p:cNvPr>
          <p:cNvSpPr>
            <a:spLocks noGrp="1"/>
          </p:cNvSpPr>
          <p:nvPr>
            <p:ph type="title"/>
          </p:nvPr>
        </p:nvSpPr>
        <p:spPr>
          <a:xfrm>
            <a:off x="516001" y="368299"/>
            <a:ext cx="3600387" cy="900697"/>
          </a:xfrm>
        </p:spPr>
        <p:txBody>
          <a:bodyPr/>
          <a:lstStyle>
            <a:lvl1pPr>
              <a:defRPr/>
            </a:lvl1pPr>
          </a:lstStyle>
          <a:p>
            <a:r>
              <a:rPr lang="de-DE"/>
              <a:t>Mastertitelformat bearbeiten</a:t>
            </a:r>
          </a:p>
        </p:txBody>
      </p:sp>
      <p:sp>
        <p:nvSpPr>
          <p:cNvPr id="6" name="Textplatzhalter 4">
            <a:extLst>
              <a:ext uri="{FF2B5EF4-FFF2-40B4-BE49-F238E27FC236}">
                <a16:creationId xmlns:a16="http://schemas.microsoft.com/office/drawing/2014/main" id="{02F5756C-6F4B-03F8-B12E-D3F1D34FB61A}"/>
              </a:ext>
            </a:extLst>
          </p:cNvPr>
          <p:cNvSpPr>
            <a:spLocks noGrp="1"/>
          </p:cNvSpPr>
          <p:nvPr>
            <p:ph type="body" sz="quarter" idx="21"/>
          </p:nvPr>
        </p:nvSpPr>
        <p:spPr>
          <a:xfrm>
            <a:off x="376251" y="6165531"/>
            <a:ext cx="2433624" cy="638219"/>
          </a:xfr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Tree>
    <p:extLst>
      <p:ext uri="{BB962C8B-B14F-4D97-AF65-F5344CB8AC3E}">
        <p14:creationId xmlns:p14="http://schemas.microsoft.com/office/powerpoint/2010/main" val="1230801191"/>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ndard_mit_Formen_rechts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FCABA7-E395-E75D-0A4F-EE1062320C70}"/>
              </a:ext>
            </a:extLst>
          </p:cNvPr>
          <p:cNvSpPr>
            <a:spLocks noGrp="1"/>
          </p:cNvSpPr>
          <p:nvPr>
            <p:ph type="title"/>
          </p:nvPr>
        </p:nvSpPr>
        <p:spPr>
          <a:xfrm>
            <a:off x="516001" y="368300"/>
            <a:ext cx="9179944"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C0035203-622A-91A1-E7B3-7942C83E92A1}"/>
              </a:ext>
            </a:extLst>
          </p:cNvPr>
          <p:cNvSpPr>
            <a:spLocks noGrp="1"/>
          </p:cNvSpPr>
          <p:nvPr>
            <p:ph type="dt" sz="half" idx="10"/>
          </p:nvPr>
        </p:nvSpPr>
        <p:spPr/>
        <p:txBody>
          <a:bodyPr/>
          <a:lstStyle/>
          <a:p>
            <a:fld id="{108E0EDF-E837-4F6C-890D-A996829D034D}" type="datetime1">
              <a:rPr lang="de-DE" smtClean="0"/>
              <a:t>18.08.2026</a:t>
            </a:fld>
            <a:endParaRPr lang="de-DE"/>
          </a:p>
        </p:txBody>
      </p:sp>
      <p:sp>
        <p:nvSpPr>
          <p:cNvPr id="4" name="Fußzeilenplatzhalter 3">
            <a:extLst>
              <a:ext uri="{FF2B5EF4-FFF2-40B4-BE49-F238E27FC236}">
                <a16:creationId xmlns:a16="http://schemas.microsoft.com/office/drawing/2014/main" id="{18091A50-E16E-361F-DAA3-55B826361E2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6B24D83-5DD9-1B1A-0A39-B90E66D4FB42}"/>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A9F2BABB-87DD-6A82-A6F4-AA4A1565668B}"/>
              </a:ext>
            </a:extLst>
          </p:cNvPr>
          <p:cNvSpPr>
            <a:spLocks noGrp="1"/>
          </p:cNvSpPr>
          <p:nvPr>
            <p:ph type="body" sz="quarter" idx="13"/>
          </p:nvPr>
        </p:nvSpPr>
        <p:spPr>
          <a:xfrm>
            <a:off x="516001" y="1629000"/>
            <a:ext cx="9179944"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6" name="Freihandform: Form 15">
            <a:extLst>
              <a:ext uri="{FF2B5EF4-FFF2-40B4-BE49-F238E27FC236}">
                <a16:creationId xmlns:a16="http://schemas.microsoft.com/office/drawing/2014/main" id="{36980BA3-D0FD-4595-026B-B41F11150193}"/>
              </a:ext>
            </a:extLst>
          </p:cNvPr>
          <p:cNvSpPr>
            <a:spLocks noGrp="1" noRot="1" noMove="1" noResize="1" noEditPoints="1" noAdjustHandles="1" noChangeArrowheads="1" noChangeShapeType="1"/>
          </p:cNvSpPr>
          <p:nvPr userDrawn="1"/>
        </p:nvSpPr>
        <p:spPr>
          <a:xfrm rot="5400000" flipH="1" flipV="1">
            <a:off x="7711503" y="2344498"/>
            <a:ext cx="5949001" cy="1260003"/>
          </a:xfrm>
          <a:custGeom>
            <a:avLst/>
            <a:gdLst>
              <a:gd name="connsiteX0" fmla="*/ 5949001 w 5949001"/>
              <a:gd name="connsiteY0" fmla="*/ 0 h 1260003"/>
              <a:gd name="connsiteX1" fmla="*/ 5949001 w 5949001"/>
              <a:gd name="connsiteY1" fmla="*/ 1260003 h 1260003"/>
              <a:gd name="connsiteX2" fmla="*/ 0 w 5949001"/>
              <a:gd name="connsiteY2" fmla="*/ 1260003 h 1260003"/>
              <a:gd name="connsiteX3" fmla="*/ 505336 w 5949001"/>
              <a:gd name="connsiteY3" fmla="*/ 0 h 1260003"/>
            </a:gdLst>
            <a:ahLst/>
            <a:cxnLst>
              <a:cxn ang="0">
                <a:pos x="connsiteX0" y="connsiteY0"/>
              </a:cxn>
              <a:cxn ang="0">
                <a:pos x="connsiteX1" y="connsiteY1"/>
              </a:cxn>
              <a:cxn ang="0">
                <a:pos x="connsiteX2" y="connsiteY2"/>
              </a:cxn>
              <a:cxn ang="0">
                <a:pos x="connsiteX3" y="connsiteY3"/>
              </a:cxn>
            </a:cxnLst>
            <a:rect l="l" t="t" r="r" b="b"/>
            <a:pathLst>
              <a:path w="5949001" h="1260003">
                <a:moveTo>
                  <a:pt x="5949001" y="0"/>
                </a:moveTo>
                <a:lnTo>
                  <a:pt x="5949001" y="1260003"/>
                </a:lnTo>
                <a:lnTo>
                  <a:pt x="0" y="1260003"/>
                </a:lnTo>
                <a:lnTo>
                  <a:pt x="505336" y="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2" name="Freihandform: Form 11">
            <a:extLst>
              <a:ext uri="{FF2B5EF4-FFF2-40B4-BE49-F238E27FC236}">
                <a16:creationId xmlns:a16="http://schemas.microsoft.com/office/drawing/2014/main" id="{7DFFF2EF-4F44-B856-3657-C2AF383E23C9}"/>
              </a:ext>
            </a:extLst>
          </p:cNvPr>
          <p:cNvSpPr>
            <a:spLocks noGrp="1" noRot="1" noMove="1" noResize="1" noEditPoints="1" noAdjustHandles="1" noChangeArrowheads="1" noChangeShapeType="1"/>
          </p:cNvSpPr>
          <p:nvPr userDrawn="1"/>
        </p:nvSpPr>
        <p:spPr>
          <a:xfrm rot="5400000" flipH="1" flipV="1">
            <a:off x="9961502" y="274500"/>
            <a:ext cx="1988999" cy="1440000"/>
          </a:xfrm>
          <a:custGeom>
            <a:avLst/>
            <a:gdLst>
              <a:gd name="connsiteX0" fmla="*/ 1988999 w 1988999"/>
              <a:gd name="connsiteY0" fmla="*/ 0 h 1440000"/>
              <a:gd name="connsiteX1" fmla="*/ 1988999 w 1988999"/>
              <a:gd name="connsiteY1" fmla="*/ 1440000 h 1440000"/>
              <a:gd name="connsiteX2" fmla="*/ 0 w 1988999"/>
              <a:gd name="connsiteY2" fmla="*/ 1440000 h 1440000"/>
              <a:gd name="connsiteX3" fmla="*/ 577526 w 1988999"/>
              <a:gd name="connsiteY3" fmla="*/ 0 h 1440000"/>
            </a:gdLst>
            <a:ahLst/>
            <a:cxnLst>
              <a:cxn ang="0">
                <a:pos x="connsiteX0" y="connsiteY0"/>
              </a:cxn>
              <a:cxn ang="0">
                <a:pos x="connsiteX1" y="connsiteY1"/>
              </a:cxn>
              <a:cxn ang="0">
                <a:pos x="connsiteX2" y="connsiteY2"/>
              </a:cxn>
              <a:cxn ang="0">
                <a:pos x="connsiteX3" y="connsiteY3"/>
              </a:cxn>
            </a:cxnLst>
            <a:rect l="l" t="t" r="r" b="b"/>
            <a:pathLst>
              <a:path w="1988999" h="1440000">
                <a:moveTo>
                  <a:pt x="1988999" y="0"/>
                </a:moveTo>
                <a:lnTo>
                  <a:pt x="1988999" y="1440000"/>
                </a:lnTo>
                <a:lnTo>
                  <a:pt x="0" y="1440000"/>
                </a:lnTo>
                <a:lnTo>
                  <a:pt x="577526" y="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Rectangle 10">
            <a:extLst>
              <a:ext uri="{FF2B5EF4-FFF2-40B4-BE49-F238E27FC236}">
                <a16:creationId xmlns:a16="http://schemas.microsoft.com/office/drawing/2014/main" id="{15880275-5FEE-A13E-FA88-F076BD81183A}"/>
              </a:ext>
            </a:extLst>
          </p:cNvPr>
          <p:cNvSpPr>
            <a:spLocks noGrp="1" noRot="1" noMove="1" noResize="1" noEditPoints="1" noAdjustHandles="1" noChangeArrowheads="1" noChangeShapeType="1"/>
          </p:cNvSpPr>
          <p:nvPr userDrawn="1"/>
        </p:nvSpPr>
        <p:spPr>
          <a:xfrm flipV="1">
            <a:off x="11676001" y="3069000"/>
            <a:ext cx="516000" cy="3789000"/>
          </a:xfrm>
          <a:prstGeom prst="rect">
            <a:avLst/>
          </a:pr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8" name="Freihandform: Form 17">
            <a:extLst>
              <a:ext uri="{FF2B5EF4-FFF2-40B4-BE49-F238E27FC236}">
                <a16:creationId xmlns:a16="http://schemas.microsoft.com/office/drawing/2014/main" id="{E56C5293-CD95-2C44-77E3-B72D4A81F474}"/>
              </a:ext>
            </a:extLst>
          </p:cNvPr>
          <p:cNvSpPr>
            <a:spLocks noGrp="1" noRot="1" noMove="1" noResize="1" noEditPoints="1" noAdjustHandles="1" noChangeArrowheads="1" noChangeShapeType="1"/>
          </p:cNvSpPr>
          <p:nvPr userDrawn="1"/>
        </p:nvSpPr>
        <p:spPr>
          <a:xfrm rot="16200000" flipV="1">
            <a:off x="10309500" y="646499"/>
            <a:ext cx="2529000" cy="1236000"/>
          </a:xfrm>
          <a:custGeom>
            <a:avLst/>
            <a:gdLst>
              <a:gd name="connsiteX0" fmla="*/ 2529000 w 2529000"/>
              <a:gd name="connsiteY0" fmla="*/ 1236000 h 1236000"/>
              <a:gd name="connsiteX1" fmla="*/ 2529000 w 2529000"/>
              <a:gd name="connsiteY1" fmla="*/ 0 h 1236000"/>
              <a:gd name="connsiteX2" fmla="*/ 495711 w 2529000"/>
              <a:gd name="connsiteY2" fmla="*/ 0 h 1236000"/>
              <a:gd name="connsiteX3" fmla="*/ 0 w 2529000"/>
              <a:gd name="connsiteY3" fmla="*/ 1236000 h 1236000"/>
            </a:gdLst>
            <a:ahLst/>
            <a:cxnLst>
              <a:cxn ang="0">
                <a:pos x="connsiteX0" y="connsiteY0"/>
              </a:cxn>
              <a:cxn ang="0">
                <a:pos x="connsiteX1" y="connsiteY1"/>
              </a:cxn>
              <a:cxn ang="0">
                <a:pos x="connsiteX2" y="connsiteY2"/>
              </a:cxn>
              <a:cxn ang="0">
                <a:pos x="connsiteX3" y="connsiteY3"/>
              </a:cxn>
            </a:cxnLst>
            <a:rect l="l" t="t" r="r" b="b"/>
            <a:pathLst>
              <a:path w="2529000" h="1236000">
                <a:moveTo>
                  <a:pt x="2529000" y="1236000"/>
                </a:moveTo>
                <a:lnTo>
                  <a:pt x="2529000" y="0"/>
                </a:lnTo>
                <a:lnTo>
                  <a:pt x="495711" y="0"/>
                </a:lnTo>
                <a:lnTo>
                  <a:pt x="0" y="123600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66346049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Voll-Bild_mit_Text_2">
    <p:bg>
      <p:bgPr>
        <a:solidFill>
          <a:schemeClr val="tx1"/>
        </a:solidFill>
        <a:effectLst/>
      </p:bgPr>
    </p:bg>
    <p:spTree>
      <p:nvGrpSpPr>
        <p:cNvPr id="1" name=""/>
        <p:cNvGrpSpPr/>
        <p:nvPr/>
      </p:nvGrpSpPr>
      <p:grpSpPr>
        <a:xfrm>
          <a:off x="0" y="0"/>
          <a:ext cx="0" cy="0"/>
          <a:chOff x="0" y="0"/>
          <a:chExt cx="0" cy="0"/>
        </a:xfrm>
      </p:grpSpPr>
      <p:sp>
        <p:nvSpPr>
          <p:cNvPr id="9" name="Bildplatzhalter 8">
            <a:extLst>
              <a:ext uri="{FF2B5EF4-FFF2-40B4-BE49-F238E27FC236}">
                <a16:creationId xmlns:a16="http://schemas.microsoft.com/office/drawing/2014/main" id="{3A460207-3E37-D7A7-27C4-6D809CDD9E8D}"/>
              </a:ext>
            </a:extLst>
          </p:cNvPr>
          <p:cNvSpPr>
            <a:spLocks noGrp="1"/>
          </p:cNvSpPr>
          <p:nvPr>
            <p:ph type="pic" sz="quarter" idx="10" hasCustomPrompt="1"/>
          </p:nvPr>
        </p:nvSpPr>
        <p:spPr>
          <a:xfrm>
            <a:off x="0" y="0"/>
            <a:ext cx="12192000" cy="6858000"/>
          </a:xfrm>
        </p:spPr>
        <p:txBody>
          <a:bodyPr bIns="720000" anchor="ctr" anchorCtr="0"/>
          <a:lstStyle>
            <a:lvl1pPr algn="ctr">
              <a:defRPr i="1">
                <a:solidFill>
                  <a:schemeClr val="bg1"/>
                </a:solidFill>
              </a:defRPr>
            </a:lvl1pPr>
          </a:lstStyle>
          <a:p>
            <a:r>
              <a:rPr lang="en-US"/>
              <a:t>Bild per Drag &amp; Drop hinzufügen</a:t>
            </a:r>
            <a:endParaRPr lang="de-DE"/>
          </a:p>
        </p:txBody>
      </p:sp>
      <p:sp>
        <p:nvSpPr>
          <p:cNvPr id="15" name="Textplatzhalter 14">
            <a:extLst>
              <a:ext uri="{FF2B5EF4-FFF2-40B4-BE49-F238E27FC236}">
                <a16:creationId xmlns:a16="http://schemas.microsoft.com/office/drawing/2014/main" id="{176EA1FA-8689-BA9D-CD87-AF99E18D1C35}"/>
              </a:ext>
            </a:extLst>
          </p:cNvPr>
          <p:cNvSpPr>
            <a:spLocks noGrp="1"/>
          </p:cNvSpPr>
          <p:nvPr>
            <p:ph type="body" sz="quarter" idx="11"/>
          </p:nvPr>
        </p:nvSpPr>
        <p:spPr>
          <a:xfrm rot="5400000" flipV="1">
            <a:off x="7159499" y="556502"/>
            <a:ext cx="5589003" cy="4475998"/>
          </a:xfrm>
          <a:custGeom>
            <a:avLst/>
            <a:gdLst>
              <a:gd name="connsiteX0" fmla="*/ 0 w 5589003"/>
              <a:gd name="connsiteY0" fmla="*/ 4475998 h 4475998"/>
              <a:gd name="connsiteX1" fmla="*/ 0 w 5589003"/>
              <a:gd name="connsiteY1" fmla="*/ 0 h 4475998"/>
              <a:gd name="connsiteX2" fmla="*/ 5589003 w 5589003"/>
              <a:gd name="connsiteY2" fmla="*/ 0 h 4475998"/>
              <a:gd name="connsiteX3" fmla="*/ 3776895 w 5589003"/>
              <a:gd name="connsiteY3" fmla="*/ 4475998 h 4475998"/>
            </a:gdLst>
            <a:ahLst/>
            <a:cxnLst>
              <a:cxn ang="0">
                <a:pos x="connsiteX0" y="connsiteY0"/>
              </a:cxn>
              <a:cxn ang="0">
                <a:pos x="connsiteX1" y="connsiteY1"/>
              </a:cxn>
              <a:cxn ang="0">
                <a:pos x="connsiteX2" y="connsiteY2"/>
              </a:cxn>
              <a:cxn ang="0">
                <a:pos x="connsiteX3" y="connsiteY3"/>
              </a:cxn>
            </a:cxnLst>
            <a:rect l="l" t="t" r="r" b="b"/>
            <a:pathLst>
              <a:path w="5589003" h="4475998">
                <a:moveTo>
                  <a:pt x="0" y="4475998"/>
                </a:moveTo>
                <a:lnTo>
                  <a:pt x="0" y="0"/>
                </a:lnTo>
                <a:lnTo>
                  <a:pt x="5589003" y="0"/>
                </a:lnTo>
                <a:lnTo>
                  <a:pt x="3776895" y="4475998"/>
                </a:lnTo>
                <a:close/>
              </a:path>
            </a:pathLst>
          </a:custGeom>
          <a:solidFill>
            <a:schemeClr val="accent4">
              <a:alpha val="85000"/>
            </a:schemeClr>
          </a:solidFill>
        </p:spPr>
        <p:txBody>
          <a:bodyPr wrap="square">
            <a:noAutofit/>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2" name="Datumsplatzhalter 1">
            <a:extLst>
              <a:ext uri="{FF2B5EF4-FFF2-40B4-BE49-F238E27FC236}">
                <a16:creationId xmlns:a16="http://schemas.microsoft.com/office/drawing/2014/main" id="{E48EB089-4737-5C4A-298C-4DB4503825E4}"/>
              </a:ext>
            </a:extLst>
          </p:cNvPr>
          <p:cNvSpPr>
            <a:spLocks noGrp="1"/>
          </p:cNvSpPr>
          <p:nvPr>
            <p:ph type="dt" sz="half" idx="13"/>
          </p:nvPr>
        </p:nvSpPr>
        <p:spPr/>
        <p:txBody>
          <a:bodyPr/>
          <a:lstStyle/>
          <a:p>
            <a:fld id="{3C8EE07B-C43B-483B-96B9-5BB967579B1C}" type="datetime1">
              <a:rPr lang="de-DE" smtClean="0"/>
              <a:t>18.08.2026</a:t>
            </a:fld>
            <a:endParaRPr lang="de-DE"/>
          </a:p>
        </p:txBody>
      </p:sp>
      <p:sp>
        <p:nvSpPr>
          <p:cNvPr id="3" name="Fußzeilenplatzhalter 2">
            <a:extLst>
              <a:ext uri="{FF2B5EF4-FFF2-40B4-BE49-F238E27FC236}">
                <a16:creationId xmlns:a16="http://schemas.microsoft.com/office/drawing/2014/main" id="{4E93591C-CE56-4D70-CCBC-C4ACEE1A1A38}"/>
              </a:ext>
            </a:extLst>
          </p:cNvPr>
          <p:cNvSpPr>
            <a:spLocks noGrp="1"/>
          </p:cNvSpPr>
          <p:nvPr>
            <p:ph type="ftr" sz="quarter" idx="14"/>
          </p:nvPr>
        </p:nvSpPr>
        <p:spPr/>
        <p:txBody>
          <a:bodyPr/>
          <a:lstStyle/>
          <a:p>
            <a:r>
              <a:rPr lang="de-DE"/>
              <a:t>Hier steht die Fußzeile</a:t>
            </a:r>
          </a:p>
        </p:txBody>
      </p:sp>
      <p:sp>
        <p:nvSpPr>
          <p:cNvPr id="4" name="Foliennummernplatzhalter 3">
            <a:extLst>
              <a:ext uri="{FF2B5EF4-FFF2-40B4-BE49-F238E27FC236}">
                <a16:creationId xmlns:a16="http://schemas.microsoft.com/office/drawing/2014/main" id="{7FDEACC3-2D8B-E251-716A-77AC7A159AE9}"/>
              </a:ext>
            </a:extLst>
          </p:cNvPr>
          <p:cNvSpPr>
            <a:spLocks noGrp="1"/>
          </p:cNvSpPr>
          <p:nvPr>
            <p:ph type="sldNum" sz="quarter" idx="15"/>
          </p:nvPr>
        </p:nvSpPr>
        <p:spPr/>
        <p:txBody>
          <a:bodyPr/>
          <a:lstStyle/>
          <a:p>
            <a:fld id="{524B4EE0-1255-4C4D-93F1-26AC3979C234}" type="slidenum">
              <a:rPr lang="de-DE" smtClean="0"/>
              <a:pPr/>
              <a:t>‹Nr.›</a:t>
            </a:fld>
            <a:endParaRPr lang="de-DE"/>
          </a:p>
        </p:txBody>
      </p:sp>
      <p:sp>
        <p:nvSpPr>
          <p:cNvPr id="5" name="Titel 4">
            <a:extLst>
              <a:ext uri="{FF2B5EF4-FFF2-40B4-BE49-F238E27FC236}">
                <a16:creationId xmlns:a16="http://schemas.microsoft.com/office/drawing/2014/main" id="{E3DDAFB1-3FCE-206C-FFEA-93878B35F501}"/>
              </a:ext>
            </a:extLst>
          </p:cNvPr>
          <p:cNvSpPr>
            <a:spLocks noGrp="1"/>
          </p:cNvSpPr>
          <p:nvPr>
            <p:ph type="title"/>
          </p:nvPr>
        </p:nvSpPr>
        <p:spPr>
          <a:xfrm>
            <a:off x="8222575" y="368299"/>
            <a:ext cx="3453425" cy="900697"/>
          </a:xfrm>
        </p:spPr>
        <p:txBody>
          <a:bodyPr/>
          <a:lstStyle>
            <a:lvl1pPr>
              <a:defRPr>
                <a:solidFill>
                  <a:schemeClr val="bg1"/>
                </a:solidFill>
              </a:defRPr>
            </a:lvl1pPr>
          </a:lstStyle>
          <a:p>
            <a:r>
              <a:rPr lang="de-DE"/>
              <a:t>Mastertitelformat bearbeiten</a:t>
            </a:r>
          </a:p>
        </p:txBody>
      </p:sp>
      <p:sp>
        <p:nvSpPr>
          <p:cNvPr id="6" name="Textplatzhalter 4">
            <a:extLst>
              <a:ext uri="{FF2B5EF4-FFF2-40B4-BE49-F238E27FC236}">
                <a16:creationId xmlns:a16="http://schemas.microsoft.com/office/drawing/2014/main" id="{D5313B57-9F4F-814F-1488-517E4701FFE8}"/>
              </a:ext>
            </a:extLst>
          </p:cNvPr>
          <p:cNvSpPr>
            <a:spLocks noGrp="1"/>
          </p:cNvSpPr>
          <p:nvPr>
            <p:ph type="body" sz="quarter" idx="21"/>
          </p:nvPr>
        </p:nvSpPr>
        <p:spPr>
          <a:xfrm>
            <a:off x="376251" y="6165531"/>
            <a:ext cx="2433624" cy="638219"/>
          </a:xfrm>
          <a: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8" name="Textplatzhalter 7">
            <a:extLst>
              <a:ext uri="{FF2B5EF4-FFF2-40B4-BE49-F238E27FC236}">
                <a16:creationId xmlns:a16="http://schemas.microsoft.com/office/drawing/2014/main" id="{1469B5D7-AAF8-DD6F-D1C8-55F2D3DE477C}"/>
              </a:ext>
            </a:extLst>
          </p:cNvPr>
          <p:cNvSpPr>
            <a:spLocks noGrp="1"/>
          </p:cNvSpPr>
          <p:nvPr>
            <p:ph type="body" sz="quarter" idx="22"/>
          </p:nvPr>
        </p:nvSpPr>
        <p:spPr>
          <a:xfrm>
            <a:off x="8223250" y="1628775"/>
            <a:ext cx="3452813" cy="2160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749961732"/>
      </p:ext>
    </p:extLst>
  </p:cSld>
  <p:clrMapOvr>
    <a:overrideClrMapping bg1="dk1" tx1="lt1" bg2="dk2" tx2="lt2" accent1="accent1" accent2="accent2" accent3="accent3" accent4="accent4" accent5="accent5" accent6="accent6" hlink="hlink" folHlink="folHlink"/>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Liste_in_Blu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C4CF86-E58A-35E7-4552-461177266E3D}"/>
              </a:ext>
            </a:extLst>
          </p:cNvPr>
          <p:cNvSpPr>
            <a:spLocks noGrp="1"/>
          </p:cNvSpPr>
          <p:nvPr>
            <p:ph type="title"/>
          </p:nvPr>
        </p:nvSpPr>
        <p:spPr>
          <a:xfrm>
            <a:off x="516000" y="368300"/>
            <a:ext cx="11160063" cy="360700"/>
          </a:xfrm>
        </p:spPr>
        <p:txBody>
          <a:bodyPr/>
          <a:lstStyle/>
          <a:p>
            <a:r>
              <a:rPr lang="de-DE"/>
              <a:t>Mastertitelformat bearbeiten</a:t>
            </a:r>
          </a:p>
        </p:txBody>
      </p:sp>
      <p:sp>
        <p:nvSpPr>
          <p:cNvPr id="3" name="Datumsplatzhalter 2">
            <a:extLst>
              <a:ext uri="{FF2B5EF4-FFF2-40B4-BE49-F238E27FC236}">
                <a16:creationId xmlns:a16="http://schemas.microsoft.com/office/drawing/2014/main" id="{068AB825-CBAF-270B-DFD0-8F80EEECF3D9}"/>
              </a:ext>
            </a:extLst>
          </p:cNvPr>
          <p:cNvSpPr>
            <a:spLocks noGrp="1"/>
          </p:cNvSpPr>
          <p:nvPr>
            <p:ph type="dt" sz="half" idx="10"/>
          </p:nvPr>
        </p:nvSpPr>
        <p:spPr/>
        <p:txBody>
          <a:bodyPr/>
          <a:lstStyle/>
          <a:p>
            <a:fld id="{D3E3A0C1-8F49-4F62-8211-D87A96180261}" type="datetime1">
              <a:rPr lang="de-DE" smtClean="0"/>
              <a:t>18.08.2026</a:t>
            </a:fld>
            <a:endParaRPr lang="de-DE"/>
          </a:p>
        </p:txBody>
      </p:sp>
      <p:sp>
        <p:nvSpPr>
          <p:cNvPr id="4" name="Fußzeilenplatzhalter 3">
            <a:extLst>
              <a:ext uri="{FF2B5EF4-FFF2-40B4-BE49-F238E27FC236}">
                <a16:creationId xmlns:a16="http://schemas.microsoft.com/office/drawing/2014/main" id="{EC41175D-0A3F-9987-A83A-EAC3025F5B17}"/>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5A829250-FD38-FF61-F21F-73E68C435AE6}"/>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83856683-80AB-8E4E-22B7-02C2F667502E}"/>
              </a:ext>
            </a:extLst>
          </p:cNvPr>
          <p:cNvSpPr>
            <a:spLocks noGrp="1"/>
          </p:cNvSpPr>
          <p:nvPr>
            <p:ph type="body" sz="quarter" idx="13" hasCustomPrompt="1"/>
          </p:nvPr>
        </p:nvSpPr>
        <p:spPr>
          <a:xfrm>
            <a:off x="515938" y="1089001"/>
            <a:ext cx="1260475" cy="1080000"/>
          </a:xfrm>
        </p:spPr>
        <p:txBody>
          <a:bodyPr anchor="ctr" anchorCtr="0"/>
          <a:lstStyle>
            <a:lvl1pPr algn="ctr">
              <a:lnSpc>
                <a:spcPct val="100000"/>
              </a:lnSpc>
              <a:spcAft>
                <a:spcPts val="0"/>
              </a:spcAft>
              <a:defRPr sz="10000" b="1">
                <a:solidFill>
                  <a:schemeClr val="accent2"/>
                </a:solidFill>
              </a:defRPr>
            </a:lvl1pPr>
          </a:lstStyle>
          <a:p>
            <a:pPr lvl="0"/>
            <a:r>
              <a:rPr lang="de-DE"/>
              <a:t>1</a:t>
            </a:r>
          </a:p>
        </p:txBody>
      </p:sp>
      <p:sp>
        <p:nvSpPr>
          <p:cNvPr id="9" name="Textplatzhalter 8">
            <a:extLst>
              <a:ext uri="{FF2B5EF4-FFF2-40B4-BE49-F238E27FC236}">
                <a16:creationId xmlns:a16="http://schemas.microsoft.com/office/drawing/2014/main" id="{C25B3BBC-C78E-8D07-4F4D-6D7894312C8F}"/>
              </a:ext>
            </a:extLst>
          </p:cNvPr>
          <p:cNvSpPr>
            <a:spLocks noGrp="1"/>
          </p:cNvSpPr>
          <p:nvPr>
            <p:ph type="body" sz="quarter" idx="14"/>
          </p:nvPr>
        </p:nvSpPr>
        <p:spPr>
          <a:xfrm>
            <a:off x="1955800" y="1089025"/>
            <a:ext cx="9720263" cy="1079975"/>
          </a:xfrm>
          <a:solidFill>
            <a:schemeClr val="accent2"/>
          </a:solidFill>
        </p:spPr>
        <p:txBody>
          <a:bodyPr lIns="180000" tIns="90000" rIns="180000" b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Textplatzhalter 8">
            <a:extLst>
              <a:ext uri="{FF2B5EF4-FFF2-40B4-BE49-F238E27FC236}">
                <a16:creationId xmlns:a16="http://schemas.microsoft.com/office/drawing/2014/main" id="{D45DE3C4-CE34-01C0-C2C3-9A5E0A96042B}"/>
              </a:ext>
            </a:extLst>
          </p:cNvPr>
          <p:cNvSpPr>
            <a:spLocks noGrp="1"/>
          </p:cNvSpPr>
          <p:nvPr>
            <p:ph type="body" sz="quarter" idx="15"/>
          </p:nvPr>
        </p:nvSpPr>
        <p:spPr>
          <a:xfrm>
            <a:off x="1955800" y="2349000"/>
            <a:ext cx="9720263" cy="1079975"/>
          </a:xfrm>
          <a:solidFill>
            <a:schemeClr val="accent2">
              <a:alpha val="80000"/>
            </a:schemeClr>
          </a:solidFill>
        </p:spPr>
        <p:txBody>
          <a:bodyPr lIns="180000" tIns="90000" rIns="180000" b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3" name="Textplatzhalter 8">
            <a:extLst>
              <a:ext uri="{FF2B5EF4-FFF2-40B4-BE49-F238E27FC236}">
                <a16:creationId xmlns:a16="http://schemas.microsoft.com/office/drawing/2014/main" id="{2C900785-149C-06E3-4AF5-A4530874D560}"/>
              </a:ext>
            </a:extLst>
          </p:cNvPr>
          <p:cNvSpPr>
            <a:spLocks noGrp="1"/>
          </p:cNvSpPr>
          <p:nvPr>
            <p:ph type="body" sz="quarter" idx="16"/>
          </p:nvPr>
        </p:nvSpPr>
        <p:spPr>
          <a:xfrm>
            <a:off x="1955800" y="3609000"/>
            <a:ext cx="9720263" cy="1079975"/>
          </a:xfrm>
          <a:solidFill>
            <a:schemeClr val="accent2">
              <a:alpha val="60000"/>
            </a:schemeClr>
          </a:solidFill>
        </p:spPr>
        <p:txBody>
          <a:bodyPr lIns="180000" tIns="90000" rIns="180000" b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4" name="Textplatzhalter 8">
            <a:extLst>
              <a:ext uri="{FF2B5EF4-FFF2-40B4-BE49-F238E27FC236}">
                <a16:creationId xmlns:a16="http://schemas.microsoft.com/office/drawing/2014/main" id="{EDDBD273-14A6-2F3C-929E-85E30E9F2B18}"/>
              </a:ext>
            </a:extLst>
          </p:cNvPr>
          <p:cNvSpPr>
            <a:spLocks noGrp="1"/>
          </p:cNvSpPr>
          <p:nvPr>
            <p:ph type="body" sz="quarter" idx="17"/>
          </p:nvPr>
        </p:nvSpPr>
        <p:spPr>
          <a:xfrm>
            <a:off x="1955800" y="4869000"/>
            <a:ext cx="9720263" cy="1079975"/>
          </a:xfrm>
          <a:solidFill>
            <a:schemeClr val="accent2">
              <a:alpha val="40000"/>
            </a:schemeClr>
          </a:solidFill>
        </p:spPr>
        <p:txBody>
          <a:bodyPr lIns="180000" tIns="90000" rIns="180000" b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5" name="Textplatzhalter 6">
            <a:extLst>
              <a:ext uri="{FF2B5EF4-FFF2-40B4-BE49-F238E27FC236}">
                <a16:creationId xmlns:a16="http://schemas.microsoft.com/office/drawing/2014/main" id="{768C018A-4D04-6F13-B692-CEB70D7544F8}"/>
              </a:ext>
            </a:extLst>
          </p:cNvPr>
          <p:cNvSpPr>
            <a:spLocks noGrp="1"/>
          </p:cNvSpPr>
          <p:nvPr>
            <p:ph type="body" sz="quarter" idx="18" hasCustomPrompt="1"/>
          </p:nvPr>
        </p:nvSpPr>
        <p:spPr>
          <a:xfrm>
            <a:off x="515938" y="2358976"/>
            <a:ext cx="1260475" cy="1080000"/>
          </a:xfrm>
        </p:spPr>
        <p:txBody>
          <a:bodyPr anchor="ctr" anchorCtr="0"/>
          <a:lstStyle>
            <a:lvl1pPr algn="ctr">
              <a:lnSpc>
                <a:spcPct val="100000"/>
              </a:lnSpc>
              <a:spcAft>
                <a:spcPts val="0"/>
              </a:spcAft>
              <a:defRPr sz="10000" b="1">
                <a:solidFill>
                  <a:schemeClr val="accent2">
                    <a:alpha val="80000"/>
                  </a:schemeClr>
                </a:solidFill>
              </a:defRPr>
            </a:lvl1pPr>
          </a:lstStyle>
          <a:p>
            <a:pPr lvl="0"/>
            <a:r>
              <a:rPr lang="en-US"/>
              <a:t>2</a:t>
            </a:r>
            <a:endParaRPr lang="de-DE"/>
          </a:p>
        </p:txBody>
      </p:sp>
      <p:sp>
        <p:nvSpPr>
          <p:cNvPr id="16" name="Textplatzhalter 6">
            <a:extLst>
              <a:ext uri="{FF2B5EF4-FFF2-40B4-BE49-F238E27FC236}">
                <a16:creationId xmlns:a16="http://schemas.microsoft.com/office/drawing/2014/main" id="{A054C17E-F2C1-08D1-109C-DF64DE0A842F}"/>
              </a:ext>
            </a:extLst>
          </p:cNvPr>
          <p:cNvSpPr>
            <a:spLocks noGrp="1"/>
          </p:cNvSpPr>
          <p:nvPr>
            <p:ph type="body" sz="quarter" idx="19" hasCustomPrompt="1"/>
          </p:nvPr>
        </p:nvSpPr>
        <p:spPr>
          <a:xfrm>
            <a:off x="515938" y="3608975"/>
            <a:ext cx="1260475" cy="1080000"/>
          </a:xfrm>
        </p:spPr>
        <p:txBody>
          <a:bodyPr anchor="ctr" anchorCtr="0"/>
          <a:lstStyle>
            <a:lvl1pPr algn="ctr">
              <a:lnSpc>
                <a:spcPct val="100000"/>
              </a:lnSpc>
              <a:spcAft>
                <a:spcPts val="0"/>
              </a:spcAft>
              <a:defRPr sz="10000" b="1">
                <a:solidFill>
                  <a:schemeClr val="accent2">
                    <a:alpha val="60000"/>
                  </a:schemeClr>
                </a:solidFill>
              </a:defRPr>
            </a:lvl1pPr>
          </a:lstStyle>
          <a:p>
            <a:pPr lvl="0"/>
            <a:r>
              <a:rPr lang="en-US"/>
              <a:t>3</a:t>
            </a:r>
            <a:endParaRPr lang="de-DE"/>
          </a:p>
        </p:txBody>
      </p:sp>
      <p:sp>
        <p:nvSpPr>
          <p:cNvPr id="17" name="Textplatzhalter 6">
            <a:extLst>
              <a:ext uri="{FF2B5EF4-FFF2-40B4-BE49-F238E27FC236}">
                <a16:creationId xmlns:a16="http://schemas.microsoft.com/office/drawing/2014/main" id="{9FB23671-49E7-F809-A320-17A6AFCA95A1}"/>
              </a:ext>
            </a:extLst>
          </p:cNvPr>
          <p:cNvSpPr>
            <a:spLocks noGrp="1"/>
          </p:cNvSpPr>
          <p:nvPr>
            <p:ph type="body" sz="quarter" idx="20" hasCustomPrompt="1"/>
          </p:nvPr>
        </p:nvSpPr>
        <p:spPr>
          <a:xfrm>
            <a:off x="515938" y="4869000"/>
            <a:ext cx="1260475" cy="1080000"/>
          </a:xfrm>
        </p:spPr>
        <p:txBody>
          <a:bodyPr anchor="ctr" anchorCtr="0"/>
          <a:lstStyle>
            <a:lvl1pPr algn="ctr">
              <a:lnSpc>
                <a:spcPct val="100000"/>
              </a:lnSpc>
              <a:spcAft>
                <a:spcPts val="0"/>
              </a:spcAft>
              <a:defRPr sz="10000" b="1">
                <a:solidFill>
                  <a:schemeClr val="accent2">
                    <a:alpha val="40000"/>
                  </a:schemeClr>
                </a:solidFill>
              </a:defRPr>
            </a:lvl1pPr>
          </a:lstStyle>
          <a:p>
            <a:pPr lvl="0"/>
            <a:r>
              <a:rPr lang="de-DE"/>
              <a:t>4</a:t>
            </a:r>
          </a:p>
        </p:txBody>
      </p:sp>
    </p:spTree>
    <p:extLst>
      <p:ext uri="{BB962C8B-B14F-4D97-AF65-F5344CB8AC3E}">
        <p14:creationId xmlns:p14="http://schemas.microsoft.com/office/powerpoint/2010/main" val="272526543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Schlusschart_mit_Danksagung_und_Kontakt_2">
    <p:bg>
      <p:bgRef idx="1001">
        <a:schemeClr val="bg1"/>
      </p:bgRef>
    </p:bg>
    <p:spTree>
      <p:nvGrpSpPr>
        <p:cNvPr id="1" name=""/>
        <p:cNvGrpSpPr/>
        <p:nvPr/>
      </p:nvGrpSpPr>
      <p:grpSpPr>
        <a:xfrm>
          <a:off x="0" y="0"/>
          <a:ext cx="0" cy="0"/>
          <a:chOff x="0" y="0"/>
          <a:chExt cx="0" cy="0"/>
        </a:xfrm>
      </p:grpSpPr>
      <p:sp>
        <p:nvSpPr>
          <p:cNvPr id="20" name="Freihandform: Form 19">
            <a:extLst>
              <a:ext uri="{FF2B5EF4-FFF2-40B4-BE49-F238E27FC236}">
                <a16:creationId xmlns:a16="http://schemas.microsoft.com/office/drawing/2014/main" id="{B5BAA070-0501-F041-79C0-8B5814ED22EC}"/>
              </a:ext>
            </a:extLst>
          </p:cNvPr>
          <p:cNvSpPr/>
          <p:nvPr userDrawn="1"/>
        </p:nvSpPr>
        <p:spPr>
          <a:xfrm rot="16200000" flipV="1">
            <a:off x="9511501" y="5233500"/>
            <a:ext cx="1268999" cy="1980000"/>
          </a:xfrm>
          <a:custGeom>
            <a:avLst/>
            <a:gdLst>
              <a:gd name="connsiteX0" fmla="*/ 1268999 w 1268999"/>
              <a:gd name="connsiteY0" fmla="*/ 0 h 1980000"/>
              <a:gd name="connsiteX1" fmla="*/ 0 w 1268999"/>
              <a:gd name="connsiteY1" fmla="*/ 0 h 1980000"/>
              <a:gd name="connsiteX2" fmla="*/ 0 w 1268999"/>
              <a:gd name="connsiteY2" fmla="*/ 1980000 h 1980000"/>
              <a:gd name="connsiteX3" fmla="*/ 474900 w 1268999"/>
              <a:gd name="connsiteY3" fmla="*/ 1980000 h 1980000"/>
            </a:gdLst>
            <a:ahLst/>
            <a:cxnLst>
              <a:cxn ang="0">
                <a:pos x="connsiteX0" y="connsiteY0"/>
              </a:cxn>
              <a:cxn ang="0">
                <a:pos x="connsiteX1" y="connsiteY1"/>
              </a:cxn>
              <a:cxn ang="0">
                <a:pos x="connsiteX2" y="connsiteY2"/>
              </a:cxn>
              <a:cxn ang="0">
                <a:pos x="connsiteX3" y="connsiteY3"/>
              </a:cxn>
            </a:cxnLst>
            <a:rect l="l" t="t" r="r" b="b"/>
            <a:pathLst>
              <a:path w="1268999" h="1980000">
                <a:moveTo>
                  <a:pt x="1268999" y="0"/>
                </a:moveTo>
                <a:lnTo>
                  <a:pt x="0" y="0"/>
                </a:lnTo>
                <a:lnTo>
                  <a:pt x="0" y="1980000"/>
                </a:lnTo>
                <a:lnTo>
                  <a:pt x="474900" y="198000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 name="Titel 1">
            <a:extLst>
              <a:ext uri="{FF2B5EF4-FFF2-40B4-BE49-F238E27FC236}">
                <a16:creationId xmlns:a16="http://schemas.microsoft.com/office/drawing/2014/main" id="{88B905A0-1CEE-688E-3D4C-E667B5911434}"/>
              </a:ext>
            </a:extLst>
          </p:cNvPr>
          <p:cNvSpPr>
            <a:spLocks noGrp="1"/>
          </p:cNvSpPr>
          <p:nvPr>
            <p:ph type="title" hasCustomPrompt="1"/>
          </p:nvPr>
        </p:nvSpPr>
        <p:spPr>
          <a:xfrm>
            <a:off x="516001" y="3428638"/>
            <a:ext cx="6144062" cy="360362"/>
          </a:xfrm>
        </p:spPr>
        <p:txBody>
          <a:bodyPr/>
          <a:lstStyle>
            <a:lvl1pPr>
              <a:defRPr/>
            </a:lvl1pPr>
          </a:lstStyle>
          <a:p>
            <a:r>
              <a:rPr lang="de-DE"/>
              <a:t>Grußformel/Danksagung o.ä.</a:t>
            </a:r>
          </a:p>
        </p:txBody>
      </p:sp>
      <p:sp>
        <p:nvSpPr>
          <p:cNvPr id="3" name="Datumsplatzhalter 2">
            <a:extLst>
              <a:ext uri="{FF2B5EF4-FFF2-40B4-BE49-F238E27FC236}">
                <a16:creationId xmlns:a16="http://schemas.microsoft.com/office/drawing/2014/main" id="{80DCF02C-A990-9FED-BB09-4B8E474B3F08}"/>
              </a:ext>
            </a:extLst>
          </p:cNvPr>
          <p:cNvSpPr>
            <a:spLocks noGrp="1"/>
          </p:cNvSpPr>
          <p:nvPr>
            <p:ph type="dt" sz="half" idx="10"/>
          </p:nvPr>
        </p:nvSpPr>
        <p:spPr/>
        <p:txBody>
          <a:bodyPr/>
          <a:lstStyle>
            <a:lvl1pPr>
              <a:defRPr>
                <a:solidFill>
                  <a:schemeClr val="bg1"/>
                </a:solidFill>
              </a:defRPr>
            </a:lvl1pPr>
          </a:lstStyle>
          <a:p>
            <a:fld id="{A53B5D3A-363B-4AF3-823C-E0CB356D93C9}" type="datetime1">
              <a:rPr lang="de-DE" smtClean="0"/>
              <a:t>18.08.2026</a:t>
            </a:fld>
            <a:endParaRPr lang="de-DE"/>
          </a:p>
        </p:txBody>
      </p:sp>
      <p:sp>
        <p:nvSpPr>
          <p:cNvPr id="4" name="Fußzeilenplatzhalter 3">
            <a:extLst>
              <a:ext uri="{FF2B5EF4-FFF2-40B4-BE49-F238E27FC236}">
                <a16:creationId xmlns:a16="http://schemas.microsoft.com/office/drawing/2014/main" id="{4A9A4772-9503-CAA1-2D7C-7A16FF2E7328}"/>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DAD0A44B-4DD2-2CA4-9EA5-F7064A4E1F59}"/>
              </a:ext>
            </a:extLst>
          </p:cNvPr>
          <p:cNvSpPr>
            <a:spLocks noGrp="1"/>
          </p:cNvSpPr>
          <p:nvPr>
            <p:ph type="sldNum" sz="quarter" idx="12"/>
          </p:nvPr>
        </p:nvSpPr>
        <p:spPr/>
        <p:txBody>
          <a:bodyPr/>
          <a:lstStyle>
            <a:lvl1pPr>
              <a:defRPr>
                <a:solidFill>
                  <a:schemeClr val="tx1"/>
                </a:solidFill>
              </a:defRPr>
            </a:lvl1pPr>
          </a:lstStyle>
          <a:p>
            <a:fld id="{524B4EE0-1255-4C4D-93F1-26AC3979C234}" type="slidenum">
              <a:rPr lang="de-DE" smtClean="0"/>
              <a:pPr/>
              <a:t>‹Nr.›</a:t>
            </a:fld>
            <a:endParaRPr lang="de-DE"/>
          </a:p>
        </p:txBody>
      </p:sp>
      <p:sp>
        <p:nvSpPr>
          <p:cNvPr id="8" name="Textplatzhalter 7">
            <a:extLst>
              <a:ext uri="{FF2B5EF4-FFF2-40B4-BE49-F238E27FC236}">
                <a16:creationId xmlns:a16="http://schemas.microsoft.com/office/drawing/2014/main" id="{DA0A6B88-F1B3-6A1E-1539-74EC872AF71B}"/>
              </a:ext>
            </a:extLst>
          </p:cNvPr>
          <p:cNvSpPr>
            <a:spLocks noGrp="1"/>
          </p:cNvSpPr>
          <p:nvPr>
            <p:ph type="body" sz="quarter" idx="15" hasCustomPrompt="1"/>
          </p:nvPr>
        </p:nvSpPr>
        <p:spPr>
          <a:xfrm>
            <a:off x="6996000" y="3429000"/>
            <a:ext cx="4680063" cy="2700338"/>
          </a:xfrm>
        </p:spPr>
        <p:txBody>
          <a:bodyPr/>
          <a:lstStyle>
            <a:lvl1pPr>
              <a:defRPr/>
            </a:lvl1pPr>
            <a:lvl2pPr>
              <a:buClrTx/>
              <a:defRPr/>
            </a:lvl2pPr>
            <a:lvl3pPr>
              <a:buClrTx/>
              <a:defRPr/>
            </a:lvl3pPr>
            <a:lvl4pPr>
              <a:buClrTx/>
              <a:defRPr/>
            </a:lvl4pPr>
            <a:lvl5pPr>
              <a:buClrTx/>
              <a:defRPr/>
            </a:lvl5pPr>
            <a:lvl6pPr>
              <a:buClrTx/>
              <a:defRPr/>
            </a:lvl6pPr>
            <a:lvl7pPr>
              <a:buClrTx/>
              <a:defRPr/>
            </a:lvl7pPr>
            <a:lvl8pPr>
              <a:buClrTx/>
              <a:defRPr/>
            </a:lvl8pPr>
            <a:lvl9pPr>
              <a:buClrTx/>
              <a:defRPr/>
            </a:lvl9pPr>
          </a:lstStyle>
          <a:p>
            <a:pPr lvl="0"/>
            <a:r>
              <a:rPr lang="en-US"/>
              <a:t>K</a:t>
            </a:r>
            <a:r>
              <a:rPr lang="de-DE"/>
              <a:t>ontaktdaten/Anschrift Verband o.ä.</a:t>
            </a:r>
          </a:p>
        </p:txBody>
      </p:sp>
      <p:sp>
        <p:nvSpPr>
          <p:cNvPr id="18" name="Freihandform: Form 17">
            <a:extLst>
              <a:ext uri="{FF2B5EF4-FFF2-40B4-BE49-F238E27FC236}">
                <a16:creationId xmlns:a16="http://schemas.microsoft.com/office/drawing/2014/main" id="{A30A8A9F-9488-C809-F419-2F89810EE4DF}"/>
              </a:ext>
            </a:extLst>
          </p:cNvPr>
          <p:cNvSpPr/>
          <p:nvPr userDrawn="1"/>
        </p:nvSpPr>
        <p:spPr>
          <a:xfrm rot="16200000" flipV="1">
            <a:off x="-176447" y="176446"/>
            <a:ext cx="1866509" cy="1513614"/>
          </a:xfrm>
          <a:custGeom>
            <a:avLst/>
            <a:gdLst>
              <a:gd name="connsiteX0" fmla="*/ 1866509 w 1866509"/>
              <a:gd name="connsiteY0" fmla="*/ 1513614 h 1513614"/>
              <a:gd name="connsiteX1" fmla="*/ 1866509 w 1866509"/>
              <a:gd name="connsiteY1" fmla="*/ 0 h 1513614"/>
              <a:gd name="connsiteX2" fmla="*/ 607050 w 1866509"/>
              <a:gd name="connsiteY2" fmla="*/ 0 h 1513614"/>
              <a:gd name="connsiteX3" fmla="*/ 0 w 1866509"/>
              <a:gd name="connsiteY3" fmla="*/ 1513614 h 1513614"/>
            </a:gdLst>
            <a:ahLst/>
            <a:cxnLst>
              <a:cxn ang="0">
                <a:pos x="connsiteX0" y="connsiteY0"/>
              </a:cxn>
              <a:cxn ang="0">
                <a:pos x="connsiteX1" y="connsiteY1"/>
              </a:cxn>
              <a:cxn ang="0">
                <a:pos x="connsiteX2" y="connsiteY2"/>
              </a:cxn>
              <a:cxn ang="0">
                <a:pos x="connsiteX3" y="connsiteY3"/>
              </a:cxn>
            </a:cxnLst>
            <a:rect l="l" t="t" r="r" b="b"/>
            <a:pathLst>
              <a:path w="1866509" h="1513614">
                <a:moveTo>
                  <a:pt x="1866509" y="1513614"/>
                </a:moveTo>
                <a:lnTo>
                  <a:pt x="1866509" y="0"/>
                </a:lnTo>
                <a:lnTo>
                  <a:pt x="607050" y="0"/>
                </a:lnTo>
                <a:lnTo>
                  <a:pt x="0" y="1513614"/>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3" name="Freihandform: Form 12">
            <a:extLst>
              <a:ext uri="{FF2B5EF4-FFF2-40B4-BE49-F238E27FC236}">
                <a16:creationId xmlns:a16="http://schemas.microsoft.com/office/drawing/2014/main" id="{A4892771-C07F-AE15-CAF8-31CC4A4BCCD8}"/>
              </a:ext>
            </a:extLst>
          </p:cNvPr>
          <p:cNvSpPr/>
          <p:nvPr userDrawn="1"/>
        </p:nvSpPr>
        <p:spPr>
          <a:xfrm flipH="1" flipV="1">
            <a:off x="514876" y="0"/>
            <a:ext cx="1621124" cy="2709000"/>
          </a:xfrm>
          <a:custGeom>
            <a:avLst/>
            <a:gdLst>
              <a:gd name="connsiteX0" fmla="*/ 1621124 w 1621124"/>
              <a:gd name="connsiteY0" fmla="*/ 2709000 h 2709000"/>
              <a:gd name="connsiteX1" fmla="*/ 0 w 1621124"/>
              <a:gd name="connsiteY1" fmla="*/ 2709000 h 2709000"/>
              <a:gd name="connsiteX2" fmla="*/ 0 w 1621124"/>
              <a:gd name="connsiteY2" fmla="*/ 0 h 2709000"/>
              <a:gd name="connsiteX3" fmla="*/ 1621124 w 1621124"/>
              <a:gd name="connsiteY3" fmla="*/ 680858 h 2709000"/>
            </a:gdLst>
            <a:ahLst/>
            <a:cxnLst>
              <a:cxn ang="0">
                <a:pos x="connsiteX0" y="connsiteY0"/>
              </a:cxn>
              <a:cxn ang="0">
                <a:pos x="connsiteX1" y="connsiteY1"/>
              </a:cxn>
              <a:cxn ang="0">
                <a:pos x="connsiteX2" y="connsiteY2"/>
              </a:cxn>
              <a:cxn ang="0">
                <a:pos x="connsiteX3" y="connsiteY3"/>
              </a:cxn>
            </a:cxnLst>
            <a:rect l="l" t="t" r="r" b="b"/>
            <a:pathLst>
              <a:path w="1621124" h="2709000">
                <a:moveTo>
                  <a:pt x="1621124" y="2709000"/>
                </a:moveTo>
                <a:lnTo>
                  <a:pt x="0" y="2709000"/>
                </a:lnTo>
                <a:lnTo>
                  <a:pt x="0" y="0"/>
                </a:lnTo>
                <a:lnTo>
                  <a:pt x="1621124" y="680858"/>
                </a:lnTo>
                <a:close/>
              </a:path>
            </a:pathLst>
          </a:custGeom>
          <a:solidFill>
            <a:schemeClr val="accent2">
              <a:alpha val="60000"/>
            </a:schemeClr>
          </a:solidFill>
        </p:spPr>
        <p:txBody>
          <a:bodyPr wrap="square" lIns="0" tIns="0" rIns="0" bIns="0" rtlCol="0">
            <a:noAutofit/>
          </a:bodyPr>
          <a:lstStyle/>
          <a:p>
            <a:endParaRPr/>
          </a:p>
        </p:txBody>
      </p:sp>
      <p:sp>
        <p:nvSpPr>
          <p:cNvPr id="11" name="object 3">
            <a:extLst>
              <a:ext uri="{FF2B5EF4-FFF2-40B4-BE49-F238E27FC236}">
                <a16:creationId xmlns:a16="http://schemas.microsoft.com/office/drawing/2014/main" id="{B9596D18-BFDD-68B7-638A-3735E93B42F3}"/>
              </a:ext>
            </a:extLst>
          </p:cNvPr>
          <p:cNvSpPr/>
          <p:nvPr userDrawn="1"/>
        </p:nvSpPr>
        <p:spPr>
          <a:xfrm flipV="1">
            <a:off x="2496001" y="548998"/>
            <a:ext cx="360000" cy="1079775"/>
          </a:xfrm>
          <a:custGeom>
            <a:avLst/>
            <a:gdLst/>
            <a:ahLst/>
            <a:cxnLst/>
            <a:rect l="l" t="t" r="r" b="b"/>
            <a:pathLst>
              <a:path w="2522854" h="6031865">
                <a:moveTo>
                  <a:pt x="2522461" y="1019140"/>
                </a:moveTo>
                <a:lnTo>
                  <a:pt x="2522461" y="6031576"/>
                </a:lnTo>
                <a:lnTo>
                  <a:pt x="0" y="5012436"/>
                </a:lnTo>
                <a:lnTo>
                  <a:pt x="0" y="0"/>
                </a:lnTo>
                <a:lnTo>
                  <a:pt x="2522461" y="1019140"/>
                </a:lnTo>
                <a:close/>
              </a:path>
            </a:pathLst>
          </a:custGeom>
          <a:solidFill>
            <a:schemeClr val="accent4">
              <a:alpha val="60000"/>
            </a:schemeClr>
          </a:solidFill>
        </p:spPr>
        <p:txBody>
          <a:bodyPr wrap="square" lIns="0" tIns="0" rIns="0" bIns="0" rtlCol="0"/>
          <a:lstStyle/>
          <a:p>
            <a:endParaRPr/>
          </a:p>
        </p:txBody>
      </p:sp>
    </p:spTree>
    <p:extLst>
      <p:ext uri="{BB962C8B-B14F-4D97-AF65-F5344CB8AC3E}">
        <p14:creationId xmlns:p14="http://schemas.microsoft.com/office/powerpoint/2010/main" val="1842630212"/>
      </p:ext>
    </p:extLst>
  </p:cSld>
  <p:clrMapOvr>
    <a:overrideClrMapping bg1="lt1" tx1="dk1" bg2="lt2" tx2="dk2" accent1="accent1" accent2="accent2" accent3="accent3" accent4="accent4" accent5="accent5" accent6="accent6" hlink="hlink" folHlink="folHlink"/>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Persona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CDAD3A-2D44-D812-BEBA-A59DC8DB859F}"/>
              </a:ext>
            </a:extLst>
          </p:cNvPr>
          <p:cNvSpPr>
            <a:spLocks noGrp="1"/>
          </p:cNvSpPr>
          <p:nvPr>
            <p:ph type="title"/>
          </p:nvPr>
        </p:nvSpPr>
        <p:spPr>
          <a:xfrm>
            <a:off x="516000" y="368300"/>
            <a:ext cx="11160063" cy="900112"/>
          </a:xfrm>
        </p:spPr>
        <p:txBody>
          <a:bodyPr/>
          <a:lstStyle/>
          <a:p>
            <a:r>
              <a:rPr lang="de-DE"/>
              <a:t>Mastertitelformat bearbeiten</a:t>
            </a:r>
          </a:p>
        </p:txBody>
      </p:sp>
      <p:sp>
        <p:nvSpPr>
          <p:cNvPr id="3" name="Datumsplatzhalter 2">
            <a:extLst>
              <a:ext uri="{FF2B5EF4-FFF2-40B4-BE49-F238E27FC236}">
                <a16:creationId xmlns:a16="http://schemas.microsoft.com/office/drawing/2014/main" id="{72D6EECF-86BF-21B9-0C53-41502BC8A37C}"/>
              </a:ext>
            </a:extLst>
          </p:cNvPr>
          <p:cNvSpPr>
            <a:spLocks noGrp="1"/>
          </p:cNvSpPr>
          <p:nvPr>
            <p:ph type="dt" sz="half" idx="10"/>
          </p:nvPr>
        </p:nvSpPr>
        <p:spPr/>
        <p:txBody>
          <a:bodyPr/>
          <a:lstStyle/>
          <a:p>
            <a:fld id="{9D4C4395-64D9-41C4-B8CC-8452ABFBF828}" type="datetime1">
              <a:rPr lang="de-DE" smtClean="0"/>
              <a:t>18.08.2026</a:t>
            </a:fld>
            <a:endParaRPr lang="de-DE"/>
          </a:p>
        </p:txBody>
      </p:sp>
      <p:sp>
        <p:nvSpPr>
          <p:cNvPr id="4" name="Fußzeilenplatzhalter 3">
            <a:extLst>
              <a:ext uri="{FF2B5EF4-FFF2-40B4-BE49-F238E27FC236}">
                <a16:creationId xmlns:a16="http://schemas.microsoft.com/office/drawing/2014/main" id="{99826D76-0E41-2705-EACC-8CFE96EAE2AE}"/>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57E8CBF-EB64-A279-2FFC-CAE94701D526}"/>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Bildplatzhalter 6">
            <a:extLst>
              <a:ext uri="{FF2B5EF4-FFF2-40B4-BE49-F238E27FC236}">
                <a16:creationId xmlns:a16="http://schemas.microsoft.com/office/drawing/2014/main" id="{5BD4247C-C7D4-122B-3E1B-76B1F1E20599}"/>
              </a:ext>
            </a:extLst>
          </p:cNvPr>
          <p:cNvSpPr>
            <a:spLocks noGrp="1"/>
          </p:cNvSpPr>
          <p:nvPr>
            <p:ph type="pic" sz="quarter" idx="13" hasCustomPrompt="1"/>
          </p:nvPr>
        </p:nvSpPr>
        <p:spPr>
          <a:xfrm>
            <a:off x="696000" y="1629000"/>
            <a:ext cx="2160000" cy="2160000"/>
          </a:xfrm>
          <a:prstGeom prst="ellipse">
            <a:avLst/>
          </a:prstGeom>
          <a:ln w="19050">
            <a:solidFill>
              <a:schemeClr val="accent1"/>
            </a:solidFill>
          </a:ln>
        </p:spPr>
        <p:txBody>
          <a:bodyPr anchor="ctr" anchorCtr="0"/>
          <a:lstStyle>
            <a:lvl1pPr algn="ctr">
              <a:defRPr i="1"/>
            </a:lvl1pPr>
          </a:lstStyle>
          <a:p>
            <a:r>
              <a:rPr lang="en-US"/>
              <a:t>Bild per Drag &amp; Drop hinzufügen</a:t>
            </a:r>
            <a:endParaRPr lang="de-DE"/>
          </a:p>
        </p:txBody>
      </p:sp>
      <p:sp>
        <p:nvSpPr>
          <p:cNvPr id="9" name="Textplatzhalter 8">
            <a:extLst>
              <a:ext uri="{FF2B5EF4-FFF2-40B4-BE49-F238E27FC236}">
                <a16:creationId xmlns:a16="http://schemas.microsoft.com/office/drawing/2014/main" id="{FCD1E69B-F8E7-D3B3-DED4-CC2158A8E428}"/>
              </a:ext>
            </a:extLst>
          </p:cNvPr>
          <p:cNvSpPr>
            <a:spLocks noGrp="1"/>
          </p:cNvSpPr>
          <p:nvPr>
            <p:ph type="body" sz="quarter" idx="14" hasCustomPrompt="1"/>
          </p:nvPr>
        </p:nvSpPr>
        <p:spPr>
          <a:xfrm>
            <a:off x="515938" y="3967448"/>
            <a:ext cx="2520062" cy="720000"/>
          </a:xfrm>
        </p:spPr>
        <p:txBody>
          <a:bodyPr anchor="ctr" anchorCtr="0"/>
          <a:lstStyle>
            <a:lvl1pPr algn="ctr">
              <a:spcAft>
                <a:spcPts val="0"/>
              </a:spcAft>
              <a:defRPr/>
            </a:lvl1pPr>
          </a:lstStyle>
          <a:p>
            <a:pPr lvl="0"/>
            <a:r>
              <a:rPr lang="de-DE"/>
              <a:t>Name</a:t>
            </a:r>
            <a:br>
              <a:rPr lang="de-DE"/>
            </a:br>
            <a:r>
              <a:rPr lang="de-DE"/>
              <a:t>Position</a:t>
            </a:r>
          </a:p>
        </p:txBody>
      </p:sp>
      <p:sp>
        <p:nvSpPr>
          <p:cNvPr id="11" name="Textplatzhalter 10">
            <a:extLst>
              <a:ext uri="{FF2B5EF4-FFF2-40B4-BE49-F238E27FC236}">
                <a16:creationId xmlns:a16="http://schemas.microsoft.com/office/drawing/2014/main" id="{6CDC145D-45B4-9715-D1BC-A5C5EBE98930}"/>
              </a:ext>
            </a:extLst>
          </p:cNvPr>
          <p:cNvSpPr>
            <a:spLocks noGrp="1"/>
          </p:cNvSpPr>
          <p:nvPr>
            <p:ph type="body" sz="quarter" idx="15"/>
          </p:nvPr>
        </p:nvSpPr>
        <p:spPr>
          <a:xfrm>
            <a:off x="515938" y="4869416"/>
            <a:ext cx="2520062" cy="1079110"/>
          </a:xfrm>
          <a:solidFill>
            <a:schemeClr val="accent1"/>
          </a:solidFill>
        </p:spPr>
        <p:txBody>
          <a:bodyPr lIns="180000" tIns="90000" rIns="180000"/>
          <a:lstStyle>
            <a:lvl1pPr>
              <a:defRPr>
                <a:solidFill>
                  <a:schemeClr val="bg1"/>
                </a:solidFill>
              </a:defRPr>
            </a:lvl1pPr>
            <a:lvl2pPr>
              <a:buClr>
                <a:schemeClr val="bg2"/>
              </a:buClr>
              <a:defRPr>
                <a:solidFill>
                  <a:schemeClr val="bg1"/>
                </a:solidFill>
              </a:defRPr>
            </a:lvl2pPr>
            <a:lvl3pPr>
              <a:buClr>
                <a:schemeClr val="bg2"/>
              </a:buClr>
              <a:defRPr>
                <a:solidFill>
                  <a:schemeClr val="bg1"/>
                </a:solidFill>
              </a:defRPr>
            </a:lvl3pPr>
            <a:lvl4pPr>
              <a:buClr>
                <a:schemeClr val="bg2"/>
              </a:buClr>
              <a:defRPr>
                <a:solidFill>
                  <a:schemeClr val="bg1"/>
                </a:solidFill>
              </a:defRPr>
            </a:lvl4pPr>
            <a:lvl5pPr>
              <a:buClr>
                <a:schemeClr val="bg2"/>
              </a:buClr>
              <a:defRPr>
                <a:solidFill>
                  <a:schemeClr val="bg1"/>
                </a:solidFill>
              </a:defRPr>
            </a:lvl5pPr>
            <a:lvl6pPr>
              <a:buClr>
                <a:schemeClr val="bg2"/>
              </a:buClr>
              <a:defRPr/>
            </a:lvl6pPr>
            <a:lvl7pPr>
              <a:buClr>
                <a:schemeClr val="bg2"/>
              </a:buClr>
              <a:defRPr/>
            </a:lvl7pPr>
            <a:lvl8pPr>
              <a:buClr>
                <a:schemeClr val="bg2"/>
              </a:buClr>
              <a:defRPr/>
            </a:lvl8pPr>
            <a:lvl9pPr>
              <a:buClr>
                <a:schemeClr val="bg2"/>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3" name="Bildplatzhalter 12">
            <a:extLst>
              <a:ext uri="{FF2B5EF4-FFF2-40B4-BE49-F238E27FC236}">
                <a16:creationId xmlns:a16="http://schemas.microsoft.com/office/drawing/2014/main" id="{683D4A18-7C0F-FE3A-285D-3000AC5426D2}"/>
              </a:ext>
            </a:extLst>
          </p:cNvPr>
          <p:cNvSpPr>
            <a:spLocks noGrp="1"/>
          </p:cNvSpPr>
          <p:nvPr>
            <p:ph type="pic" sz="quarter" idx="16" hasCustomPrompt="1"/>
          </p:nvPr>
        </p:nvSpPr>
        <p:spPr>
          <a:xfrm>
            <a:off x="3575681" y="1629000"/>
            <a:ext cx="2160000" cy="2160587"/>
          </a:xfrm>
          <a:prstGeom prst="ellipse">
            <a:avLst/>
          </a:prstGeom>
          <a:ln w="19050">
            <a:solidFill>
              <a:schemeClr val="accent2"/>
            </a:solidFill>
          </a:ln>
        </p:spPr>
        <p:txBody>
          <a:bodyPr anchor="ctr" anchorCtr="0"/>
          <a:lstStyle>
            <a:lvl1pPr algn="ctr">
              <a:defRPr i="1"/>
            </a:lvl1pPr>
          </a:lstStyle>
          <a:p>
            <a:r>
              <a:rPr lang="en-US"/>
              <a:t>Bild per Drag &amp; Drop hinzufügen</a:t>
            </a:r>
            <a:endParaRPr lang="de-DE"/>
          </a:p>
        </p:txBody>
      </p:sp>
      <p:sp>
        <p:nvSpPr>
          <p:cNvPr id="15" name="Textplatzhalter 14">
            <a:extLst>
              <a:ext uri="{FF2B5EF4-FFF2-40B4-BE49-F238E27FC236}">
                <a16:creationId xmlns:a16="http://schemas.microsoft.com/office/drawing/2014/main" id="{F5BDAD89-46A5-1925-5F69-D786EFC702B2}"/>
              </a:ext>
            </a:extLst>
          </p:cNvPr>
          <p:cNvSpPr>
            <a:spLocks noGrp="1"/>
          </p:cNvSpPr>
          <p:nvPr>
            <p:ph type="body" sz="quarter" idx="17" hasCustomPrompt="1"/>
          </p:nvPr>
        </p:nvSpPr>
        <p:spPr>
          <a:xfrm>
            <a:off x="3396000" y="3968275"/>
            <a:ext cx="2519363" cy="720725"/>
          </a:xfrm>
        </p:spPr>
        <p:txBody>
          <a:bodyPr anchor="ctr" anchorCtr="0"/>
          <a:lstStyle>
            <a:lvl1pPr algn="ctr">
              <a:spcAft>
                <a:spcPts val="0"/>
              </a:spcAft>
              <a:defRPr/>
            </a:lvl1pPr>
          </a:lstStyle>
          <a:p>
            <a:pPr lvl="0"/>
            <a:r>
              <a:rPr lang="de-DE"/>
              <a:t>Name</a:t>
            </a:r>
            <a:br>
              <a:rPr lang="de-DE"/>
            </a:br>
            <a:r>
              <a:rPr lang="de-DE"/>
              <a:t>Position</a:t>
            </a:r>
          </a:p>
        </p:txBody>
      </p:sp>
      <p:sp>
        <p:nvSpPr>
          <p:cNvPr id="17" name="Textplatzhalter 16">
            <a:extLst>
              <a:ext uri="{FF2B5EF4-FFF2-40B4-BE49-F238E27FC236}">
                <a16:creationId xmlns:a16="http://schemas.microsoft.com/office/drawing/2014/main" id="{747B9D88-9EAE-AC96-6F94-C8A6B8FE984D}"/>
              </a:ext>
            </a:extLst>
          </p:cNvPr>
          <p:cNvSpPr>
            <a:spLocks noGrp="1"/>
          </p:cNvSpPr>
          <p:nvPr>
            <p:ph type="body" sz="quarter" idx="18"/>
          </p:nvPr>
        </p:nvSpPr>
        <p:spPr>
          <a:xfrm>
            <a:off x="3396000" y="4869535"/>
            <a:ext cx="2519363" cy="1079466"/>
          </a:xfrm>
          <a:solidFill>
            <a:schemeClr val="accent2"/>
          </a:solidFill>
        </p:spPr>
        <p:txBody>
          <a:bodyPr lIns="180000" tIns="90000" r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9" name="Bildplatzhalter 18">
            <a:extLst>
              <a:ext uri="{FF2B5EF4-FFF2-40B4-BE49-F238E27FC236}">
                <a16:creationId xmlns:a16="http://schemas.microsoft.com/office/drawing/2014/main" id="{FE48C1BC-6D7A-D495-D9D1-3ED10013FB12}"/>
              </a:ext>
            </a:extLst>
          </p:cNvPr>
          <p:cNvSpPr>
            <a:spLocks noGrp="1"/>
          </p:cNvSpPr>
          <p:nvPr>
            <p:ph type="pic" sz="quarter" idx="19" hasCustomPrompt="1"/>
          </p:nvPr>
        </p:nvSpPr>
        <p:spPr>
          <a:xfrm>
            <a:off x="6456000" y="1629000"/>
            <a:ext cx="2160000" cy="2160000"/>
          </a:xfrm>
          <a:prstGeom prst="ellipse">
            <a:avLst/>
          </a:prstGeom>
          <a:ln w="19050">
            <a:solidFill>
              <a:schemeClr val="accent3"/>
            </a:solidFill>
          </a:ln>
        </p:spPr>
        <p:txBody>
          <a:bodyPr anchor="ctr" anchorCtr="0"/>
          <a:lstStyle>
            <a:lvl1pPr algn="ctr">
              <a:defRPr i="1"/>
            </a:lvl1pPr>
          </a:lstStyle>
          <a:p>
            <a:r>
              <a:rPr lang="en-US"/>
              <a:t>Bild per Drag &amp; Drop hinzufügen</a:t>
            </a:r>
            <a:endParaRPr lang="de-DE"/>
          </a:p>
        </p:txBody>
      </p:sp>
      <p:sp>
        <p:nvSpPr>
          <p:cNvPr id="21" name="Bildplatzhalter 20">
            <a:extLst>
              <a:ext uri="{FF2B5EF4-FFF2-40B4-BE49-F238E27FC236}">
                <a16:creationId xmlns:a16="http://schemas.microsoft.com/office/drawing/2014/main" id="{EF2F28D2-EC61-190D-D38D-94ECB9841896}"/>
              </a:ext>
            </a:extLst>
          </p:cNvPr>
          <p:cNvSpPr>
            <a:spLocks noGrp="1"/>
          </p:cNvSpPr>
          <p:nvPr>
            <p:ph type="pic" sz="quarter" idx="20" hasCustomPrompt="1"/>
          </p:nvPr>
        </p:nvSpPr>
        <p:spPr>
          <a:xfrm>
            <a:off x="9335681" y="1629000"/>
            <a:ext cx="2159000" cy="2160587"/>
          </a:xfrm>
          <a:prstGeom prst="ellipse">
            <a:avLst/>
          </a:prstGeom>
          <a:ln w="19050">
            <a:solidFill>
              <a:schemeClr val="accent4"/>
            </a:solidFill>
          </a:ln>
        </p:spPr>
        <p:txBody>
          <a:bodyPr anchor="ctr" anchorCtr="0"/>
          <a:lstStyle>
            <a:lvl1pPr algn="ctr">
              <a:defRPr i="1"/>
            </a:lvl1pPr>
          </a:lstStyle>
          <a:p>
            <a:r>
              <a:rPr lang="en-US"/>
              <a:t>Bild per Drag &amp; Drop hinzufügen</a:t>
            </a:r>
            <a:endParaRPr lang="de-DE"/>
          </a:p>
        </p:txBody>
      </p:sp>
      <p:sp>
        <p:nvSpPr>
          <p:cNvPr id="23" name="Textplatzhalter 22">
            <a:extLst>
              <a:ext uri="{FF2B5EF4-FFF2-40B4-BE49-F238E27FC236}">
                <a16:creationId xmlns:a16="http://schemas.microsoft.com/office/drawing/2014/main" id="{3C32C93C-C517-8A5D-EB19-82F3052C2435}"/>
              </a:ext>
            </a:extLst>
          </p:cNvPr>
          <p:cNvSpPr>
            <a:spLocks noGrp="1"/>
          </p:cNvSpPr>
          <p:nvPr>
            <p:ph type="body" sz="quarter" idx="21" hasCustomPrompt="1"/>
          </p:nvPr>
        </p:nvSpPr>
        <p:spPr>
          <a:xfrm>
            <a:off x="6275388" y="3966836"/>
            <a:ext cx="2520000" cy="720000"/>
          </a:xfrm>
        </p:spPr>
        <p:txBody>
          <a:bodyPr anchor="ctr" anchorCtr="0"/>
          <a:lstStyle>
            <a:lvl1pPr algn="ctr">
              <a:spcAft>
                <a:spcPts val="0"/>
              </a:spcAft>
              <a:defRPr/>
            </a:lvl1pPr>
          </a:lstStyle>
          <a:p>
            <a:pPr lvl="0"/>
            <a:r>
              <a:rPr lang="de-DE"/>
              <a:t>Name</a:t>
            </a:r>
            <a:br>
              <a:rPr lang="de-DE"/>
            </a:br>
            <a:r>
              <a:rPr lang="de-DE"/>
              <a:t>Position</a:t>
            </a:r>
          </a:p>
        </p:txBody>
      </p:sp>
      <p:sp>
        <p:nvSpPr>
          <p:cNvPr id="25" name="Textplatzhalter 24">
            <a:extLst>
              <a:ext uri="{FF2B5EF4-FFF2-40B4-BE49-F238E27FC236}">
                <a16:creationId xmlns:a16="http://schemas.microsoft.com/office/drawing/2014/main" id="{02E82BA9-68AC-FA47-B0F1-D472C4BA50CF}"/>
              </a:ext>
            </a:extLst>
          </p:cNvPr>
          <p:cNvSpPr>
            <a:spLocks noGrp="1"/>
          </p:cNvSpPr>
          <p:nvPr>
            <p:ph type="body" sz="quarter" idx="22"/>
          </p:nvPr>
        </p:nvSpPr>
        <p:spPr>
          <a:xfrm>
            <a:off x="6275388" y="4869000"/>
            <a:ext cx="2519362" cy="1079363"/>
          </a:xfrm>
          <a:solidFill>
            <a:schemeClr val="accent3"/>
          </a:solidFill>
        </p:spPr>
        <p:txBody>
          <a:bodyPr lIns="180000" tIns="90000" r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7" name="Textplatzhalter 26">
            <a:extLst>
              <a:ext uri="{FF2B5EF4-FFF2-40B4-BE49-F238E27FC236}">
                <a16:creationId xmlns:a16="http://schemas.microsoft.com/office/drawing/2014/main" id="{7824C0F4-FE4E-C610-1843-B8D6C33AF2AF}"/>
              </a:ext>
            </a:extLst>
          </p:cNvPr>
          <p:cNvSpPr>
            <a:spLocks noGrp="1"/>
          </p:cNvSpPr>
          <p:nvPr>
            <p:ph type="body" sz="quarter" idx="23" hasCustomPrompt="1"/>
          </p:nvPr>
        </p:nvSpPr>
        <p:spPr>
          <a:xfrm>
            <a:off x="9156700" y="3967448"/>
            <a:ext cx="2518750" cy="719388"/>
          </a:xfrm>
        </p:spPr>
        <p:txBody>
          <a:bodyPr anchor="ctr" anchorCtr="0"/>
          <a:lstStyle>
            <a:lvl1pPr algn="ctr">
              <a:spcAft>
                <a:spcPts val="0"/>
              </a:spcAft>
              <a:defRPr/>
            </a:lvl1pPr>
          </a:lstStyle>
          <a:p>
            <a:pPr lvl="0"/>
            <a:r>
              <a:rPr lang="de-DE"/>
              <a:t>Name</a:t>
            </a:r>
            <a:br>
              <a:rPr lang="de-DE"/>
            </a:br>
            <a:r>
              <a:rPr lang="de-DE"/>
              <a:t>Position</a:t>
            </a:r>
          </a:p>
        </p:txBody>
      </p:sp>
      <p:sp>
        <p:nvSpPr>
          <p:cNvPr id="29" name="Textplatzhalter 28">
            <a:extLst>
              <a:ext uri="{FF2B5EF4-FFF2-40B4-BE49-F238E27FC236}">
                <a16:creationId xmlns:a16="http://schemas.microsoft.com/office/drawing/2014/main" id="{A0FA3BD3-2488-E80B-3FB5-2D23D8131FF5}"/>
              </a:ext>
            </a:extLst>
          </p:cNvPr>
          <p:cNvSpPr>
            <a:spLocks noGrp="1"/>
          </p:cNvSpPr>
          <p:nvPr>
            <p:ph type="body" sz="quarter" idx="24"/>
          </p:nvPr>
        </p:nvSpPr>
        <p:spPr>
          <a:xfrm>
            <a:off x="9156700" y="4869000"/>
            <a:ext cx="2519363" cy="1079363"/>
          </a:xfrm>
          <a:solidFill>
            <a:schemeClr val="accent4"/>
          </a:solidFill>
        </p:spPr>
        <p:txBody>
          <a:bodyPr lIns="180000" tIns="90000" r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32834793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CDAD3A-2D44-D812-BEBA-A59DC8DB859F}"/>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72D6EECF-86BF-21B9-0C53-41502BC8A37C}"/>
              </a:ext>
            </a:extLst>
          </p:cNvPr>
          <p:cNvSpPr>
            <a:spLocks noGrp="1"/>
          </p:cNvSpPr>
          <p:nvPr>
            <p:ph type="dt" sz="half" idx="10"/>
          </p:nvPr>
        </p:nvSpPr>
        <p:spPr/>
        <p:txBody>
          <a:bodyPr/>
          <a:lstStyle/>
          <a:p>
            <a:fld id="{278B3444-8CD8-4759-8D9B-C0DB61B81BF8}" type="datetime1">
              <a:rPr lang="de-DE" smtClean="0"/>
              <a:t>18.08.2026</a:t>
            </a:fld>
            <a:endParaRPr lang="de-DE"/>
          </a:p>
        </p:txBody>
      </p:sp>
      <p:sp>
        <p:nvSpPr>
          <p:cNvPr id="4" name="Fußzeilenplatzhalter 3">
            <a:extLst>
              <a:ext uri="{FF2B5EF4-FFF2-40B4-BE49-F238E27FC236}">
                <a16:creationId xmlns:a16="http://schemas.microsoft.com/office/drawing/2014/main" id="{99826D76-0E41-2705-EACC-8CFE96EAE2AE}"/>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57E8CBF-EB64-A279-2FFC-CAE94701D526}"/>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Bildplatzhalter 6">
            <a:extLst>
              <a:ext uri="{FF2B5EF4-FFF2-40B4-BE49-F238E27FC236}">
                <a16:creationId xmlns:a16="http://schemas.microsoft.com/office/drawing/2014/main" id="{5BD4247C-C7D4-122B-3E1B-76B1F1E20599}"/>
              </a:ext>
            </a:extLst>
          </p:cNvPr>
          <p:cNvSpPr>
            <a:spLocks noGrp="1"/>
          </p:cNvSpPr>
          <p:nvPr>
            <p:ph type="pic" sz="quarter" idx="13" hasCustomPrompt="1"/>
          </p:nvPr>
        </p:nvSpPr>
        <p:spPr>
          <a:xfrm>
            <a:off x="1416000" y="2169000"/>
            <a:ext cx="2160000" cy="2160000"/>
          </a:xfrm>
          <a:prstGeom prst="ellipse">
            <a:avLst/>
          </a:prstGeom>
          <a:ln w="19050">
            <a:solidFill>
              <a:schemeClr val="accent3"/>
            </a:solidFill>
          </a:ln>
        </p:spPr>
        <p:txBody>
          <a:bodyPr anchor="ctr" anchorCtr="0"/>
          <a:lstStyle>
            <a:lvl1pPr algn="ctr">
              <a:defRPr i="1"/>
            </a:lvl1pPr>
          </a:lstStyle>
          <a:p>
            <a:r>
              <a:rPr lang="en-US"/>
              <a:t>Bild per Drag &amp; Drop hinzufügen</a:t>
            </a:r>
            <a:endParaRPr lang="de-DE"/>
          </a:p>
        </p:txBody>
      </p:sp>
      <p:sp>
        <p:nvSpPr>
          <p:cNvPr id="9" name="Textplatzhalter 8">
            <a:extLst>
              <a:ext uri="{FF2B5EF4-FFF2-40B4-BE49-F238E27FC236}">
                <a16:creationId xmlns:a16="http://schemas.microsoft.com/office/drawing/2014/main" id="{FCD1E69B-F8E7-D3B3-DED4-CC2158A8E428}"/>
              </a:ext>
            </a:extLst>
          </p:cNvPr>
          <p:cNvSpPr>
            <a:spLocks noGrp="1"/>
          </p:cNvSpPr>
          <p:nvPr>
            <p:ph type="body" sz="quarter" idx="14" hasCustomPrompt="1"/>
          </p:nvPr>
        </p:nvSpPr>
        <p:spPr>
          <a:xfrm>
            <a:off x="1235938" y="4499525"/>
            <a:ext cx="2520062" cy="720000"/>
          </a:xfrm>
        </p:spPr>
        <p:txBody>
          <a:bodyPr anchor="ctr" anchorCtr="0"/>
          <a:lstStyle>
            <a:lvl1pPr algn="ctr">
              <a:spcAft>
                <a:spcPts val="0"/>
              </a:spcAft>
              <a:defRPr/>
            </a:lvl1pPr>
          </a:lstStyle>
          <a:p>
            <a:pPr lvl="0"/>
            <a:r>
              <a:rPr lang="de-DE"/>
              <a:t>Name</a:t>
            </a:r>
            <a:br>
              <a:rPr lang="de-DE"/>
            </a:br>
            <a:r>
              <a:rPr lang="de-DE"/>
              <a:t>Position</a:t>
            </a:r>
          </a:p>
        </p:txBody>
      </p:sp>
      <p:sp>
        <p:nvSpPr>
          <p:cNvPr id="6" name="Freihandform: Form 5">
            <a:extLst>
              <a:ext uri="{FF2B5EF4-FFF2-40B4-BE49-F238E27FC236}">
                <a16:creationId xmlns:a16="http://schemas.microsoft.com/office/drawing/2014/main" id="{CF6EED3C-0E23-7A19-E43B-F0A82A457B9E}"/>
              </a:ext>
            </a:extLst>
          </p:cNvPr>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0" name="Textplatzhalter 9">
            <a:extLst>
              <a:ext uri="{FF2B5EF4-FFF2-40B4-BE49-F238E27FC236}">
                <a16:creationId xmlns:a16="http://schemas.microsoft.com/office/drawing/2014/main" id="{F9A2A111-C264-5ED2-11E4-ACDF86ED7AB8}"/>
              </a:ext>
            </a:extLst>
          </p:cNvPr>
          <p:cNvSpPr>
            <a:spLocks noGrp="1"/>
          </p:cNvSpPr>
          <p:nvPr>
            <p:ph type="body" sz="quarter" idx="16" hasCustomPrompt="1"/>
          </p:nvPr>
        </p:nvSpPr>
        <p:spPr>
          <a:xfrm>
            <a:off x="4836000" y="1809000"/>
            <a:ext cx="6120000" cy="3060000"/>
          </a:xfrm>
        </p:spPr>
        <p:txBody>
          <a:bodyPr anchor="ctr" anchorCtr="0">
            <a:normAutofit/>
          </a:bodyPr>
          <a:lstStyle>
            <a:lvl1pPr algn="ctr">
              <a:defRPr sz="2200" i="1"/>
            </a:lvl1pPr>
          </a:lstStyle>
          <a:p>
            <a:pPr lvl="0"/>
            <a:r>
              <a:rPr lang="de-DE"/>
              <a:t>Hier das Zitat einfügen</a:t>
            </a:r>
          </a:p>
        </p:txBody>
      </p:sp>
      <p:sp>
        <p:nvSpPr>
          <p:cNvPr id="28" name="Textplatzhalter 27">
            <a:extLst>
              <a:ext uri="{FF2B5EF4-FFF2-40B4-BE49-F238E27FC236}">
                <a16:creationId xmlns:a16="http://schemas.microsoft.com/office/drawing/2014/main" id="{3272187A-A46E-9BF1-5235-1CBD4AA1CC45}"/>
              </a:ext>
            </a:extLst>
          </p:cNvPr>
          <p:cNvSpPr>
            <a:spLocks noGrp="1"/>
          </p:cNvSpPr>
          <p:nvPr>
            <p:ph type="body" sz="quarter" idx="20"/>
          </p:nvPr>
        </p:nvSpPr>
        <p:spPr>
          <a:xfrm>
            <a:off x="4115407" y="4590000"/>
            <a:ext cx="360087" cy="450000"/>
          </a:xfrm>
          <a:prstGeom prst="parallelogram">
            <a:avLst/>
          </a:prstGeo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29" name="Textplatzhalter 27">
            <a:extLst>
              <a:ext uri="{FF2B5EF4-FFF2-40B4-BE49-F238E27FC236}">
                <a16:creationId xmlns:a16="http://schemas.microsoft.com/office/drawing/2014/main" id="{123226BF-4596-9B05-D2C3-5D4AFDB4AA76}"/>
              </a:ext>
            </a:extLst>
          </p:cNvPr>
          <p:cNvSpPr>
            <a:spLocks noGrp="1"/>
          </p:cNvSpPr>
          <p:nvPr>
            <p:ph type="body" sz="quarter" idx="21"/>
          </p:nvPr>
        </p:nvSpPr>
        <p:spPr>
          <a:xfrm>
            <a:off x="4475913" y="4599000"/>
            <a:ext cx="360087" cy="450000"/>
          </a:xfrm>
          <a:prstGeom prst="parallelogram">
            <a:avLst/>
          </a:prstGeo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30" name="Textplatzhalter 27">
            <a:extLst>
              <a:ext uri="{FF2B5EF4-FFF2-40B4-BE49-F238E27FC236}">
                <a16:creationId xmlns:a16="http://schemas.microsoft.com/office/drawing/2014/main" id="{1619FA01-70FE-9613-AB2F-A3C97BE1F203}"/>
              </a:ext>
            </a:extLst>
          </p:cNvPr>
          <p:cNvSpPr>
            <a:spLocks noGrp="1"/>
          </p:cNvSpPr>
          <p:nvPr>
            <p:ph type="body" sz="quarter" idx="22"/>
          </p:nvPr>
        </p:nvSpPr>
        <p:spPr>
          <a:xfrm>
            <a:off x="10962150" y="1619525"/>
            <a:ext cx="360087" cy="450000"/>
          </a:xfrm>
          <a:prstGeom prst="parallelogram">
            <a:avLst/>
          </a:prstGeo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31" name="Textplatzhalter 27">
            <a:extLst>
              <a:ext uri="{FF2B5EF4-FFF2-40B4-BE49-F238E27FC236}">
                <a16:creationId xmlns:a16="http://schemas.microsoft.com/office/drawing/2014/main" id="{AE6CCFCA-6FDA-8210-12D6-EFE989FCF0C9}"/>
              </a:ext>
            </a:extLst>
          </p:cNvPr>
          <p:cNvSpPr>
            <a:spLocks noGrp="1"/>
          </p:cNvSpPr>
          <p:nvPr>
            <p:ph type="body" sz="quarter" idx="23"/>
          </p:nvPr>
        </p:nvSpPr>
        <p:spPr>
          <a:xfrm>
            <a:off x="11322656" y="1619525"/>
            <a:ext cx="360087" cy="450000"/>
          </a:xfrm>
          <a:prstGeom prst="parallelogram">
            <a:avLst/>
          </a:prstGeo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Tree>
    <p:extLst>
      <p:ext uri="{BB962C8B-B14F-4D97-AF65-F5344CB8AC3E}">
        <p14:creationId xmlns:p14="http://schemas.microsoft.com/office/powerpoint/2010/main" val="266295509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BE42AF-8F9A-C83A-6178-105BA80E72A3}"/>
              </a:ext>
            </a:extLst>
          </p:cNvPr>
          <p:cNvSpPr>
            <a:spLocks noGrp="1"/>
          </p:cNvSpPr>
          <p:nvPr>
            <p:ph type="title" hasCustomPrompt="1"/>
          </p:nvPr>
        </p:nvSpPr>
        <p:spPr>
          <a:xfrm>
            <a:off x="533400" y="1042416"/>
            <a:ext cx="10667999" cy="684784"/>
          </a:xfrm>
          <a:prstGeom prst="rect">
            <a:avLst/>
          </a:prstGeom>
        </p:spPr>
        <p:txBody>
          <a:bodyPr/>
          <a:lstStyle>
            <a:lvl1pPr>
              <a:defRPr>
                <a:solidFill>
                  <a:schemeClr val="tx2"/>
                </a:solidFill>
              </a:defRPr>
            </a:lvl1pPr>
          </a:lstStyle>
          <a:p>
            <a:r>
              <a:rPr lang="en-US"/>
              <a:t>Headline 44pt</a:t>
            </a:r>
            <a:endParaRPr lang="en-SG"/>
          </a:p>
        </p:txBody>
      </p:sp>
      <p:sp>
        <p:nvSpPr>
          <p:cNvPr id="2" name="Footer Placeholder 1">
            <a:extLst>
              <a:ext uri="{FF2B5EF4-FFF2-40B4-BE49-F238E27FC236}">
                <a16:creationId xmlns:a16="http://schemas.microsoft.com/office/drawing/2014/main" id="{868B668C-1E54-5B93-9CE4-E6C1AA7CE115}"/>
              </a:ext>
            </a:extLst>
          </p:cNvPr>
          <p:cNvSpPr>
            <a:spLocks noGrp="1"/>
          </p:cNvSpPr>
          <p:nvPr>
            <p:ph type="ftr" sz="quarter" idx="10"/>
          </p:nvPr>
        </p:nvSpPr>
        <p:spPr/>
        <p:txBody>
          <a:bodyPr/>
          <a:lstStyle/>
          <a:p>
            <a:endParaRPr lang="en-US"/>
          </a:p>
        </p:txBody>
      </p:sp>
      <p:sp>
        <p:nvSpPr>
          <p:cNvPr id="5" name="Text Placeholder 4">
            <a:extLst>
              <a:ext uri="{FF2B5EF4-FFF2-40B4-BE49-F238E27FC236}">
                <a16:creationId xmlns:a16="http://schemas.microsoft.com/office/drawing/2014/main" id="{8ED3F38E-FD55-B1ED-CDA6-1B6771E19CF1}"/>
              </a:ext>
            </a:extLst>
          </p:cNvPr>
          <p:cNvSpPr>
            <a:spLocks noGrp="1"/>
          </p:cNvSpPr>
          <p:nvPr>
            <p:ph type="body" sz="quarter" idx="20" hasCustomPrompt="1"/>
          </p:nvPr>
        </p:nvSpPr>
        <p:spPr>
          <a:xfrm>
            <a:off x="2233613" y="273051"/>
            <a:ext cx="3862387" cy="128722"/>
          </a:xfrm>
        </p:spPr>
        <p:txBody>
          <a:bodyPr tIns="0" bIns="0" anchor="b" anchorCtr="0">
            <a:noAutofit/>
          </a:bodyPr>
          <a:lstStyle>
            <a:lvl1pPr>
              <a:defRPr sz="600" cap="all" spc="200" baseline="0">
                <a:solidFill>
                  <a:schemeClr val="tx2"/>
                </a:solidFill>
              </a:defRPr>
            </a:lvl1pPr>
          </a:lstStyle>
          <a:p>
            <a:pPr lvl="0"/>
            <a:r>
              <a:rPr lang="en-US"/>
              <a:t>Section Title Text</a:t>
            </a:r>
          </a:p>
        </p:txBody>
      </p:sp>
      <p:sp>
        <p:nvSpPr>
          <p:cNvPr id="6" name="Text Placeholder 4">
            <a:extLst>
              <a:ext uri="{FF2B5EF4-FFF2-40B4-BE49-F238E27FC236}">
                <a16:creationId xmlns:a16="http://schemas.microsoft.com/office/drawing/2014/main" id="{608ED2F2-3843-5FAB-9587-A9D5ECAB3086}"/>
              </a:ext>
            </a:extLst>
          </p:cNvPr>
          <p:cNvSpPr>
            <a:spLocks noGrp="1"/>
          </p:cNvSpPr>
          <p:nvPr>
            <p:ph type="body" sz="quarter" idx="21" hasCustomPrompt="1"/>
          </p:nvPr>
        </p:nvSpPr>
        <p:spPr>
          <a:xfrm>
            <a:off x="2232923" y="442778"/>
            <a:ext cx="3862387" cy="128722"/>
          </a:xfrm>
        </p:spPr>
        <p:txBody>
          <a:bodyPr tIns="0" bIns="0" anchor="t" anchorCtr="0">
            <a:noAutofit/>
          </a:bodyPr>
          <a:lstStyle>
            <a:lvl1pPr>
              <a:defRPr sz="600" cap="all" spc="200" baseline="0">
                <a:solidFill>
                  <a:schemeClr val="tx2"/>
                </a:solidFill>
                <a:latin typeface="Inter Tight Medium" pitchFamily="2" charset="0"/>
                <a:ea typeface="Inter Tight Medium" pitchFamily="2" charset="0"/>
                <a:cs typeface="Inter Tight Medium" pitchFamily="2" charset="0"/>
              </a:defRPr>
            </a:lvl1pPr>
          </a:lstStyle>
          <a:p>
            <a:pPr lvl="0"/>
            <a:r>
              <a:rPr lang="en-US"/>
              <a:t>Presentation Title Text</a:t>
            </a:r>
          </a:p>
        </p:txBody>
      </p:sp>
    </p:spTree>
    <p:extLst>
      <p:ext uri="{BB962C8B-B14F-4D97-AF65-F5344CB8AC3E}">
        <p14:creationId xmlns:p14="http://schemas.microsoft.com/office/powerpoint/2010/main" val="246039639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28ED954F-4865-4B9C-AC35-516412FAFA40}"/>
              </a:ext>
            </a:extLst>
          </p:cNvPr>
          <p:cNvGraphicFramePr>
            <a:graphicFrameLocks noChangeAspect="1"/>
          </p:cNvGraphicFramePr>
          <p:nvPr userDrawn="1">
            <p:custDataLst>
              <p:tags r:id="rId1"/>
            </p:custDataLst>
            <p:extLst>
              <p:ext uri="{D42A27DB-BD31-4B8C-83A1-F6EECF244321}">
                <p14:modId xmlns:p14="http://schemas.microsoft.com/office/powerpoint/2010/main" val="3646347203"/>
              </p:ext>
            </p:extLst>
          </p:nvPr>
        </p:nvGraphicFramePr>
        <p:xfrm>
          <a:off x="1489" y="1489"/>
          <a:ext cx="1489" cy="1489"/>
        </p:xfrm>
        <a:graphic>
          <a:graphicData uri="http://schemas.openxmlformats.org/presentationml/2006/ole">
            <mc:AlternateContent xmlns:mc="http://schemas.openxmlformats.org/markup-compatibility/2006">
              <mc:Choice xmlns:v="urn:schemas-microsoft-com:vml" Requires="v">
                <p:oleObj name="think-cell Folie" r:id="rId4" imgW="383" imgH="384" progId="TCLayout.ActiveDocument.1">
                  <p:embed/>
                </p:oleObj>
              </mc:Choice>
              <mc:Fallback>
                <p:oleObj name="think-cell Folie" r:id="rId4" imgW="383" imgH="384" progId="TCLayout.ActiveDocument.1">
                  <p:embed/>
                  <p:pic>
                    <p:nvPicPr>
                      <p:cNvPr id="8" name="Objekt 7" hidden="1">
                        <a:extLst>
                          <a:ext uri="{FF2B5EF4-FFF2-40B4-BE49-F238E27FC236}">
                            <a16:creationId xmlns:a16="http://schemas.microsoft.com/office/drawing/2014/main" id="{28ED954F-4865-4B9C-AC35-516412FAFA40}"/>
                          </a:ext>
                        </a:extLst>
                      </p:cNvPr>
                      <p:cNvPicPr/>
                      <p:nvPr/>
                    </p:nvPicPr>
                    <p:blipFill>
                      <a:blip r:embed="rId5"/>
                      <a:stretch>
                        <a:fillRect/>
                      </a:stretch>
                    </p:blipFill>
                    <p:spPr>
                      <a:xfrm>
                        <a:off x="1489" y="1489"/>
                        <a:ext cx="1489" cy="1489"/>
                      </a:xfrm>
                      <a:prstGeom prst="rect">
                        <a:avLst/>
                      </a:prstGeom>
                    </p:spPr>
                  </p:pic>
                </p:oleObj>
              </mc:Fallback>
            </mc:AlternateContent>
          </a:graphicData>
        </a:graphic>
      </p:graphicFrame>
      <p:sp>
        <p:nvSpPr>
          <p:cNvPr id="7" name="Rechteck 6" hidden="1">
            <a:extLst>
              <a:ext uri="{FF2B5EF4-FFF2-40B4-BE49-F238E27FC236}">
                <a16:creationId xmlns:a16="http://schemas.microsoft.com/office/drawing/2014/main" id="{88397A29-E28E-4B87-A5A4-4838B1164107}"/>
              </a:ext>
            </a:extLst>
          </p:cNvPr>
          <p:cNvSpPr/>
          <p:nvPr userDrawn="1">
            <p:custDataLst>
              <p:tags r:id="rId2"/>
            </p:custDataLst>
          </p:nvPr>
        </p:nvSpPr>
        <p:spPr>
          <a:xfrm>
            <a:off x="0" y="0"/>
            <a:ext cx="148828" cy="1488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375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lstStyle/>
          <a:p>
            <a:r>
              <a:rPr lang="de-DE"/>
              <a:t>Mastertitelformat bearbeiten</a:t>
            </a:r>
            <a:endParaRPr lang="en-US"/>
          </a:p>
        </p:txBody>
      </p:sp>
      <p:sp>
        <p:nvSpPr>
          <p:cNvPr id="3" name="Content Placeholder 2"/>
          <p:cNvSpPr>
            <a:spLocks noGrp="1"/>
          </p:cNvSpPr>
          <p:nvPr>
            <p:ph idx="1"/>
          </p:nvPr>
        </p:nvSpPr>
        <p:spPr>
          <a:xfrm>
            <a:off x="526851" y="1755665"/>
            <a:ext cx="9295805" cy="1690367"/>
          </a:xfrm>
        </p:spPr>
        <p:txBody>
          <a:bodyPr vert="horz" wrap="square" lIns="0" tIns="0" rIns="0" bIns="0" rtlCol="0">
            <a:spAutoFit/>
          </a:bodyPr>
          <a:lstStyle>
            <a:lvl1pPr>
              <a:spcBef>
                <a:spcPts val="750"/>
              </a:spcBef>
              <a:defRPr lang="de-DE" dirty="0" smtClean="0"/>
            </a:lvl1pPr>
            <a:lvl2pPr>
              <a:spcBef>
                <a:spcPts val="750"/>
              </a:spcBef>
              <a:defRPr lang="de-DE" dirty="0" smtClean="0"/>
            </a:lvl2pPr>
            <a:lvl3pPr>
              <a:spcBef>
                <a:spcPts val="750"/>
              </a:spcBef>
              <a:defRPr lang="de-DE" dirty="0" smtClean="0"/>
            </a:lvl3pPr>
            <a:lvl4pPr>
              <a:spcBef>
                <a:spcPts val="750"/>
              </a:spcBef>
              <a:defRPr lang="de-DE" dirty="0" smtClean="0"/>
            </a:lvl4pPr>
            <a:lvl5pPr>
              <a:spcBef>
                <a:spcPts val="750"/>
              </a:spcBef>
              <a:defRPr lang="en-US" dirty="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Slide Number Placeholder 5"/>
          <p:cNvSpPr>
            <a:spLocks noGrp="1"/>
          </p:cNvSpPr>
          <p:nvPr>
            <p:ph type="sldNum" sz="quarter" idx="12"/>
          </p:nvPr>
        </p:nvSpPr>
        <p:spPr>
          <a:xfrm>
            <a:off x="11365335" y="6284036"/>
            <a:ext cx="288541" cy="173124"/>
          </a:xfrm>
        </p:spPr>
        <p:txBody>
          <a:bodyPr/>
          <a:lstStyle/>
          <a:p>
            <a:fld id="{57869547-1B36-481D-B8BC-FA03BD73C800}" type="slidenum">
              <a:rPr lang="en-US" smtClean="0"/>
              <a:t>‹Nr.›</a:t>
            </a:fld>
            <a:endParaRPr lang="en-US" dirty="0"/>
          </a:p>
        </p:txBody>
      </p:sp>
      <p:sp>
        <p:nvSpPr>
          <p:cNvPr id="11" name="Textplatzhalter 13">
            <a:extLst>
              <a:ext uri="{FF2B5EF4-FFF2-40B4-BE49-F238E27FC236}">
                <a16:creationId xmlns:a16="http://schemas.microsoft.com/office/drawing/2014/main" id="{E4F392AB-05BF-4029-A1F1-B81A42C25263}"/>
              </a:ext>
            </a:extLst>
          </p:cNvPr>
          <p:cNvSpPr>
            <a:spLocks noGrp="1"/>
          </p:cNvSpPr>
          <p:nvPr>
            <p:ph type="body" sz="quarter" idx="15" hasCustomPrompt="1"/>
          </p:nvPr>
        </p:nvSpPr>
        <p:spPr>
          <a:xfrm>
            <a:off x="538125" y="1047543"/>
            <a:ext cx="2661487" cy="280185"/>
          </a:xfrm>
        </p:spPr>
        <p:txBody>
          <a:bodyPr wrap="none"/>
          <a:lstStyle>
            <a:lvl1pPr marL="0" indent="0">
              <a:lnSpc>
                <a:spcPts val="2344"/>
              </a:lnSpc>
              <a:buNone/>
              <a:defRPr sz="1875">
                <a:solidFill>
                  <a:schemeClr val="accent2"/>
                </a:solidFill>
              </a:defRPr>
            </a:lvl1pPr>
            <a:lvl2pPr marL="333375" indent="0">
              <a:lnSpc>
                <a:spcPct val="100000"/>
              </a:lnSpc>
              <a:buNone/>
              <a:defRPr sz="1125"/>
            </a:lvl2pPr>
            <a:lvl3pPr marL="678656" indent="0">
              <a:lnSpc>
                <a:spcPct val="100000"/>
              </a:lnSpc>
              <a:buNone/>
              <a:defRPr sz="1125"/>
            </a:lvl3pPr>
            <a:lvl4pPr marL="1023938" indent="0">
              <a:lnSpc>
                <a:spcPct val="100000"/>
              </a:lnSpc>
              <a:buNone/>
              <a:defRPr sz="1125"/>
            </a:lvl4pPr>
            <a:lvl5pPr marL="1345406" indent="0">
              <a:lnSpc>
                <a:spcPct val="100000"/>
              </a:lnSpc>
              <a:buNone/>
              <a:defRPr sz="1125"/>
            </a:lvl5pPr>
          </a:lstStyle>
          <a:p>
            <a:pPr lvl="0"/>
            <a:r>
              <a:rPr lang="de-DE"/>
              <a:t>Das ist eine Subheadline</a:t>
            </a:r>
            <a:endParaRPr lang="en-US"/>
          </a:p>
        </p:txBody>
      </p:sp>
      <p:sp>
        <p:nvSpPr>
          <p:cNvPr id="13" name="Fußzeilenplatzhalter 58">
            <a:extLst>
              <a:ext uri="{FF2B5EF4-FFF2-40B4-BE49-F238E27FC236}">
                <a16:creationId xmlns:a16="http://schemas.microsoft.com/office/drawing/2014/main" id="{42EFA6AE-3CC5-4CAA-9EFC-17FBE09D2EA8}"/>
              </a:ext>
            </a:extLst>
          </p:cNvPr>
          <p:cNvSpPr>
            <a:spLocks noGrp="1"/>
          </p:cNvSpPr>
          <p:nvPr>
            <p:ph type="ftr" sz="quarter" idx="3"/>
          </p:nvPr>
        </p:nvSpPr>
        <p:spPr>
          <a:xfrm>
            <a:off x="538124" y="6284036"/>
            <a:ext cx="5061001" cy="173124"/>
          </a:xfrm>
          <a:prstGeom prst="rect">
            <a:avLst/>
          </a:prstGeom>
        </p:spPr>
        <p:txBody>
          <a:bodyPr vert="horz" wrap="square" lIns="0" tIns="0" rIns="0" bIns="0" rtlCol="0">
            <a:noAutofit/>
          </a:bodyPr>
          <a:lstStyle>
            <a:lvl1pPr>
              <a:defRPr lang="en-US" sz="1125">
                <a:solidFill>
                  <a:schemeClr val="tx2"/>
                </a:solidFill>
              </a:defRPr>
            </a:lvl1pPr>
          </a:lstStyle>
          <a:p>
            <a:pPr defTabSz="914428">
              <a:spcBef>
                <a:spcPts val="563"/>
              </a:spcBef>
              <a:buClr>
                <a:schemeClr val="accent1"/>
              </a:buClr>
            </a:pPr>
            <a:endParaRPr lang="de-DE" dirty="0"/>
          </a:p>
        </p:txBody>
      </p:sp>
      <p:sp>
        <p:nvSpPr>
          <p:cNvPr id="14" name="Textplatzhalter 4">
            <a:extLst>
              <a:ext uri="{FF2B5EF4-FFF2-40B4-BE49-F238E27FC236}">
                <a16:creationId xmlns:a16="http://schemas.microsoft.com/office/drawing/2014/main" id="{C5E0E1CE-6DE1-4A41-92FB-5C483C6A9811}"/>
              </a:ext>
            </a:extLst>
          </p:cNvPr>
          <p:cNvSpPr>
            <a:spLocks noGrp="1"/>
          </p:cNvSpPr>
          <p:nvPr>
            <p:ph type="body" sz="quarter" idx="31" hasCustomPrompt="1"/>
          </p:nvPr>
        </p:nvSpPr>
        <p:spPr>
          <a:xfrm>
            <a:off x="526851" y="6560999"/>
            <a:ext cx="4488750" cy="98104"/>
          </a:xfrm>
        </p:spPr>
        <p:txBody>
          <a:bodyPr>
            <a:spAutoFit/>
          </a:bodyPr>
          <a:lstStyle>
            <a:lvl1pPr>
              <a:lnSpc>
                <a:spcPct val="85000"/>
              </a:lnSpc>
              <a:spcBef>
                <a:spcPts val="0"/>
              </a:spcBef>
              <a:defRPr sz="750">
                <a:solidFill>
                  <a:srgbClr val="898989"/>
                </a:solidFill>
              </a:defRPr>
            </a:lvl1pPr>
            <a:lvl2pPr>
              <a:lnSpc>
                <a:spcPct val="85000"/>
              </a:lnSpc>
              <a:spcBef>
                <a:spcPts val="0"/>
              </a:spcBef>
              <a:defRPr sz="750">
                <a:solidFill>
                  <a:srgbClr val="898989"/>
                </a:solidFill>
              </a:defRPr>
            </a:lvl2pPr>
            <a:lvl3pPr>
              <a:lnSpc>
                <a:spcPct val="85000"/>
              </a:lnSpc>
              <a:spcBef>
                <a:spcPts val="0"/>
              </a:spcBef>
              <a:defRPr sz="750">
                <a:solidFill>
                  <a:srgbClr val="898989"/>
                </a:solidFill>
              </a:defRPr>
            </a:lvl3pPr>
            <a:lvl4pPr>
              <a:lnSpc>
                <a:spcPct val="85000"/>
              </a:lnSpc>
              <a:spcBef>
                <a:spcPts val="0"/>
              </a:spcBef>
              <a:defRPr sz="750">
                <a:solidFill>
                  <a:srgbClr val="898989"/>
                </a:solidFill>
              </a:defRPr>
            </a:lvl4pPr>
            <a:lvl5pPr>
              <a:lnSpc>
                <a:spcPct val="85000"/>
              </a:lnSpc>
              <a:spcBef>
                <a:spcPts val="0"/>
              </a:spcBef>
              <a:defRPr sz="750">
                <a:solidFill>
                  <a:srgbClr val="898989"/>
                </a:solidFill>
              </a:defRPr>
            </a:lvl5pPr>
          </a:lstStyle>
          <a:p>
            <a:pPr lvl="0"/>
            <a:r>
              <a:rPr lang="de-DE"/>
              <a:t>Quelle: Falls benötigt</a:t>
            </a:r>
          </a:p>
        </p:txBody>
      </p:sp>
      <p:sp>
        <p:nvSpPr>
          <p:cNvPr id="15" name="Textplatzhalter 4">
            <a:extLst>
              <a:ext uri="{FF2B5EF4-FFF2-40B4-BE49-F238E27FC236}">
                <a16:creationId xmlns:a16="http://schemas.microsoft.com/office/drawing/2014/main" id="{DF33A8E9-6FAA-4D89-9E19-33E9507B2028}"/>
              </a:ext>
            </a:extLst>
          </p:cNvPr>
          <p:cNvSpPr>
            <a:spLocks noGrp="1"/>
          </p:cNvSpPr>
          <p:nvPr>
            <p:ph type="body" sz="quarter" idx="32" hasCustomPrompt="1"/>
          </p:nvPr>
        </p:nvSpPr>
        <p:spPr>
          <a:xfrm>
            <a:off x="5599125" y="6561000"/>
            <a:ext cx="4488750" cy="98104"/>
          </a:xfrm>
        </p:spPr>
        <p:txBody>
          <a:bodyPr>
            <a:spAutoFit/>
          </a:bodyPr>
          <a:lstStyle>
            <a:lvl1pPr>
              <a:lnSpc>
                <a:spcPct val="85000"/>
              </a:lnSpc>
              <a:spcBef>
                <a:spcPts val="0"/>
              </a:spcBef>
              <a:defRPr sz="750">
                <a:solidFill>
                  <a:srgbClr val="898989"/>
                </a:solidFill>
              </a:defRPr>
            </a:lvl1pPr>
            <a:lvl2pPr>
              <a:lnSpc>
                <a:spcPct val="85000"/>
              </a:lnSpc>
              <a:spcBef>
                <a:spcPts val="0"/>
              </a:spcBef>
              <a:defRPr sz="750">
                <a:solidFill>
                  <a:srgbClr val="898989"/>
                </a:solidFill>
              </a:defRPr>
            </a:lvl2pPr>
            <a:lvl3pPr>
              <a:lnSpc>
                <a:spcPct val="85000"/>
              </a:lnSpc>
              <a:spcBef>
                <a:spcPts val="0"/>
              </a:spcBef>
              <a:defRPr sz="750">
                <a:solidFill>
                  <a:srgbClr val="898989"/>
                </a:solidFill>
              </a:defRPr>
            </a:lvl3pPr>
            <a:lvl4pPr>
              <a:lnSpc>
                <a:spcPct val="85000"/>
              </a:lnSpc>
              <a:spcBef>
                <a:spcPts val="0"/>
              </a:spcBef>
              <a:defRPr sz="750">
                <a:solidFill>
                  <a:srgbClr val="898989"/>
                </a:solidFill>
              </a:defRPr>
            </a:lvl4pPr>
            <a:lvl5pPr>
              <a:lnSpc>
                <a:spcPct val="85000"/>
              </a:lnSpc>
              <a:spcBef>
                <a:spcPts val="0"/>
              </a:spcBef>
              <a:defRPr sz="750">
                <a:solidFill>
                  <a:srgbClr val="898989"/>
                </a:solidFill>
              </a:defRPr>
            </a:lvl5pPr>
          </a:lstStyle>
          <a:p>
            <a:pPr lvl="0"/>
            <a:r>
              <a:rPr lang="de-DE"/>
              <a:t>Fußzeile wenn benötigt</a:t>
            </a:r>
          </a:p>
        </p:txBody>
      </p:sp>
    </p:spTree>
    <p:extLst>
      <p:ext uri="{BB962C8B-B14F-4D97-AF65-F5344CB8AC3E}">
        <p14:creationId xmlns:p14="http://schemas.microsoft.com/office/powerpoint/2010/main" val="4155479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ndard_mit_Formen_rechts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FCABA7-E395-E75D-0A4F-EE1062320C70}"/>
              </a:ext>
            </a:extLst>
          </p:cNvPr>
          <p:cNvSpPr>
            <a:spLocks noGrp="1"/>
          </p:cNvSpPr>
          <p:nvPr>
            <p:ph type="title"/>
          </p:nvPr>
        </p:nvSpPr>
        <p:spPr>
          <a:xfrm>
            <a:off x="516001" y="368300"/>
            <a:ext cx="9180000"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C0035203-622A-91A1-E7B3-7942C83E92A1}"/>
              </a:ext>
            </a:extLst>
          </p:cNvPr>
          <p:cNvSpPr>
            <a:spLocks noGrp="1"/>
          </p:cNvSpPr>
          <p:nvPr>
            <p:ph type="dt" sz="half" idx="10"/>
          </p:nvPr>
        </p:nvSpPr>
        <p:spPr/>
        <p:txBody>
          <a:bodyPr/>
          <a:lstStyle/>
          <a:p>
            <a:fld id="{5897F4DE-8E94-4ECC-A452-9A0A6E83E238}" type="datetime1">
              <a:rPr lang="de-DE" smtClean="0"/>
              <a:t>18.08.2026</a:t>
            </a:fld>
            <a:endParaRPr lang="de-DE"/>
          </a:p>
        </p:txBody>
      </p:sp>
      <p:sp>
        <p:nvSpPr>
          <p:cNvPr id="4" name="Fußzeilenplatzhalter 3">
            <a:extLst>
              <a:ext uri="{FF2B5EF4-FFF2-40B4-BE49-F238E27FC236}">
                <a16:creationId xmlns:a16="http://schemas.microsoft.com/office/drawing/2014/main" id="{18091A50-E16E-361F-DAA3-55B826361E2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6B24D83-5DD9-1B1A-0A39-B90E66D4FB42}"/>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A9F2BABB-87DD-6A82-A6F4-AA4A1565668B}"/>
              </a:ext>
            </a:extLst>
          </p:cNvPr>
          <p:cNvSpPr>
            <a:spLocks noGrp="1"/>
          </p:cNvSpPr>
          <p:nvPr>
            <p:ph type="body" sz="quarter" idx="13"/>
          </p:nvPr>
        </p:nvSpPr>
        <p:spPr>
          <a:xfrm>
            <a:off x="516001" y="1629000"/>
            <a:ext cx="9180000"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object 2">
            <a:extLst>
              <a:ext uri="{FF2B5EF4-FFF2-40B4-BE49-F238E27FC236}">
                <a16:creationId xmlns:a16="http://schemas.microsoft.com/office/drawing/2014/main" id="{550AF4FF-895A-BCC0-BB20-9F956D2BE19A}"/>
              </a:ext>
            </a:extLst>
          </p:cNvPr>
          <p:cNvSpPr>
            <a:spLocks noGrp="1" noRot="1" noMove="1" noResize="1" noEditPoints="1" noAdjustHandles="1" noChangeArrowheads="1" noChangeShapeType="1"/>
          </p:cNvSpPr>
          <p:nvPr userDrawn="1"/>
        </p:nvSpPr>
        <p:spPr>
          <a:xfrm>
            <a:off x="10056001" y="1054924"/>
            <a:ext cx="2136000" cy="5254076"/>
          </a:xfrm>
          <a:custGeom>
            <a:avLst/>
            <a:gdLst/>
            <a:ahLst/>
            <a:cxnLst/>
            <a:rect l="l" t="t" r="r" b="b"/>
            <a:pathLst>
              <a:path w="2769870" h="6622415">
                <a:moveTo>
                  <a:pt x="2769412" y="1118915"/>
                </a:moveTo>
                <a:lnTo>
                  <a:pt x="2769412" y="6622079"/>
                </a:lnTo>
                <a:lnTo>
                  <a:pt x="0" y="5503163"/>
                </a:lnTo>
                <a:lnTo>
                  <a:pt x="0" y="0"/>
                </a:lnTo>
                <a:lnTo>
                  <a:pt x="2769412" y="1118915"/>
                </a:lnTo>
                <a:close/>
              </a:path>
            </a:pathLst>
          </a:custGeom>
          <a:solidFill>
            <a:schemeClr val="accent1">
              <a:alpha val="60000"/>
            </a:schemeClr>
          </a:solidFill>
        </p:spPr>
        <p:txBody>
          <a:bodyPr wrap="square" lIns="0" tIns="0" rIns="0" bIns="0" rtlCol="0"/>
          <a:lstStyle/>
          <a:p>
            <a:endParaRPr/>
          </a:p>
        </p:txBody>
      </p:sp>
      <p:sp>
        <p:nvSpPr>
          <p:cNvPr id="15" name="Freihandform: Form 14">
            <a:extLst>
              <a:ext uri="{FF2B5EF4-FFF2-40B4-BE49-F238E27FC236}">
                <a16:creationId xmlns:a16="http://schemas.microsoft.com/office/drawing/2014/main" id="{B074C04E-9584-D7DA-2E82-876312744840}"/>
              </a:ext>
            </a:extLst>
          </p:cNvPr>
          <p:cNvSpPr>
            <a:spLocks noGrp="1" noRot="1" noMove="1" noResize="1" noEditPoints="1" noAdjustHandles="1" noChangeArrowheads="1" noChangeShapeType="1"/>
          </p:cNvSpPr>
          <p:nvPr userDrawn="1"/>
        </p:nvSpPr>
        <p:spPr>
          <a:xfrm flipV="1">
            <a:off x="10596000" y="0"/>
            <a:ext cx="1596000" cy="4149000"/>
          </a:xfrm>
          <a:custGeom>
            <a:avLst/>
            <a:gdLst>
              <a:gd name="connsiteX0" fmla="*/ 0 w 1596000"/>
              <a:gd name="connsiteY0" fmla="*/ 4149000 h 4149000"/>
              <a:gd name="connsiteX1" fmla="*/ 1596000 w 1596000"/>
              <a:gd name="connsiteY1" fmla="*/ 4149000 h 4149000"/>
              <a:gd name="connsiteX2" fmla="*/ 1596000 w 1596000"/>
              <a:gd name="connsiteY2" fmla="*/ 644826 h 4149000"/>
              <a:gd name="connsiteX3" fmla="*/ 0 w 1596000"/>
              <a:gd name="connsiteY3" fmla="*/ 0 h 4149000"/>
            </a:gdLst>
            <a:ahLst/>
            <a:cxnLst>
              <a:cxn ang="0">
                <a:pos x="connsiteX0" y="connsiteY0"/>
              </a:cxn>
              <a:cxn ang="0">
                <a:pos x="connsiteX1" y="connsiteY1"/>
              </a:cxn>
              <a:cxn ang="0">
                <a:pos x="connsiteX2" y="connsiteY2"/>
              </a:cxn>
              <a:cxn ang="0">
                <a:pos x="connsiteX3" y="connsiteY3"/>
              </a:cxn>
            </a:cxnLst>
            <a:rect l="l" t="t" r="r" b="b"/>
            <a:pathLst>
              <a:path w="1596000" h="4149000">
                <a:moveTo>
                  <a:pt x="0" y="4149000"/>
                </a:moveTo>
                <a:lnTo>
                  <a:pt x="1596000" y="4149000"/>
                </a:lnTo>
                <a:lnTo>
                  <a:pt x="1596000" y="644826"/>
                </a:lnTo>
                <a:lnTo>
                  <a:pt x="0" y="0"/>
                </a:lnTo>
                <a:close/>
              </a:path>
            </a:pathLst>
          </a:custGeom>
          <a:solidFill>
            <a:schemeClr val="accent2">
              <a:alpha val="60000"/>
            </a:schemeClr>
          </a:solidFill>
        </p:spPr>
        <p:txBody>
          <a:bodyPr wrap="square" lIns="0" tIns="0" rIns="0" bIns="0" rtlCol="0">
            <a:noAutofit/>
          </a:bodyPr>
          <a:lstStyle/>
          <a:p>
            <a:endParaRPr/>
          </a:p>
        </p:txBody>
      </p:sp>
    </p:spTree>
    <p:extLst>
      <p:ext uri="{BB962C8B-B14F-4D97-AF65-F5344CB8AC3E}">
        <p14:creationId xmlns:p14="http://schemas.microsoft.com/office/powerpoint/2010/main" val="864191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ndard_mit_Formen_rechts_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FCABA7-E395-E75D-0A4F-EE1062320C70}"/>
              </a:ext>
            </a:extLst>
          </p:cNvPr>
          <p:cNvSpPr>
            <a:spLocks noGrp="1"/>
          </p:cNvSpPr>
          <p:nvPr>
            <p:ph type="title"/>
          </p:nvPr>
        </p:nvSpPr>
        <p:spPr>
          <a:xfrm>
            <a:off x="516001" y="368300"/>
            <a:ext cx="9180000" cy="900700"/>
          </a:xfrm>
        </p:spPr>
        <p:txBody>
          <a:bodyPr/>
          <a:lstStyle/>
          <a:p>
            <a:r>
              <a:rPr lang="de-DE"/>
              <a:t>Mastertitelformat bearbeiten</a:t>
            </a:r>
          </a:p>
        </p:txBody>
      </p:sp>
      <p:sp>
        <p:nvSpPr>
          <p:cNvPr id="4" name="Fußzeilenplatzhalter 3">
            <a:extLst>
              <a:ext uri="{FF2B5EF4-FFF2-40B4-BE49-F238E27FC236}">
                <a16:creationId xmlns:a16="http://schemas.microsoft.com/office/drawing/2014/main" id="{18091A50-E16E-361F-DAA3-55B826361E24}"/>
              </a:ext>
            </a:extLst>
          </p:cNvPr>
          <p:cNvSpPr>
            <a:spLocks noGrp="1"/>
          </p:cNvSpPr>
          <p:nvPr>
            <p:ph type="ftr" sz="quarter" idx="11"/>
          </p:nvPr>
        </p:nvSpPr>
        <p:spPr/>
        <p:txBody>
          <a:bodyPr/>
          <a:lstStyle/>
          <a:p>
            <a:r>
              <a:rPr lang="de-DE"/>
              <a:t>Hier steht die Fußzeile</a:t>
            </a:r>
          </a:p>
        </p:txBody>
      </p:sp>
      <p:sp>
        <p:nvSpPr>
          <p:cNvPr id="7" name="Textplatzhalter 6">
            <a:extLst>
              <a:ext uri="{FF2B5EF4-FFF2-40B4-BE49-F238E27FC236}">
                <a16:creationId xmlns:a16="http://schemas.microsoft.com/office/drawing/2014/main" id="{A9F2BABB-87DD-6A82-A6F4-AA4A1565668B}"/>
              </a:ext>
            </a:extLst>
          </p:cNvPr>
          <p:cNvSpPr>
            <a:spLocks noGrp="1"/>
          </p:cNvSpPr>
          <p:nvPr>
            <p:ph type="body" sz="quarter" idx="13"/>
          </p:nvPr>
        </p:nvSpPr>
        <p:spPr>
          <a:xfrm>
            <a:off x="516001" y="1629000"/>
            <a:ext cx="9180000"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Freihandform: Form 11">
            <a:extLst>
              <a:ext uri="{FF2B5EF4-FFF2-40B4-BE49-F238E27FC236}">
                <a16:creationId xmlns:a16="http://schemas.microsoft.com/office/drawing/2014/main" id="{31CFC34F-9014-F427-8D2A-785BBDF5A57C}"/>
              </a:ext>
            </a:extLst>
          </p:cNvPr>
          <p:cNvSpPr>
            <a:spLocks noGrp="1" noRot="1" noMove="1" noResize="1" noEditPoints="1" noAdjustHandles="1" noChangeArrowheads="1" noChangeShapeType="1"/>
          </p:cNvSpPr>
          <p:nvPr userDrawn="1"/>
        </p:nvSpPr>
        <p:spPr>
          <a:xfrm rot="16200000" flipV="1">
            <a:off x="7976998" y="2978998"/>
            <a:ext cx="5778001" cy="1980001"/>
          </a:xfrm>
          <a:custGeom>
            <a:avLst/>
            <a:gdLst>
              <a:gd name="connsiteX0" fmla="*/ 5768999 w 5768999"/>
              <a:gd name="connsiteY0" fmla="*/ 1 h 1980001"/>
              <a:gd name="connsiteX1" fmla="*/ 0 w 5768999"/>
              <a:gd name="connsiteY1" fmla="*/ 0 h 1980001"/>
              <a:gd name="connsiteX2" fmla="*/ 0 w 5768999"/>
              <a:gd name="connsiteY2" fmla="*/ 1980001 h 1980001"/>
              <a:gd name="connsiteX3" fmla="*/ 4974901 w 5768999"/>
              <a:gd name="connsiteY3" fmla="*/ 1980000 h 1980001"/>
            </a:gdLst>
            <a:ahLst/>
            <a:cxnLst>
              <a:cxn ang="0">
                <a:pos x="connsiteX0" y="connsiteY0"/>
              </a:cxn>
              <a:cxn ang="0">
                <a:pos x="connsiteX1" y="connsiteY1"/>
              </a:cxn>
              <a:cxn ang="0">
                <a:pos x="connsiteX2" y="connsiteY2"/>
              </a:cxn>
              <a:cxn ang="0">
                <a:pos x="connsiteX3" y="connsiteY3"/>
              </a:cxn>
            </a:cxnLst>
            <a:rect l="l" t="t" r="r" b="b"/>
            <a:pathLst>
              <a:path w="5768999" h="1980001">
                <a:moveTo>
                  <a:pt x="5768999" y="1"/>
                </a:moveTo>
                <a:lnTo>
                  <a:pt x="0" y="0"/>
                </a:lnTo>
                <a:lnTo>
                  <a:pt x="0" y="1980001"/>
                </a:lnTo>
                <a:lnTo>
                  <a:pt x="4974901" y="1980000"/>
                </a:lnTo>
                <a:close/>
              </a:path>
            </a:pathLst>
          </a:custGeom>
          <a:solidFill>
            <a:schemeClr val="accent3">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Rectangle 10">
            <a:extLst>
              <a:ext uri="{FF2B5EF4-FFF2-40B4-BE49-F238E27FC236}">
                <a16:creationId xmlns:a16="http://schemas.microsoft.com/office/drawing/2014/main" id="{21FF3383-8552-35F3-1270-347239ADE13D}"/>
              </a:ext>
            </a:extLst>
          </p:cNvPr>
          <p:cNvSpPr>
            <a:spLocks noGrp="1" noRot="1" noMove="1" noResize="1" noEditPoints="1" noAdjustHandles="1" noChangeArrowheads="1" noChangeShapeType="1"/>
          </p:cNvSpPr>
          <p:nvPr userDrawn="1"/>
        </p:nvSpPr>
        <p:spPr>
          <a:xfrm flipV="1">
            <a:off x="11676001" y="2349000"/>
            <a:ext cx="515999" cy="4509000"/>
          </a:xfrm>
          <a:prstGeom prst="rect">
            <a:avLst/>
          </a:prstGeom>
          <a:solidFill>
            <a:schemeClr val="accent4">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7" name="Freihandform: Form 16">
            <a:extLst>
              <a:ext uri="{FF2B5EF4-FFF2-40B4-BE49-F238E27FC236}">
                <a16:creationId xmlns:a16="http://schemas.microsoft.com/office/drawing/2014/main" id="{01A38D84-37BD-DA8F-9E50-C2C401146D4D}"/>
              </a:ext>
            </a:extLst>
          </p:cNvPr>
          <p:cNvSpPr>
            <a:spLocks noGrp="1" noRot="1" noMove="1" noResize="1" noEditPoints="1" noAdjustHandles="1" noChangeArrowheads="1" noChangeShapeType="1"/>
          </p:cNvSpPr>
          <p:nvPr userDrawn="1"/>
        </p:nvSpPr>
        <p:spPr>
          <a:xfrm flipH="1" flipV="1">
            <a:off x="11136262" y="5949194"/>
            <a:ext cx="1055738" cy="908807"/>
          </a:xfrm>
          <a:custGeom>
            <a:avLst/>
            <a:gdLst>
              <a:gd name="connsiteX0" fmla="*/ 1055738 w 1055738"/>
              <a:gd name="connsiteY0" fmla="*/ 908807 h 908807"/>
              <a:gd name="connsiteX1" fmla="*/ 0 w 1055738"/>
              <a:gd name="connsiteY1" fmla="*/ 482262 h 908807"/>
              <a:gd name="connsiteX2" fmla="*/ 0 w 1055738"/>
              <a:gd name="connsiteY2" fmla="*/ 0 h 908807"/>
              <a:gd name="connsiteX3" fmla="*/ 1055738 w 1055738"/>
              <a:gd name="connsiteY3" fmla="*/ 0 h 908807"/>
            </a:gdLst>
            <a:ahLst/>
            <a:cxnLst>
              <a:cxn ang="0">
                <a:pos x="connsiteX0" y="connsiteY0"/>
              </a:cxn>
              <a:cxn ang="0">
                <a:pos x="connsiteX1" y="connsiteY1"/>
              </a:cxn>
              <a:cxn ang="0">
                <a:pos x="connsiteX2" y="connsiteY2"/>
              </a:cxn>
              <a:cxn ang="0">
                <a:pos x="connsiteX3" y="connsiteY3"/>
              </a:cxn>
            </a:cxnLst>
            <a:rect l="l" t="t" r="r" b="b"/>
            <a:pathLst>
              <a:path w="1055738" h="908807">
                <a:moveTo>
                  <a:pt x="1055738" y="908807"/>
                </a:moveTo>
                <a:lnTo>
                  <a:pt x="0" y="482262"/>
                </a:lnTo>
                <a:lnTo>
                  <a:pt x="0" y="0"/>
                </a:lnTo>
                <a:lnTo>
                  <a:pt x="1055738" y="0"/>
                </a:lnTo>
                <a:close/>
              </a:path>
            </a:pathLst>
          </a:custGeom>
          <a:solidFill>
            <a:schemeClr val="accent2">
              <a:alpha val="70000"/>
            </a:schemeClr>
          </a:solidFill>
        </p:spPr>
        <p:txBody>
          <a:bodyPr wrap="square" lIns="0" tIns="0" rIns="0" bIns="0" rtlCol="0">
            <a:noAutofit/>
          </a:bodyPr>
          <a:lstStyle/>
          <a:p>
            <a:endParaRPr/>
          </a:p>
        </p:txBody>
      </p:sp>
      <p:sp>
        <p:nvSpPr>
          <p:cNvPr id="3" name="Datumsplatzhalter 2">
            <a:extLst>
              <a:ext uri="{FF2B5EF4-FFF2-40B4-BE49-F238E27FC236}">
                <a16:creationId xmlns:a16="http://schemas.microsoft.com/office/drawing/2014/main" id="{C0035203-622A-91A1-E7B3-7942C83E92A1}"/>
              </a:ext>
            </a:extLst>
          </p:cNvPr>
          <p:cNvSpPr>
            <a:spLocks noGrp="1"/>
          </p:cNvSpPr>
          <p:nvPr>
            <p:ph type="dt" sz="half" idx="10"/>
          </p:nvPr>
        </p:nvSpPr>
        <p:spPr/>
        <p:txBody>
          <a:bodyPr/>
          <a:lstStyle>
            <a:lvl1pPr>
              <a:defRPr>
                <a:solidFill>
                  <a:schemeClr val="bg1"/>
                </a:solidFill>
              </a:defRPr>
            </a:lvl1pPr>
          </a:lstStyle>
          <a:p>
            <a:fld id="{5BB6CB4B-C3F4-4B8A-B229-AFCAEA9335BB}" type="datetime1">
              <a:rPr lang="de-DE" smtClean="0"/>
              <a:t>18.08.2026</a:t>
            </a:fld>
            <a:endParaRPr lang="de-DE"/>
          </a:p>
        </p:txBody>
      </p:sp>
      <p:sp>
        <p:nvSpPr>
          <p:cNvPr id="5" name="Foliennummernplatzhalter 4">
            <a:extLst>
              <a:ext uri="{FF2B5EF4-FFF2-40B4-BE49-F238E27FC236}">
                <a16:creationId xmlns:a16="http://schemas.microsoft.com/office/drawing/2014/main" id="{B6B24D83-5DD9-1B1A-0A39-B90E66D4FB42}"/>
              </a:ext>
            </a:extLst>
          </p:cNvPr>
          <p:cNvSpPr>
            <a:spLocks noGrp="1"/>
          </p:cNvSpPr>
          <p:nvPr>
            <p:ph type="sldNum" sz="quarter" idx="12"/>
          </p:nvPr>
        </p:nvSpPr>
        <p:spPr/>
        <p:txBody>
          <a:bodyPr/>
          <a:lstStyle>
            <a:lvl1pPr>
              <a:defRPr>
                <a:solidFill>
                  <a:schemeClr val="bg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18994667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ndard_mit_Formen_rechts_4">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CCD9A890-41D5-FAF4-B073-2A9F0DB1D570}"/>
              </a:ext>
            </a:extLst>
          </p:cNvPr>
          <p:cNvSpPr>
            <a:spLocks/>
          </p:cNvSpPr>
          <p:nvPr userDrawn="1"/>
        </p:nvSpPr>
        <p:spPr>
          <a:xfrm>
            <a:off x="10236000" y="0"/>
            <a:ext cx="1956000" cy="6858000"/>
          </a:xfrm>
          <a:prstGeom prst="rect">
            <a:avLst/>
          </a:pr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2" name="Titel 1">
            <a:extLst>
              <a:ext uri="{FF2B5EF4-FFF2-40B4-BE49-F238E27FC236}">
                <a16:creationId xmlns:a16="http://schemas.microsoft.com/office/drawing/2014/main" id="{17B920A5-CAEF-2BCE-101D-348BB3E558C7}"/>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058D5D80-658B-D329-D270-CE311E89F6F1}"/>
              </a:ext>
            </a:extLst>
          </p:cNvPr>
          <p:cNvSpPr>
            <a:spLocks noGrp="1"/>
          </p:cNvSpPr>
          <p:nvPr>
            <p:ph type="dt" sz="half" idx="10"/>
          </p:nvPr>
        </p:nvSpPr>
        <p:spPr/>
        <p:txBody>
          <a:bodyPr/>
          <a:lstStyle>
            <a:lvl1pPr>
              <a:defRPr>
                <a:solidFill>
                  <a:schemeClr val="bg1"/>
                </a:solidFill>
              </a:defRPr>
            </a:lvl1pPr>
          </a:lstStyle>
          <a:p>
            <a:fld id="{09B7B912-BC30-49B7-A02C-19E603112DCE}" type="datetime1">
              <a:rPr lang="de-DE" smtClean="0"/>
              <a:t>18.08.2026</a:t>
            </a:fld>
            <a:endParaRPr lang="de-DE"/>
          </a:p>
        </p:txBody>
      </p:sp>
      <p:sp>
        <p:nvSpPr>
          <p:cNvPr id="4" name="Fußzeilenplatzhalter 3">
            <a:extLst>
              <a:ext uri="{FF2B5EF4-FFF2-40B4-BE49-F238E27FC236}">
                <a16:creationId xmlns:a16="http://schemas.microsoft.com/office/drawing/2014/main" id="{F2507E1C-6C27-73DB-CFDB-8FBFE4DA244A}"/>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DA96791-654F-EA7A-5AA3-B546E17CC8C5}"/>
              </a:ext>
            </a:extLst>
          </p:cNvPr>
          <p:cNvSpPr>
            <a:spLocks noGrp="1"/>
          </p:cNvSpPr>
          <p:nvPr>
            <p:ph type="sldNum" sz="quarter" idx="12"/>
          </p:nvPr>
        </p:nvSpPr>
        <p:spPr/>
        <p:txBody>
          <a:bodyPr/>
          <a:lstStyle>
            <a:lvl1pPr>
              <a:defRPr>
                <a:solidFill>
                  <a:schemeClr val="bg1"/>
                </a:solidFill>
              </a:defRPr>
            </a:lvl1p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093C404A-06C2-7398-F877-6BA56D97F4CA}"/>
              </a:ext>
            </a:extLst>
          </p:cNvPr>
          <p:cNvSpPr>
            <a:spLocks noGrp="1"/>
          </p:cNvSpPr>
          <p:nvPr>
            <p:ph type="body" sz="quarter" idx="13"/>
          </p:nvPr>
        </p:nvSpPr>
        <p:spPr>
          <a:xfrm>
            <a:off x="516001" y="1628774"/>
            <a:ext cx="9540000"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Freihandform: Form 8">
            <a:extLst>
              <a:ext uri="{FF2B5EF4-FFF2-40B4-BE49-F238E27FC236}">
                <a16:creationId xmlns:a16="http://schemas.microsoft.com/office/drawing/2014/main" id="{3546C745-E064-A10B-D8D5-CD17B11F1DA6}"/>
              </a:ext>
            </a:extLst>
          </p:cNvPr>
          <p:cNvSpPr>
            <a:spLocks/>
          </p:cNvSpPr>
          <p:nvPr userDrawn="1"/>
        </p:nvSpPr>
        <p:spPr>
          <a:xfrm rot="5400000">
            <a:off x="9593481" y="1010482"/>
            <a:ext cx="3601037" cy="1596000"/>
          </a:xfrm>
          <a:custGeom>
            <a:avLst/>
            <a:gdLst>
              <a:gd name="connsiteX0" fmla="*/ 0 w 3601037"/>
              <a:gd name="connsiteY0" fmla="*/ 1584277 h 1584277"/>
              <a:gd name="connsiteX1" fmla="*/ 0 w 3601037"/>
              <a:gd name="connsiteY1" fmla="*/ 0 h 1584277"/>
              <a:gd name="connsiteX2" fmla="*/ 3601037 w 3601037"/>
              <a:gd name="connsiteY2" fmla="*/ 0 h 1584277"/>
              <a:gd name="connsiteX3" fmla="*/ 2965648 w 3601037"/>
              <a:gd name="connsiteY3" fmla="*/ 1584277 h 1584277"/>
            </a:gdLst>
            <a:ahLst/>
            <a:cxnLst>
              <a:cxn ang="0">
                <a:pos x="connsiteX0" y="connsiteY0"/>
              </a:cxn>
              <a:cxn ang="0">
                <a:pos x="connsiteX1" y="connsiteY1"/>
              </a:cxn>
              <a:cxn ang="0">
                <a:pos x="connsiteX2" y="connsiteY2"/>
              </a:cxn>
              <a:cxn ang="0">
                <a:pos x="connsiteX3" y="connsiteY3"/>
              </a:cxn>
            </a:cxnLst>
            <a:rect l="l" t="t" r="r" b="b"/>
            <a:pathLst>
              <a:path w="3601037" h="1584277">
                <a:moveTo>
                  <a:pt x="0" y="1584277"/>
                </a:moveTo>
                <a:lnTo>
                  <a:pt x="0" y="0"/>
                </a:lnTo>
                <a:lnTo>
                  <a:pt x="3601037" y="0"/>
                </a:lnTo>
                <a:lnTo>
                  <a:pt x="2965648" y="1584277"/>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16887345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ndard_mit_Violet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36C0D5-F922-E87C-9327-AD2DD3F3228C}"/>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03D0B065-ED57-DE24-3AE8-D68FDE8CB2CA}"/>
              </a:ext>
            </a:extLst>
          </p:cNvPr>
          <p:cNvSpPr>
            <a:spLocks noGrp="1"/>
          </p:cNvSpPr>
          <p:nvPr>
            <p:ph type="dt" sz="half" idx="10"/>
          </p:nvPr>
        </p:nvSpPr>
        <p:spPr/>
        <p:txBody>
          <a:bodyPr/>
          <a:lstStyle/>
          <a:p>
            <a:fld id="{C39FA103-BB6E-4FDB-92CB-EAD44EBEAB93}" type="datetime1">
              <a:rPr lang="de-DE" smtClean="0"/>
              <a:t>18.08.2026</a:t>
            </a:fld>
            <a:endParaRPr lang="de-DE"/>
          </a:p>
        </p:txBody>
      </p:sp>
      <p:sp>
        <p:nvSpPr>
          <p:cNvPr id="4" name="Fußzeilenplatzhalter 3">
            <a:extLst>
              <a:ext uri="{FF2B5EF4-FFF2-40B4-BE49-F238E27FC236}">
                <a16:creationId xmlns:a16="http://schemas.microsoft.com/office/drawing/2014/main" id="{C1BDA441-80D7-9ED1-0F9E-DC054AF96786}"/>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66FC6798-FB8E-900D-B958-D73F41CF2AEE}"/>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F2CB966A-5CB5-ADD1-3B26-F25FA5592C46}"/>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4DA8C8D7-99FE-CE6F-5DB0-61C9F75558CC}"/>
              </a:ext>
            </a:extLst>
          </p:cNvPr>
          <p:cNvSpPr>
            <a:spLocks noGrp="1" noRot="1" noMove="1" noResize="1" noEditPoints="1" noAdjustHandles="1" noChangeArrowheads="1" noChangeShapeType="1"/>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6009430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andard_mit_Violet_2">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03D0B065-ED57-DE24-3AE8-D68FDE8CB2CA}"/>
              </a:ext>
            </a:extLst>
          </p:cNvPr>
          <p:cNvSpPr>
            <a:spLocks noGrp="1"/>
          </p:cNvSpPr>
          <p:nvPr>
            <p:ph type="dt" sz="half" idx="10"/>
          </p:nvPr>
        </p:nvSpPr>
        <p:spPr/>
        <p:txBody>
          <a:bodyPr/>
          <a:lstStyle/>
          <a:p>
            <a:fld id="{F6302461-2A60-413F-B40C-489E9AD8185E}" type="datetime1">
              <a:rPr lang="de-DE" smtClean="0"/>
              <a:t>18.08.2026</a:t>
            </a:fld>
            <a:endParaRPr lang="de-DE"/>
          </a:p>
        </p:txBody>
      </p:sp>
      <p:sp>
        <p:nvSpPr>
          <p:cNvPr id="4" name="Fußzeilenplatzhalter 3">
            <a:extLst>
              <a:ext uri="{FF2B5EF4-FFF2-40B4-BE49-F238E27FC236}">
                <a16:creationId xmlns:a16="http://schemas.microsoft.com/office/drawing/2014/main" id="{C1BDA441-80D7-9ED1-0F9E-DC054AF96786}"/>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66FC6798-FB8E-900D-B958-D73F41CF2AEE}"/>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F2CB966A-5CB5-ADD1-3B26-F25FA5592C46}"/>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4DA8C8D7-99FE-CE6F-5DB0-61C9F75558CC}"/>
              </a:ext>
            </a:extLst>
          </p:cNvPr>
          <p:cNvSpPr>
            <a:spLocks noGrp="1" noRot="1" noMove="1" noResize="1" noEditPoints="1" noAdjustHandles="1" noChangeArrowheads="1" noChangeShapeType="1"/>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6" name="Freihandform: Form 5">
            <a:extLst>
              <a:ext uri="{FF2B5EF4-FFF2-40B4-BE49-F238E27FC236}">
                <a16:creationId xmlns:a16="http://schemas.microsoft.com/office/drawing/2014/main" id="{B55E734C-E00A-BDFC-9BAD-8AE9A178C7DC}"/>
              </a:ext>
            </a:extLst>
          </p:cNvPr>
          <p:cNvSpPr/>
          <p:nvPr userDrawn="1"/>
        </p:nvSpPr>
        <p:spPr>
          <a:xfrm>
            <a:off x="0" y="0"/>
            <a:ext cx="1056000" cy="1449000"/>
          </a:xfrm>
          <a:custGeom>
            <a:avLst/>
            <a:gdLst>
              <a:gd name="connsiteX0" fmla="*/ 0 w 1056000"/>
              <a:gd name="connsiteY0" fmla="*/ 0 h 1449000"/>
              <a:gd name="connsiteX1" fmla="*/ 1056000 w 1056000"/>
              <a:gd name="connsiteY1" fmla="*/ 0 h 1449000"/>
              <a:gd name="connsiteX2" fmla="*/ 1056000 w 1056000"/>
              <a:gd name="connsiteY2" fmla="*/ 1449000 h 1449000"/>
              <a:gd name="connsiteX3" fmla="*/ 0 w 1056000"/>
              <a:gd name="connsiteY3" fmla="*/ 1022348 h 1449000"/>
            </a:gdLst>
            <a:ahLst/>
            <a:cxnLst>
              <a:cxn ang="0">
                <a:pos x="connsiteX0" y="connsiteY0"/>
              </a:cxn>
              <a:cxn ang="0">
                <a:pos x="connsiteX1" y="connsiteY1"/>
              </a:cxn>
              <a:cxn ang="0">
                <a:pos x="connsiteX2" y="connsiteY2"/>
              </a:cxn>
              <a:cxn ang="0">
                <a:pos x="connsiteX3" y="connsiteY3"/>
              </a:cxn>
            </a:cxnLst>
            <a:rect l="l" t="t" r="r" b="b"/>
            <a:pathLst>
              <a:path w="1056000" h="1449000">
                <a:moveTo>
                  <a:pt x="0" y="0"/>
                </a:moveTo>
                <a:lnTo>
                  <a:pt x="1056000" y="0"/>
                </a:lnTo>
                <a:lnTo>
                  <a:pt x="1056000" y="1449000"/>
                </a:lnTo>
                <a:lnTo>
                  <a:pt x="0" y="1022348"/>
                </a:lnTo>
                <a:close/>
              </a:path>
            </a:pathLst>
          </a:custGeom>
          <a:solidFill>
            <a:schemeClr val="accent4">
              <a:alpha val="60000"/>
            </a:schemeClr>
          </a:solidFill>
        </p:spPr>
        <p:txBody>
          <a:bodyPr wrap="square" lIns="0" tIns="0" rIns="0" bIns="0" rtlCol="0">
            <a:noAutofit/>
          </a:bodyPr>
          <a:lstStyle/>
          <a:p>
            <a:endParaRPr/>
          </a:p>
        </p:txBody>
      </p:sp>
      <p:sp>
        <p:nvSpPr>
          <p:cNvPr id="2" name="Titel 1">
            <a:extLst>
              <a:ext uri="{FF2B5EF4-FFF2-40B4-BE49-F238E27FC236}">
                <a16:creationId xmlns:a16="http://schemas.microsoft.com/office/drawing/2014/main" id="{FD36C0D5-F922-E87C-9327-AD2DD3F3228C}"/>
              </a:ext>
            </a:extLst>
          </p:cNvPr>
          <p:cNvSpPr>
            <a:spLocks noGrp="1"/>
          </p:cNvSpPr>
          <p:nvPr>
            <p:ph type="title"/>
          </p:nvPr>
        </p:nvSpPr>
        <p:spPr>
          <a:xfrm>
            <a:off x="516000" y="368300"/>
            <a:ext cx="11160063" cy="900700"/>
          </a:xfrm>
        </p:spPr>
        <p:txBody>
          <a:bodyPr/>
          <a:lstStyle/>
          <a:p>
            <a:r>
              <a:rPr lang="de-DE"/>
              <a:t>Mastertitelformat bearbeiten</a:t>
            </a:r>
          </a:p>
        </p:txBody>
      </p:sp>
    </p:spTree>
    <p:extLst>
      <p:ext uri="{BB962C8B-B14F-4D97-AF65-F5344CB8AC3E}">
        <p14:creationId xmlns:p14="http://schemas.microsoft.com/office/powerpoint/2010/main" val="1714503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_mit_Formen_und_Zusatz">
    <p:spTree>
      <p:nvGrpSpPr>
        <p:cNvPr id="1" name=""/>
        <p:cNvGrpSpPr/>
        <p:nvPr/>
      </p:nvGrpSpPr>
      <p:grpSpPr>
        <a:xfrm>
          <a:off x="0" y="0"/>
          <a:ext cx="0" cy="0"/>
          <a:chOff x="0" y="0"/>
          <a:chExt cx="0" cy="0"/>
        </a:xfrm>
      </p:grpSpPr>
      <p:sp>
        <p:nvSpPr>
          <p:cNvPr id="20" name="Freihandform: Form 19">
            <a:extLst>
              <a:ext uri="{FF2B5EF4-FFF2-40B4-BE49-F238E27FC236}">
                <a16:creationId xmlns:a16="http://schemas.microsoft.com/office/drawing/2014/main" id="{543A2488-A5F1-E484-71DC-B37418ADE6AA}"/>
              </a:ext>
            </a:extLst>
          </p:cNvPr>
          <p:cNvSpPr>
            <a:spLocks/>
          </p:cNvSpPr>
          <p:nvPr userDrawn="1"/>
        </p:nvSpPr>
        <p:spPr>
          <a:xfrm>
            <a:off x="8796000" y="0"/>
            <a:ext cx="3396000" cy="6858000"/>
          </a:xfrm>
          <a:custGeom>
            <a:avLst/>
            <a:gdLst>
              <a:gd name="connsiteX0" fmla="*/ 0 w 3576000"/>
              <a:gd name="connsiteY0" fmla="*/ 0 h 6858000"/>
              <a:gd name="connsiteX1" fmla="*/ 3576000 w 3576000"/>
              <a:gd name="connsiteY1" fmla="*/ 0 h 6858000"/>
              <a:gd name="connsiteX2" fmla="*/ 3576000 w 3576000"/>
              <a:gd name="connsiteY2" fmla="*/ 6858000 h 6858000"/>
              <a:gd name="connsiteX3" fmla="*/ 0 w 357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76000" h="6858000">
                <a:moveTo>
                  <a:pt x="0" y="0"/>
                </a:moveTo>
                <a:lnTo>
                  <a:pt x="3576000" y="0"/>
                </a:lnTo>
                <a:lnTo>
                  <a:pt x="3576000" y="6858000"/>
                </a:lnTo>
                <a:lnTo>
                  <a:pt x="0" y="685800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DE"/>
          </a:p>
        </p:txBody>
      </p:sp>
      <p:sp>
        <p:nvSpPr>
          <p:cNvPr id="11" name="Freihandform: Form 10">
            <a:extLst>
              <a:ext uri="{FF2B5EF4-FFF2-40B4-BE49-F238E27FC236}">
                <a16:creationId xmlns:a16="http://schemas.microsoft.com/office/drawing/2014/main" id="{734D23A8-54B5-0CF6-1238-E5724D2169F6}"/>
              </a:ext>
            </a:extLst>
          </p:cNvPr>
          <p:cNvSpPr>
            <a:spLocks noGrp="1" noRot="1" noMove="1" noResize="1" noEditPoints="1" noAdjustHandles="1" noChangeArrowheads="1" noChangeShapeType="1"/>
          </p:cNvSpPr>
          <p:nvPr userDrawn="1"/>
        </p:nvSpPr>
        <p:spPr>
          <a:xfrm rot="5400000">
            <a:off x="-466500" y="466500"/>
            <a:ext cx="2349000" cy="1416000"/>
          </a:xfrm>
          <a:custGeom>
            <a:avLst/>
            <a:gdLst>
              <a:gd name="connsiteX0" fmla="*/ 0 w 2349000"/>
              <a:gd name="connsiteY0" fmla="*/ 1416000 h 1416000"/>
              <a:gd name="connsiteX1" fmla="*/ 0 w 2349000"/>
              <a:gd name="connsiteY1" fmla="*/ 0 h 1416000"/>
              <a:gd name="connsiteX2" fmla="*/ 2349000 w 2349000"/>
              <a:gd name="connsiteY2" fmla="*/ 0 h 1416000"/>
              <a:gd name="connsiteX3" fmla="*/ 1781099 w 2349000"/>
              <a:gd name="connsiteY3" fmla="*/ 1416000 h 1416000"/>
            </a:gdLst>
            <a:ahLst/>
            <a:cxnLst>
              <a:cxn ang="0">
                <a:pos x="connsiteX0" y="connsiteY0"/>
              </a:cxn>
              <a:cxn ang="0">
                <a:pos x="connsiteX1" y="connsiteY1"/>
              </a:cxn>
              <a:cxn ang="0">
                <a:pos x="connsiteX2" y="connsiteY2"/>
              </a:cxn>
              <a:cxn ang="0">
                <a:pos x="connsiteX3" y="connsiteY3"/>
              </a:cxn>
            </a:cxnLst>
            <a:rect l="l" t="t" r="r" b="b"/>
            <a:pathLst>
              <a:path w="2349000" h="1416000">
                <a:moveTo>
                  <a:pt x="0" y="1416000"/>
                </a:moveTo>
                <a:lnTo>
                  <a:pt x="0" y="0"/>
                </a:lnTo>
                <a:lnTo>
                  <a:pt x="2349000" y="0"/>
                </a:lnTo>
                <a:lnTo>
                  <a:pt x="1781099" y="141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 name="Titel 1">
            <a:extLst>
              <a:ext uri="{FF2B5EF4-FFF2-40B4-BE49-F238E27FC236}">
                <a16:creationId xmlns:a16="http://schemas.microsoft.com/office/drawing/2014/main" id="{8D50629E-7B42-86E4-0C8F-DD76377A75CC}"/>
              </a:ext>
            </a:extLst>
          </p:cNvPr>
          <p:cNvSpPr>
            <a:spLocks noGrp="1"/>
          </p:cNvSpPr>
          <p:nvPr>
            <p:ph type="title"/>
          </p:nvPr>
        </p:nvSpPr>
        <p:spPr>
          <a:xfrm>
            <a:off x="516001" y="2709000"/>
            <a:ext cx="5580000" cy="1980000"/>
          </a:xfrm>
        </p:spPr>
        <p:txBody>
          <a:bodyPr/>
          <a:lstStyle>
            <a:lvl1pPr>
              <a:defRPr sz="4800"/>
            </a:lvl1pPr>
          </a:lstStyle>
          <a:p>
            <a:r>
              <a:rPr lang="de-DE"/>
              <a:t>Mastertitelformat bearbeiten</a:t>
            </a:r>
          </a:p>
        </p:txBody>
      </p:sp>
      <p:sp>
        <p:nvSpPr>
          <p:cNvPr id="5" name="Fußzeilenplatzhalter 4">
            <a:extLst>
              <a:ext uri="{FF2B5EF4-FFF2-40B4-BE49-F238E27FC236}">
                <a16:creationId xmlns:a16="http://schemas.microsoft.com/office/drawing/2014/main" id="{8F08C169-8E38-E2C4-4C43-7BE2122BAE53}"/>
              </a:ext>
            </a:extLst>
          </p:cNvPr>
          <p:cNvSpPr>
            <a:spLocks noGrp="1"/>
          </p:cNvSpPr>
          <p:nvPr>
            <p:ph type="ftr" sz="quarter" idx="12"/>
          </p:nvPr>
        </p:nvSpPr>
        <p:spPr/>
        <p:txBody>
          <a:bodyPr/>
          <a:lstStyle/>
          <a:p>
            <a:r>
              <a:rPr lang="de-DE"/>
              <a:t>Hier steht die Fußzeile</a:t>
            </a:r>
          </a:p>
        </p:txBody>
      </p:sp>
      <p:sp>
        <p:nvSpPr>
          <p:cNvPr id="23" name="Freihandform: Form 22">
            <a:extLst>
              <a:ext uri="{FF2B5EF4-FFF2-40B4-BE49-F238E27FC236}">
                <a16:creationId xmlns:a16="http://schemas.microsoft.com/office/drawing/2014/main" id="{6163D547-F5C3-2C6E-D61E-5715E3596EC9}"/>
              </a:ext>
            </a:extLst>
          </p:cNvPr>
          <p:cNvSpPr>
            <a:spLocks noGrp="1" noRot="1" noMove="1" noResize="1" noEditPoints="1" noAdjustHandles="1" noChangeArrowheads="1" noChangeShapeType="1"/>
          </p:cNvSpPr>
          <p:nvPr userDrawn="1"/>
        </p:nvSpPr>
        <p:spPr>
          <a:xfrm>
            <a:off x="8256000" y="369000"/>
            <a:ext cx="3419668" cy="6489000"/>
          </a:xfrm>
          <a:custGeom>
            <a:avLst/>
            <a:gdLst>
              <a:gd name="connsiteX0" fmla="*/ 3419668 w 3419668"/>
              <a:gd name="connsiteY0" fmla="*/ 0 h 6489000"/>
              <a:gd name="connsiteX1" fmla="*/ 3419668 w 3419668"/>
              <a:gd name="connsiteY1" fmla="*/ 6489000 h 6489000"/>
              <a:gd name="connsiteX2" fmla="*/ 0 w 3419668"/>
              <a:gd name="connsiteY2" fmla="*/ 6489000 h 6489000"/>
              <a:gd name="connsiteX3" fmla="*/ 0 w 3419668"/>
              <a:gd name="connsiteY3" fmla="*/ 1415618 h 6489000"/>
            </a:gdLst>
            <a:ahLst/>
            <a:cxnLst>
              <a:cxn ang="0">
                <a:pos x="connsiteX0" y="connsiteY0"/>
              </a:cxn>
              <a:cxn ang="0">
                <a:pos x="connsiteX1" y="connsiteY1"/>
              </a:cxn>
              <a:cxn ang="0">
                <a:pos x="connsiteX2" y="connsiteY2"/>
              </a:cxn>
              <a:cxn ang="0">
                <a:pos x="connsiteX3" y="connsiteY3"/>
              </a:cxn>
            </a:cxnLst>
            <a:rect l="l" t="t" r="r" b="b"/>
            <a:pathLst>
              <a:path w="3419668" h="6489000">
                <a:moveTo>
                  <a:pt x="3419668" y="0"/>
                </a:moveTo>
                <a:lnTo>
                  <a:pt x="3419668" y="6489000"/>
                </a:lnTo>
                <a:lnTo>
                  <a:pt x="0" y="6489000"/>
                </a:lnTo>
                <a:lnTo>
                  <a:pt x="0" y="1415618"/>
                </a:lnTo>
                <a:close/>
              </a:path>
            </a:pathLst>
          </a:custGeom>
          <a:solidFill>
            <a:schemeClr val="accent3">
              <a:alpha val="60000"/>
            </a:schemeClr>
          </a:solidFill>
        </p:spPr>
        <p:txBody>
          <a:bodyPr wrap="square" lIns="0" tIns="0" rIns="0" bIns="0" rtlCol="0">
            <a:noAutofit/>
          </a:bodyPr>
          <a:lstStyle/>
          <a:p>
            <a:endParaRPr/>
          </a:p>
        </p:txBody>
      </p:sp>
      <p:sp>
        <p:nvSpPr>
          <p:cNvPr id="29" name="Textplatzhalter 28">
            <a:extLst>
              <a:ext uri="{FF2B5EF4-FFF2-40B4-BE49-F238E27FC236}">
                <a16:creationId xmlns:a16="http://schemas.microsoft.com/office/drawing/2014/main" id="{1A3C3913-6171-FEAD-75FD-1B200C0A2E2E}"/>
              </a:ext>
            </a:extLst>
          </p:cNvPr>
          <p:cNvSpPr>
            <a:spLocks noGrp="1"/>
          </p:cNvSpPr>
          <p:nvPr>
            <p:ph type="body" sz="quarter" idx="14"/>
          </p:nvPr>
        </p:nvSpPr>
        <p:spPr>
          <a:xfrm>
            <a:off x="515938" y="4689475"/>
            <a:ext cx="5580062" cy="125952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36" name="Freihandform: Form 35">
            <a:extLst>
              <a:ext uri="{FF2B5EF4-FFF2-40B4-BE49-F238E27FC236}">
                <a16:creationId xmlns:a16="http://schemas.microsoft.com/office/drawing/2014/main" id="{8B68321D-D3EB-0B38-B5C2-E3A2ACC2B19C}"/>
              </a:ext>
            </a:extLst>
          </p:cNvPr>
          <p:cNvSpPr/>
          <p:nvPr userDrawn="1"/>
        </p:nvSpPr>
        <p:spPr>
          <a:xfrm>
            <a:off x="8796000" y="369000"/>
            <a:ext cx="2880064" cy="6489000"/>
          </a:xfrm>
          <a:custGeom>
            <a:avLst/>
            <a:gdLst>
              <a:gd name="connsiteX0" fmla="*/ 2880064 w 2880064"/>
              <a:gd name="connsiteY0" fmla="*/ 0 h 6489000"/>
              <a:gd name="connsiteX1" fmla="*/ 2880064 w 2880064"/>
              <a:gd name="connsiteY1" fmla="*/ 6489000 h 6489000"/>
              <a:gd name="connsiteX2" fmla="*/ 0 w 2880064"/>
              <a:gd name="connsiteY2" fmla="*/ 6489000 h 6489000"/>
              <a:gd name="connsiteX3" fmla="*/ 0 w 2880064"/>
              <a:gd name="connsiteY3" fmla="*/ 1192242 h 6489000"/>
            </a:gdLst>
            <a:ahLst/>
            <a:cxnLst>
              <a:cxn ang="0">
                <a:pos x="connsiteX0" y="connsiteY0"/>
              </a:cxn>
              <a:cxn ang="0">
                <a:pos x="connsiteX1" y="connsiteY1"/>
              </a:cxn>
              <a:cxn ang="0">
                <a:pos x="connsiteX2" y="connsiteY2"/>
              </a:cxn>
              <a:cxn ang="0">
                <a:pos x="connsiteX3" y="connsiteY3"/>
              </a:cxn>
            </a:cxnLst>
            <a:rect l="l" t="t" r="r" b="b"/>
            <a:pathLst>
              <a:path w="2880064" h="6489000">
                <a:moveTo>
                  <a:pt x="2880064" y="0"/>
                </a:moveTo>
                <a:lnTo>
                  <a:pt x="2880064" y="6489000"/>
                </a:lnTo>
                <a:lnTo>
                  <a:pt x="0" y="6489000"/>
                </a:lnTo>
                <a:lnTo>
                  <a:pt x="0" y="1192242"/>
                </a:lnTo>
                <a:close/>
              </a:path>
            </a:pathLst>
          </a:custGeom>
          <a:solidFill>
            <a:schemeClr val="accent3"/>
          </a:solidFill>
        </p:spPr>
        <p:txBody>
          <a:bodyPr wrap="square" lIns="0" tIns="0" rIns="0" bIns="0" rtlCol="0">
            <a:noAutofit/>
          </a:bodyPr>
          <a:lstStyle/>
          <a:p>
            <a:endParaRPr/>
          </a:p>
        </p:txBody>
      </p:sp>
      <p:sp>
        <p:nvSpPr>
          <p:cNvPr id="31" name="Freihandform: Form 30">
            <a:extLst>
              <a:ext uri="{FF2B5EF4-FFF2-40B4-BE49-F238E27FC236}">
                <a16:creationId xmlns:a16="http://schemas.microsoft.com/office/drawing/2014/main" id="{585DF466-D559-8258-65F4-E255FF46FAA5}"/>
              </a:ext>
            </a:extLst>
          </p:cNvPr>
          <p:cNvSpPr>
            <a:spLocks/>
          </p:cNvSpPr>
          <p:nvPr userDrawn="1"/>
        </p:nvSpPr>
        <p:spPr>
          <a:xfrm>
            <a:off x="9696000" y="1989000"/>
            <a:ext cx="2496000" cy="4869000"/>
          </a:xfrm>
          <a:custGeom>
            <a:avLst/>
            <a:gdLst>
              <a:gd name="connsiteX0" fmla="*/ 0 w 2496000"/>
              <a:gd name="connsiteY0" fmla="*/ 0 h 4869000"/>
              <a:gd name="connsiteX1" fmla="*/ 2496000 w 2496000"/>
              <a:gd name="connsiteY1" fmla="*/ 1008449 h 4869000"/>
              <a:gd name="connsiteX2" fmla="*/ 2496000 w 2496000"/>
              <a:gd name="connsiteY2" fmla="*/ 4869000 h 4869000"/>
              <a:gd name="connsiteX3" fmla="*/ 0 w 2496000"/>
              <a:gd name="connsiteY3" fmla="*/ 4869000 h 4869000"/>
            </a:gdLst>
            <a:ahLst/>
            <a:cxnLst>
              <a:cxn ang="0">
                <a:pos x="connsiteX0" y="connsiteY0"/>
              </a:cxn>
              <a:cxn ang="0">
                <a:pos x="connsiteX1" y="connsiteY1"/>
              </a:cxn>
              <a:cxn ang="0">
                <a:pos x="connsiteX2" y="connsiteY2"/>
              </a:cxn>
              <a:cxn ang="0">
                <a:pos x="connsiteX3" y="connsiteY3"/>
              </a:cxn>
            </a:cxnLst>
            <a:rect l="l" t="t" r="r" b="b"/>
            <a:pathLst>
              <a:path w="2496000" h="4869000">
                <a:moveTo>
                  <a:pt x="0" y="0"/>
                </a:moveTo>
                <a:lnTo>
                  <a:pt x="2496000" y="1008449"/>
                </a:lnTo>
                <a:lnTo>
                  <a:pt x="2496000" y="4869000"/>
                </a:lnTo>
                <a:lnTo>
                  <a:pt x="0" y="4869000"/>
                </a:lnTo>
                <a:close/>
              </a:path>
            </a:pathLst>
          </a:custGeom>
          <a:solidFill>
            <a:schemeClr val="accent2">
              <a:alpha val="60000"/>
            </a:schemeClr>
          </a:solidFill>
        </p:spPr>
        <p:txBody>
          <a:bodyPr wrap="square" lIns="0" tIns="0" rIns="0" bIns="0" rtlCol="0">
            <a:noAutofit/>
          </a:bodyPr>
          <a:lstStyle/>
          <a:p>
            <a:endParaRPr/>
          </a:p>
        </p:txBody>
      </p:sp>
      <p:sp>
        <p:nvSpPr>
          <p:cNvPr id="4" name="Datumsplatzhalter 3">
            <a:extLst>
              <a:ext uri="{FF2B5EF4-FFF2-40B4-BE49-F238E27FC236}">
                <a16:creationId xmlns:a16="http://schemas.microsoft.com/office/drawing/2014/main" id="{4DDFBA50-5519-6071-511D-139DCF5717B2}"/>
              </a:ext>
            </a:extLst>
          </p:cNvPr>
          <p:cNvSpPr>
            <a:spLocks noGrp="1"/>
          </p:cNvSpPr>
          <p:nvPr>
            <p:ph type="dt" sz="half" idx="11"/>
          </p:nvPr>
        </p:nvSpPr>
        <p:spPr/>
        <p:txBody>
          <a:bodyPr/>
          <a:lstStyle>
            <a:lvl1pPr>
              <a:defRPr>
                <a:solidFill>
                  <a:schemeClr val="bg1"/>
                </a:solidFill>
              </a:defRPr>
            </a:lvl1pPr>
          </a:lstStyle>
          <a:p>
            <a:fld id="{F7BE2B07-4B39-4C22-8CCA-5832F6990549}" type="datetime1">
              <a:rPr lang="de-DE" smtClean="0"/>
              <a:t>18.08.2026</a:t>
            </a:fld>
            <a:endParaRPr lang="de-DE"/>
          </a:p>
        </p:txBody>
      </p:sp>
      <p:sp>
        <p:nvSpPr>
          <p:cNvPr id="6" name="Foliennummernplatzhalter 5">
            <a:extLst>
              <a:ext uri="{FF2B5EF4-FFF2-40B4-BE49-F238E27FC236}">
                <a16:creationId xmlns:a16="http://schemas.microsoft.com/office/drawing/2014/main" id="{64D0E0DA-F147-C95D-72C2-D041AFF77F00}"/>
              </a:ext>
            </a:extLst>
          </p:cNvPr>
          <p:cNvSpPr>
            <a:spLocks noGrp="1"/>
          </p:cNvSpPr>
          <p:nvPr>
            <p:ph type="sldNum" sz="quarter" idx="13"/>
          </p:nvPr>
        </p:nvSpPr>
        <p:spPr/>
        <p:txBody>
          <a:bodyPr/>
          <a:lstStyle>
            <a:lvl1pPr>
              <a:defRPr>
                <a:solidFill>
                  <a:schemeClr val="bg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29692957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ndard_mit_Blu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0BCB2B-9256-5F4A-9ECC-4C2F9AEC19A3}"/>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76F513E4-41CB-2B00-D78E-62870C069755}"/>
              </a:ext>
            </a:extLst>
          </p:cNvPr>
          <p:cNvSpPr>
            <a:spLocks noGrp="1"/>
          </p:cNvSpPr>
          <p:nvPr>
            <p:ph type="dt" sz="half" idx="10"/>
          </p:nvPr>
        </p:nvSpPr>
        <p:spPr/>
        <p:txBody>
          <a:bodyPr/>
          <a:lstStyle/>
          <a:p>
            <a:fld id="{849C6899-EF25-43A2-9D6F-0358D7303EA4}" type="datetime1">
              <a:rPr lang="de-DE" smtClean="0"/>
              <a:t>18.08.2026</a:t>
            </a:fld>
            <a:endParaRPr lang="de-DE"/>
          </a:p>
        </p:txBody>
      </p:sp>
      <p:sp>
        <p:nvSpPr>
          <p:cNvPr id="4" name="Fußzeilenplatzhalter 3">
            <a:extLst>
              <a:ext uri="{FF2B5EF4-FFF2-40B4-BE49-F238E27FC236}">
                <a16:creationId xmlns:a16="http://schemas.microsoft.com/office/drawing/2014/main" id="{2C394D76-25BD-8B4A-7DED-FB332987D22C}"/>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4DC793E8-FD1E-5B61-2C48-16AD775A5522}"/>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569AEF3A-7CA9-68CA-2BAE-6A62B4019861}"/>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4830CB9E-F81F-933D-F7F6-AD0BD143628C}"/>
              </a:ext>
            </a:extLst>
          </p:cNvPr>
          <p:cNvSpPr>
            <a:spLocks noGrp="1" noRot="1" noMove="1" noResize="1" noEditPoints="1" noAdjustHandles="1" noChangeArrowheads="1" noChangeShapeType="1"/>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768101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ndard_mit_Turquoise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44DF5B-8E90-A7E0-C77A-6BF0E056BAF7}"/>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AAA004C2-CF5A-4980-ACF8-166D2A978055}"/>
              </a:ext>
            </a:extLst>
          </p:cNvPr>
          <p:cNvSpPr>
            <a:spLocks noGrp="1"/>
          </p:cNvSpPr>
          <p:nvPr>
            <p:ph type="dt" sz="half" idx="10"/>
          </p:nvPr>
        </p:nvSpPr>
        <p:spPr/>
        <p:txBody>
          <a:bodyPr/>
          <a:lstStyle/>
          <a:p>
            <a:fld id="{75C54DA2-6C33-4D49-85BB-D6E37C82F3D7}" type="datetime1">
              <a:rPr lang="de-DE" smtClean="0"/>
              <a:t>18.08.2026</a:t>
            </a:fld>
            <a:endParaRPr lang="de-DE"/>
          </a:p>
        </p:txBody>
      </p:sp>
      <p:sp>
        <p:nvSpPr>
          <p:cNvPr id="4" name="Fußzeilenplatzhalter 3">
            <a:extLst>
              <a:ext uri="{FF2B5EF4-FFF2-40B4-BE49-F238E27FC236}">
                <a16:creationId xmlns:a16="http://schemas.microsoft.com/office/drawing/2014/main" id="{FC6445D0-18EB-2081-1CBB-C3B147AF6C8B}"/>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4809DBB-635A-81D6-8E26-E5F3C73DECA9}"/>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3C6A238C-0657-781B-2A99-32111B73AC14}"/>
              </a:ext>
            </a:extLst>
          </p:cNvPr>
          <p:cNvSpPr>
            <a:spLocks noGrp="1"/>
          </p:cNvSpPr>
          <p:nvPr>
            <p:ph type="body" sz="quarter" idx="13"/>
          </p:nvPr>
        </p:nvSpPr>
        <p:spPr>
          <a:xfrm>
            <a:off x="515938" y="1628999"/>
            <a:ext cx="11160125" cy="450033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27582086-E236-9A8E-6080-FF292EE3359E}"/>
              </a:ext>
            </a:extLst>
          </p:cNvPr>
          <p:cNvSpPr>
            <a:spLocks noGrp="1" noRot="1" noMove="1" noResize="1" noEditPoints="1" noAdjustHandles="1" noChangeArrowheads="1" noChangeShapeType="1"/>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40002220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ndard_mit_Turquoise_2">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AAA004C2-CF5A-4980-ACF8-166D2A978055}"/>
              </a:ext>
            </a:extLst>
          </p:cNvPr>
          <p:cNvSpPr>
            <a:spLocks noGrp="1"/>
          </p:cNvSpPr>
          <p:nvPr>
            <p:ph type="dt" sz="half" idx="10"/>
          </p:nvPr>
        </p:nvSpPr>
        <p:spPr/>
        <p:txBody>
          <a:bodyPr/>
          <a:lstStyle/>
          <a:p>
            <a:fld id="{918D1DA6-F7A5-44E8-944C-C1960F780D72}" type="datetime1">
              <a:rPr lang="de-DE" smtClean="0"/>
              <a:t>18.08.2026</a:t>
            </a:fld>
            <a:endParaRPr lang="de-DE"/>
          </a:p>
        </p:txBody>
      </p:sp>
      <p:sp>
        <p:nvSpPr>
          <p:cNvPr id="4" name="Fußzeilenplatzhalter 3">
            <a:extLst>
              <a:ext uri="{FF2B5EF4-FFF2-40B4-BE49-F238E27FC236}">
                <a16:creationId xmlns:a16="http://schemas.microsoft.com/office/drawing/2014/main" id="{FC6445D0-18EB-2081-1CBB-C3B147AF6C8B}"/>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4809DBB-635A-81D6-8E26-E5F3C73DECA9}"/>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3C6A238C-0657-781B-2A99-32111B73AC14}"/>
              </a:ext>
            </a:extLst>
          </p:cNvPr>
          <p:cNvSpPr>
            <a:spLocks noGrp="1"/>
          </p:cNvSpPr>
          <p:nvPr>
            <p:ph type="body" sz="quarter" idx="13"/>
          </p:nvPr>
        </p:nvSpPr>
        <p:spPr>
          <a:xfrm>
            <a:off x="515938" y="1628999"/>
            <a:ext cx="11160125" cy="450033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27582086-E236-9A8E-6080-FF292EE3359E}"/>
              </a:ext>
            </a:extLst>
          </p:cNvPr>
          <p:cNvSpPr>
            <a:spLocks noGrp="1" noRot="1" noMove="1" noResize="1" noEditPoints="1" noAdjustHandles="1" noChangeArrowheads="1" noChangeShapeType="1"/>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4" name="Freihandform: Form 13">
            <a:extLst>
              <a:ext uri="{FF2B5EF4-FFF2-40B4-BE49-F238E27FC236}">
                <a16:creationId xmlns:a16="http://schemas.microsoft.com/office/drawing/2014/main" id="{FAA49694-BEB8-121D-7B07-77BB0A8F9C92}"/>
              </a:ext>
            </a:extLst>
          </p:cNvPr>
          <p:cNvSpPr/>
          <p:nvPr userDrawn="1"/>
        </p:nvSpPr>
        <p:spPr>
          <a:xfrm>
            <a:off x="0" y="0"/>
            <a:ext cx="1056000" cy="1449000"/>
          </a:xfrm>
          <a:custGeom>
            <a:avLst/>
            <a:gdLst>
              <a:gd name="connsiteX0" fmla="*/ 0 w 1056000"/>
              <a:gd name="connsiteY0" fmla="*/ 0 h 1449000"/>
              <a:gd name="connsiteX1" fmla="*/ 1056000 w 1056000"/>
              <a:gd name="connsiteY1" fmla="*/ 0 h 1449000"/>
              <a:gd name="connsiteX2" fmla="*/ 1056000 w 1056000"/>
              <a:gd name="connsiteY2" fmla="*/ 1449000 h 1449000"/>
              <a:gd name="connsiteX3" fmla="*/ 0 w 1056000"/>
              <a:gd name="connsiteY3" fmla="*/ 1022348 h 1449000"/>
            </a:gdLst>
            <a:ahLst/>
            <a:cxnLst>
              <a:cxn ang="0">
                <a:pos x="connsiteX0" y="connsiteY0"/>
              </a:cxn>
              <a:cxn ang="0">
                <a:pos x="connsiteX1" y="connsiteY1"/>
              </a:cxn>
              <a:cxn ang="0">
                <a:pos x="connsiteX2" y="connsiteY2"/>
              </a:cxn>
              <a:cxn ang="0">
                <a:pos x="connsiteX3" y="connsiteY3"/>
              </a:cxn>
            </a:cxnLst>
            <a:rect l="l" t="t" r="r" b="b"/>
            <a:pathLst>
              <a:path w="1056000" h="1449000">
                <a:moveTo>
                  <a:pt x="0" y="0"/>
                </a:moveTo>
                <a:lnTo>
                  <a:pt x="1056000" y="0"/>
                </a:lnTo>
                <a:lnTo>
                  <a:pt x="1056000" y="1449000"/>
                </a:lnTo>
                <a:lnTo>
                  <a:pt x="0" y="1022348"/>
                </a:lnTo>
                <a:close/>
              </a:path>
            </a:pathLst>
          </a:custGeom>
          <a:solidFill>
            <a:schemeClr val="accent4">
              <a:alpha val="60000"/>
            </a:schemeClr>
          </a:solidFill>
        </p:spPr>
        <p:txBody>
          <a:bodyPr wrap="square" lIns="0" tIns="0" rIns="0" bIns="0" rtlCol="0">
            <a:noAutofit/>
          </a:bodyPr>
          <a:lstStyle/>
          <a:p>
            <a:endParaRPr/>
          </a:p>
        </p:txBody>
      </p:sp>
      <p:sp>
        <p:nvSpPr>
          <p:cNvPr id="2" name="Titel 1">
            <a:extLst>
              <a:ext uri="{FF2B5EF4-FFF2-40B4-BE49-F238E27FC236}">
                <a16:creationId xmlns:a16="http://schemas.microsoft.com/office/drawing/2014/main" id="{ED44DF5B-8E90-A7E0-C77A-6BF0E056BAF7}"/>
              </a:ext>
            </a:extLst>
          </p:cNvPr>
          <p:cNvSpPr>
            <a:spLocks noGrp="1"/>
          </p:cNvSpPr>
          <p:nvPr>
            <p:ph type="title"/>
          </p:nvPr>
        </p:nvSpPr>
        <p:spPr>
          <a:xfrm>
            <a:off x="516000" y="368300"/>
            <a:ext cx="11160063" cy="900700"/>
          </a:xfrm>
        </p:spPr>
        <p:txBody>
          <a:bodyPr/>
          <a:lstStyle/>
          <a:p>
            <a:r>
              <a:rPr lang="de-DE"/>
              <a:t>Mastertitelformat bearbeiten</a:t>
            </a:r>
          </a:p>
        </p:txBody>
      </p:sp>
    </p:spTree>
    <p:extLst>
      <p:ext uri="{BB962C8B-B14F-4D97-AF65-F5344CB8AC3E}">
        <p14:creationId xmlns:p14="http://schemas.microsoft.com/office/powerpoint/2010/main" val="1479672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andard_mit_Gre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225BE3-6CD6-9018-9733-DA7534032EEF}"/>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1CA0E7D7-D74F-8E63-2481-AD39B8757018}"/>
              </a:ext>
            </a:extLst>
          </p:cNvPr>
          <p:cNvSpPr>
            <a:spLocks noGrp="1"/>
          </p:cNvSpPr>
          <p:nvPr>
            <p:ph type="dt" sz="half" idx="10"/>
          </p:nvPr>
        </p:nvSpPr>
        <p:spPr/>
        <p:txBody>
          <a:bodyPr/>
          <a:lstStyle/>
          <a:p>
            <a:fld id="{EF066B76-7489-4085-B3AF-69A45255BC5C}" type="datetime1">
              <a:rPr lang="de-DE" smtClean="0"/>
              <a:t>18.08.2026</a:t>
            </a:fld>
            <a:endParaRPr lang="de-DE"/>
          </a:p>
        </p:txBody>
      </p:sp>
      <p:sp>
        <p:nvSpPr>
          <p:cNvPr id="4" name="Fußzeilenplatzhalter 3">
            <a:extLst>
              <a:ext uri="{FF2B5EF4-FFF2-40B4-BE49-F238E27FC236}">
                <a16:creationId xmlns:a16="http://schemas.microsoft.com/office/drawing/2014/main" id="{FEC3E9F8-4184-2094-1932-838F40A92601}"/>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A47E1319-AD2D-4255-2041-5D00018B51A8}"/>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1D531A9A-44DF-4340-A56C-71F6118C7163}"/>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000AFB63-9F35-BAD5-C28E-E63CFC2A7984}"/>
              </a:ext>
            </a:extLst>
          </p:cNvPr>
          <p:cNvSpPr>
            <a:spLocks noGrp="1" noRot="1" noMove="1" noResize="1" noEditPoints="1" noAdjustHandles="1" noChangeArrowheads="1" noChangeShapeType="1"/>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26712300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ateme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45B3CE-C8B7-E276-3E0A-2D224F7B361B}"/>
              </a:ext>
            </a:extLst>
          </p:cNvPr>
          <p:cNvSpPr>
            <a:spLocks noGrp="1"/>
          </p:cNvSpPr>
          <p:nvPr>
            <p:ph type="title" hasCustomPrompt="1"/>
          </p:nvPr>
        </p:nvSpPr>
        <p:spPr>
          <a:xfrm>
            <a:off x="1416000" y="368300"/>
            <a:ext cx="9360000" cy="5761038"/>
          </a:xfrm>
        </p:spPr>
        <p:txBody>
          <a:bodyPr anchor="ctr" anchorCtr="0">
            <a:normAutofit/>
          </a:bodyPr>
          <a:lstStyle>
            <a:lvl1pPr algn="ctr">
              <a:defRPr sz="4400"/>
            </a:lvl1pPr>
          </a:lstStyle>
          <a:p>
            <a:r>
              <a:rPr lang="de-DE"/>
              <a:t>Statement hinzufügen</a:t>
            </a:r>
          </a:p>
        </p:txBody>
      </p:sp>
      <p:sp>
        <p:nvSpPr>
          <p:cNvPr id="3" name="Datumsplatzhalter 2">
            <a:extLst>
              <a:ext uri="{FF2B5EF4-FFF2-40B4-BE49-F238E27FC236}">
                <a16:creationId xmlns:a16="http://schemas.microsoft.com/office/drawing/2014/main" id="{D5E675AF-42B2-46CD-E2EC-3C7C42EA4A38}"/>
              </a:ext>
            </a:extLst>
          </p:cNvPr>
          <p:cNvSpPr>
            <a:spLocks noGrp="1"/>
          </p:cNvSpPr>
          <p:nvPr>
            <p:ph type="dt" sz="half" idx="10"/>
          </p:nvPr>
        </p:nvSpPr>
        <p:spPr/>
        <p:txBody>
          <a:bodyPr/>
          <a:lstStyle/>
          <a:p>
            <a:fld id="{22268313-6960-437D-8F84-17DB24727A00}" type="datetime1">
              <a:rPr lang="de-DE" smtClean="0"/>
              <a:t>18.08.2026</a:t>
            </a:fld>
            <a:endParaRPr lang="de-DE"/>
          </a:p>
        </p:txBody>
      </p:sp>
      <p:sp>
        <p:nvSpPr>
          <p:cNvPr id="4" name="Fußzeilenplatzhalter 3">
            <a:extLst>
              <a:ext uri="{FF2B5EF4-FFF2-40B4-BE49-F238E27FC236}">
                <a16:creationId xmlns:a16="http://schemas.microsoft.com/office/drawing/2014/main" id="{FE9EFF23-348C-165C-DE7C-AF914F5C4938}"/>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387807B-A0FF-9CCB-D86D-A7B353765005}"/>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15" name="Freihandform: Form 14">
            <a:extLst>
              <a:ext uri="{FF2B5EF4-FFF2-40B4-BE49-F238E27FC236}">
                <a16:creationId xmlns:a16="http://schemas.microsoft.com/office/drawing/2014/main" id="{B05A057E-9E7B-7924-4051-CF1E8E983FA8}"/>
              </a:ext>
            </a:extLst>
          </p:cNvPr>
          <p:cNvSpPr>
            <a:spLocks noGrp="1" noRot="1" noMove="1" noResize="1" noEditPoints="1" noAdjustHandles="1" noChangeArrowheads="1" noChangeShapeType="1"/>
          </p:cNvSpPr>
          <p:nvPr userDrawn="1"/>
        </p:nvSpPr>
        <p:spPr>
          <a:xfrm rot="5400000" flipH="1" flipV="1">
            <a:off x="10758286" y="394534"/>
            <a:ext cx="1828246" cy="1039180"/>
          </a:xfrm>
          <a:custGeom>
            <a:avLst/>
            <a:gdLst>
              <a:gd name="connsiteX0" fmla="*/ 1828246 w 1828246"/>
              <a:gd name="connsiteY0" fmla="*/ 0 h 1039180"/>
              <a:gd name="connsiteX1" fmla="*/ 1828246 w 1828246"/>
              <a:gd name="connsiteY1" fmla="*/ 1039180 h 1039180"/>
              <a:gd name="connsiteX2" fmla="*/ 0 w 1828246"/>
              <a:gd name="connsiteY2" fmla="*/ 1039180 h 1039180"/>
              <a:gd name="connsiteX3" fmla="*/ 416773 w 1828246"/>
              <a:gd name="connsiteY3" fmla="*/ 0 h 1039180"/>
            </a:gdLst>
            <a:ahLst/>
            <a:cxnLst>
              <a:cxn ang="0">
                <a:pos x="connsiteX0" y="connsiteY0"/>
              </a:cxn>
              <a:cxn ang="0">
                <a:pos x="connsiteX1" y="connsiteY1"/>
              </a:cxn>
              <a:cxn ang="0">
                <a:pos x="connsiteX2" y="connsiteY2"/>
              </a:cxn>
              <a:cxn ang="0">
                <a:pos x="connsiteX3" y="connsiteY3"/>
              </a:cxn>
            </a:cxnLst>
            <a:rect l="l" t="t" r="r" b="b"/>
            <a:pathLst>
              <a:path w="1828246" h="1039180">
                <a:moveTo>
                  <a:pt x="1828246" y="0"/>
                </a:moveTo>
                <a:lnTo>
                  <a:pt x="1828246" y="1039180"/>
                </a:lnTo>
                <a:lnTo>
                  <a:pt x="0" y="1039180"/>
                </a:lnTo>
                <a:lnTo>
                  <a:pt x="416773" y="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3" name="Freihandform: Form 12">
            <a:extLst>
              <a:ext uri="{FF2B5EF4-FFF2-40B4-BE49-F238E27FC236}">
                <a16:creationId xmlns:a16="http://schemas.microsoft.com/office/drawing/2014/main" id="{94046506-ECA3-D5C1-B0E1-B13722FFFA1C}"/>
              </a:ext>
            </a:extLst>
          </p:cNvPr>
          <p:cNvSpPr>
            <a:spLocks noGrp="1" noRot="1" noMove="1" noResize="1" noEditPoints="1" noAdjustHandles="1" noChangeArrowheads="1" noChangeShapeType="1"/>
          </p:cNvSpPr>
          <p:nvPr userDrawn="1"/>
        </p:nvSpPr>
        <p:spPr>
          <a:xfrm rot="16200000" flipV="1">
            <a:off x="10767909" y="1104908"/>
            <a:ext cx="2529000" cy="319182"/>
          </a:xfrm>
          <a:custGeom>
            <a:avLst/>
            <a:gdLst>
              <a:gd name="connsiteX0" fmla="*/ 2529000 w 2529000"/>
              <a:gd name="connsiteY0" fmla="*/ 319182 h 319182"/>
              <a:gd name="connsiteX1" fmla="*/ 2529000 w 2529000"/>
              <a:gd name="connsiteY1" fmla="*/ 0 h 319182"/>
              <a:gd name="connsiteX2" fmla="*/ 128011 w 2529000"/>
              <a:gd name="connsiteY2" fmla="*/ 0 h 319182"/>
              <a:gd name="connsiteX3" fmla="*/ 0 w 2529000"/>
              <a:gd name="connsiteY3" fmla="*/ 319182 h 319182"/>
            </a:gdLst>
            <a:ahLst/>
            <a:cxnLst>
              <a:cxn ang="0">
                <a:pos x="connsiteX0" y="connsiteY0"/>
              </a:cxn>
              <a:cxn ang="0">
                <a:pos x="connsiteX1" y="connsiteY1"/>
              </a:cxn>
              <a:cxn ang="0">
                <a:pos x="connsiteX2" y="connsiteY2"/>
              </a:cxn>
              <a:cxn ang="0">
                <a:pos x="connsiteX3" y="connsiteY3"/>
              </a:cxn>
            </a:cxnLst>
            <a:rect l="l" t="t" r="r" b="b"/>
            <a:pathLst>
              <a:path w="2529000" h="319182">
                <a:moveTo>
                  <a:pt x="2529000" y="319182"/>
                </a:moveTo>
                <a:lnTo>
                  <a:pt x="2529000" y="0"/>
                </a:lnTo>
                <a:lnTo>
                  <a:pt x="128011" y="0"/>
                </a:lnTo>
                <a:lnTo>
                  <a:pt x="0" y="319182"/>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1" name="Freihandform: Form 10">
            <a:extLst>
              <a:ext uri="{FF2B5EF4-FFF2-40B4-BE49-F238E27FC236}">
                <a16:creationId xmlns:a16="http://schemas.microsoft.com/office/drawing/2014/main" id="{F173054A-925B-139E-0A5C-4DA186ACFE9B}"/>
              </a:ext>
            </a:extLst>
          </p:cNvPr>
          <p:cNvSpPr>
            <a:spLocks/>
          </p:cNvSpPr>
          <p:nvPr userDrawn="1"/>
        </p:nvSpPr>
        <p:spPr>
          <a:xfrm rot="16200000" flipV="1">
            <a:off x="-2712519" y="3809480"/>
            <a:ext cx="5761038" cy="335998"/>
          </a:xfrm>
          <a:custGeom>
            <a:avLst/>
            <a:gdLst>
              <a:gd name="connsiteX0" fmla="*/ 6488999 w 6488999"/>
              <a:gd name="connsiteY0" fmla="*/ 1 h 335998"/>
              <a:gd name="connsiteX1" fmla="*/ 0 w 6488999"/>
              <a:gd name="connsiteY1" fmla="*/ 0 h 335998"/>
              <a:gd name="connsiteX2" fmla="*/ 0 w 6488999"/>
              <a:gd name="connsiteY2" fmla="*/ 335998 h 335998"/>
              <a:gd name="connsiteX3" fmla="*/ 6337426 w 6488999"/>
              <a:gd name="connsiteY3" fmla="*/ 335998 h 335998"/>
            </a:gdLst>
            <a:ahLst/>
            <a:cxnLst>
              <a:cxn ang="0">
                <a:pos x="connsiteX0" y="connsiteY0"/>
              </a:cxn>
              <a:cxn ang="0">
                <a:pos x="connsiteX1" y="connsiteY1"/>
              </a:cxn>
              <a:cxn ang="0">
                <a:pos x="connsiteX2" y="connsiteY2"/>
              </a:cxn>
              <a:cxn ang="0">
                <a:pos x="connsiteX3" y="connsiteY3"/>
              </a:cxn>
            </a:cxnLst>
            <a:rect l="l" t="t" r="r" b="b"/>
            <a:pathLst>
              <a:path w="6488999" h="335998">
                <a:moveTo>
                  <a:pt x="6488999" y="1"/>
                </a:moveTo>
                <a:lnTo>
                  <a:pt x="0" y="0"/>
                </a:lnTo>
                <a:lnTo>
                  <a:pt x="0" y="335998"/>
                </a:lnTo>
                <a:lnTo>
                  <a:pt x="6337426" y="335998"/>
                </a:lnTo>
                <a:close/>
              </a:path>
            </a:pathLst>
          </a:custGeom>
          <a:solidFill>
            <a:schemeClr val="accent3">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Rectangle 10">
            <a:extLst>
              <a:ext uri="{FF2B5EF4-FFF2-40B4-BE49-F238E27FC236}">
                <a16:creationId xmlns:a16="http://schemas.microsoft.com/office/drawing/2014/main" id="{9F27EBB9-BCE1-5A4C-C4E7-9FB0BFA5AD5A}"/>
              </a:ext>
            </a:extLst>
          </p:cNvPr>
          <p:cNvSpPr>
            <a:spLocks noGrp="1" noRot="1" noMove="1" noResize="1" noEditPoints="1" noAdjustHandles="1" noChangeArrowheads="1" noChangeShapeType="1"/>
          </p:cNvSpPr>
          <p:nvPr userDrawn="1"/>
        </p:nvSpPr>
        <p:spPr>
          <a:xfrm flipV="1">
            <a:off x="1" y="761700"/>
            <a:ext cx="515999" cy="5187300"/>
          </a:xfrm>
          <a:prstGeom prst="rect">
            <a:avLst/>
          </a:prstGeom>
          <a:solidFill>
            <a:schemeClr val="accent4">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Tree>
    <p:extLst>
      <p:ext uri="{BB962C8B-B14F-4D97-AF65-F5344CB8AC3E}">
        <p14:creationId xmlns:p14="http://schemas.microsoft.com/office/powerpoint/2010/main" val="37831540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ildsammlu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806541-DB72-28B3-F9BB-5237D2DA5EE9}"/>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3161634E-DA5A-D579-5C2E-2F75A294FB63}"/>
              </a:ext>
            </a:extLst>
          </p:cNvPr>
          <p:cNvSpPr>
            <a:spLocks noGrp="1"/>
          </p:cNvSpPr>
          <p:nvPr>
            <p:ph type="dt" sz="half" idx="10"/>
          </p:nvPr>
        </p:nvSpPr>
        <p:spPr/>
        <p:txBody>
          <a:bodyPr/>
          <a:lstStyle/>
          <a:p>
            <a:fld id="{927FFDB8-BCCB-4BF8-8128-6FBF6085BD04}" type="datetime1">
              <a:rPr lang="de-DE" smtClean="0"/>
              <a:t>18.08.2026</a:t>
            </a:fld>
            <a:endParaRPr lang="de-DE"/>
          </a:p>
        </p:txBody>
      </p:sp>
      <p:sp>
        <p:nvSpPr>
          <p:cNvPr id="4" name="Fußzeilenplatzhalter 3">
            <a:extLst>
              <a:ext uri="{FF2B5EF4-FFF2-40B4-BE49-F238E27FC236}">
                <a16:creationId xmlns:a16="http://schemas.microsoft.com/office/drawing/2014/main" id="{CA0F2421-09B1-9CB5-9852-0889CA3A68DC}"/>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D0EC495A-D790-869E-84D7-47624CF3FDC4}"/>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Bildplatzhalter 6">
            <a:extLst>
              <a:ext uri="{FF2B5EF4-FFF2-40B4-BE49-F238E27FC236}">
                <a16:creationId xmlns:a16="http://schemas.microsoft.com/office/drawing/2014/main" id="{BA74B39D-C4E1-EACC-D667-09F44AE0E932}"/>
              </a:ext>
            </a:extLst>
          </p:cNvPr>
          <p:cNvSpPr>
            <a:spLocks noGrp="1"/>
          </p:cNvSpPr>
          <p:nvPr>
            <p:ph type="pic" sz="quarter" idx="13" hasCustomPrompt="1"/>
          </p:nvPr>
        </p:nvSpPr>
        <p:spPr>
          <a:xfrm>
            <a:off x="515938" y="1628163"/>
            <a:ext cx="2519362" cy="1620837"/>
          </a:xfrm>
        </p:spPr>
        <p:txBody>
          <a:bodyPr anchor="ctr"/>
          <a:lstStyle>
            <a:lvl1pPr algn="ctr">
              <a:defRPr/>
            </a:lvl1pPr>
          </a:lstStyle>
          <a:p>
            <a:r>
              <a:rPr lang="en-US"/>
              <a:t>1. Bild hinzufügen</a:t>
            </a:r>
            <a:endParaRPr lang="de-DE"/>
          </a:p>
        </p:txBody>
      </p:sp>
      <p:sp>
        <p:nvSpPr>
          <p:cNvPr id="9" name="Textplatzhalter 8">
            <a:extLst>
              <a:ext uri="{FF2B5EF4-FFF2-40B4-BE49-F238E27FC236}">
                <a16:creationId xmlns:a16="http://schemas.microsoft.com/office/drawing/2014/main" id="{79D71AE1-8A10-F66C-E483-7C67FE81E523}"/>
              </a:ext>
            </a:extLst>
          </p:cNvPr>
          <p:cNvSpPr>
            <a:spLocks noGrp="1"/>
          </p:cNvSpPr>
          <p:nvPr>
            <p:ph type="body" sz="quarter" idx="14"/>
          </p:nvPr>
        </p:nvSpPr>
        <p:spPr>
          <a:xfrm>
            <a:off x="515938" y="3429000"/>
            <a:ext cx="2519362" cy="27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3" name="Bildplatzhalter 12">
            <a:extLst>
              <a:ext uri="{FF2B5EF4-FFF2-40B4-BE49-F238E27FC236}">
                <a16:creationId xmlns:a16="http://schemas.microsoft.com/office/drawing/2014/main" id="{E10CA151-B832-D857-E77C-B7B046E10B2D}"/>
              </a:ext>
            </a:extLst>
          </p:cNvPr>
          <p:cNvSpPr>
            <a:spLocks noGrp="1"/>
          </p:cNvSpPr>
          <p:nvPr>
            <p:ph type="pic" sz="quarter" idx="15" hasCustomPrompt="1"/>
          </p:nvPr>
        </p:nvSpPr>
        <p:spPr>
          <a:xfrm>
            <a:off x="3395663" y="1628163"/>
            <a:ext cx="2519362" cy="1620837"/>
          </a:xfrm>
        </p:spPr>
        <p:txBody>
          <a:bodyPr anchor="ctr"/>
          <a:lstStyle>
            <a:lvl1pPr algn="ctr">
              <a:defRPr/>
            </a:lvl1pPr>
          </a:lstStyle>
          <a:p>
            <a:r>
              <a:rPr lang="en-US"/>
              <a:t>2. Bild hinzufügen</a:t>
            </a:r>
            <a:endParaRPr lang="de-DE"/>
          </a:p>
        </p:txBody>
      </p:sp>
      <p:sp>
        <p:nvSpPr>
          <p:cNvPr id="15" name="Bildplatzhalter 14">
            <a:extLst>
              <a:ext uri="{FF2B5EF4-FFF2-40B4-BE49-F238E27FC236}">
                <a16:creationId xmlns:a16="http://schemas.microsoft.com/office/drawing/2014/main" id="{BE703568-1ED7-2678-CB3C-ABA108F6CBC5}"/>
              </a:ext>
            </a:extLst>
          </p:cNvPr>
          <p:cNvSpPr>
            <a:spLocks noGrp="1"/>
          </p:cNvSpPr>
          <p:nvPr>
            <p:ph type="pic" sz="quarter" idx="16" hasCustomPrompt="1"/>
          </p:nvPr>
        </p:nvSpPr>
        <p:spPr>
          <a:xfrm>
            <a:off x="6275388" y="1628163"/>
            <a:ext cx="2519362" cy="1620837"/>
          </a:xfrm>
        </p:spPr>
        <p:txBody>
          <a:bodyPr anchor="ctr"/>
          <a:lstStyle>
            <a:lvl1pPr algn="ctr">
              <a:defRPr/>
            </a:lvl1pPr>
          </a:lstStyle>
          <a:p>
            <a:r>
              <a:rPr lang="en-US"/>
              <a:t>3. Bild hinzufügen</a:t>
            </a:r>
            <a:endParaRPr lang="de-DE"/>
          </a:p>
        </p:txBody>
      </p:sp>
      <p:sp>
        <p:nvSpPr>
          <p:cNvPr id="19" name="Bildplatzhalter 18">
            <a:extLst>
              <a:ext uri="{FF2B5EF4-FFF2-40B4-BE49-F238E27FC236}">
                <a16:creationId xmlns:a16="http://schemas.microsoft.com/office/drawing/2014/main" id="{DB1193AD-CEBC-F745-BEE1-03A15407C896}"/>
              </a:ext>
            </a:extLst>
          </p:cNvPr>
          <p:cNvSpPr>
            <a:spLocks noGrp="1"/>
          </p:cNvSpPr>
          <p:nvPr>
            <p:ph type="pic" sz="quarter" idx="17" hasCustomPrompt="1"/>
          </p:nvPr>
        </p:nvSpPr>
        <p:spPr>
          <a:xfrm>
            <a:off x="9156700" y="1628163"/>
            <a:ext cx="2518750" cy="1620836"/>
          </a:xfrm>
        </p:spPr>
        <p:txBody>
          <a:bodyPr anchor="ctr"/>
          <a:lstStyle>
            <a:lvl1pPr algn="ctr">
              <a:defRPr/>
            </a:lvl1pPr>
          </a:lstStyle>
          <a:p>
            <a:r>
              <a:rPr lang="en-US"/>
              <a:t>4. Bild hinzufügen</a:t>
            </a:r>
            <a:endParaRPr lang="de-DE"/>
          </a:p>
        </p:txBody>
      </p:sp>
      <p:sp>
        <p:nvSpPr>
          <p:cNvPr id="21" name="Textplatzhalter 20">
            <a:extLst>
              <a:ext uri="{FF2B5EF4-FFF2-40B4-BE49-F238E27FC236}">
                <a16:creationId xmlns:a16="http://schemas.microsoft.com/office/drawing/2014/main" id="{2F3998D0-2123-4F9D-59B2-EA2F0D9D3F2B}"/>
              </a:ext>
            </a:extLst>
          </p:cNvPr>
          <p:cNvSpPr>
            <a:spLocks noGrp="1"/>
          </p:cNvSpPr>
          <p:nvPr>
            <p:ph type="body" sz="quarter" idx="18"/>
          </p:nvPr>
        </p:nvSpPr>
        <p:spPr>
          <a:xfrm>
            <a:off x="3395663" y="3429000"/>
            <a:ext cx="2519362" cy="27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3" name="Textplatzhalter 22">
            <a:extLst>
              <a:ext uri="{FF2B5EF4-FFF2-40B4-BE49-F238E27FC236}">
                <a16:creationId xmlns:a16="http://schemas.microsoft.com/office/drawing/2014/main" id="{F7C19704-A08D-91B8-A49D-4B64EFA5E329}"/>
              </a:ext>
            </a:extLst>
          </p:cNvPr>
          <p:cNvSpPr>
            <a:spLocks noGrp="1"/>
          </p:cNvSpPr>
          <p:nvPr>
            <p:ph type="body" sz="quarter" idx="19"/>
          </p:nvPr>
        </p:nvSpPr>
        <p:spPr>
          <a:xfrm>
            <a:off x="6275388" y="3429000"/>
            <a:ext cx="2519362" cy="27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5" name="Textplatzhalter 24">
            <a:extLst>
              <a:ext uri="{FF2B5EF4-FFF2-40B4-BE49-F238E27FC236}">
                <a16:creationId xmlns:a16="http://schemas.microsoft.com/office/drawing/2014/main" id="{F6D123BD-62CA-50D0-03E0-AEF5B8B9776C}"/>
              </a:ext>
            </a:extLst>
          </p:cNvPr>
          <p:cNvSpPr>
            <a:spLocks noGrp="1"/>
          </p:cNvSpPr>
          <p:nvPr>
            <p:ph type="body" sz="quarter" idx="20"/>
          </p:nvPr>
        </p:nvSpPr>
        <p:spPr>
          <a:xfrm>
            <a:off x="9155113" y="3429000"/>
            <a:ext cx="2520950" cy="27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6" name="Freihandform: Form 25">
            <a:extLst>
              <a:ext uri="{FF2B5EF4-FFF2-40B4-BE49-F238E27FC236}">
                <a16:creationId xmlns:a16="http://schemas.microsoft.com/office/drawing/2014/main" id="{1E3A7E63-8089-57B0-937F-35B6B1B326BF}"/>
              </a:ext>
            </a:extLst>
          </p:cNvPr>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26626715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andard_mit_Bild_rechts_1">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915202F-F837-E372-EC6F-5E88A1955629}"/>
              </a:ext>
            </a:extLst>
          </p:cNvPr>
          <p:cNvSpPr/>
          <p:nvPr userDrawn="1"/>
        </p:nvSpPr>
        <p:spPr>
          <a:xfrm>
            <a:off x="8796000" y="0"/>
            <a:ext cx="3396000" cy="6858000"/>
          </a:xfrm>
          <a:prstGeom prst="rect">
            <a:avLst/>
          </a:pr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2" name="Titel 1">
            <a:extLst>
              <a:ext uri="{FF2B5EF4-FFF2-40B4-BE49-F238E27FC236}">
                <a16:creationId xmlns:a16="http://schemas.microsoft.com/office/drawing/2014/main" id="{87781713-007C-0612-C6BC-30CC158EDE69}"/>
              </a:ext>
            </a:extLst>
          </p:cNvPr>
          <p:cNvSpPr>
            <a:spLocks noGrp="1"/>
          </p:cNvSpPr>
          <p:nvPr>
            <p:ph type="title"/>
          </p:nvPr>
        </p:nvSpPr>
        <p:spPr>
          <a:xfrm>
            <a:off x="516001" y="368300"/>
            <a:ext cx="7920000"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58AA00DA-A228-D2F5-57ED-231656747C49}"/>
              </a:ext>
            </a:extLst>
          </p:cNvPr>
          <p:cNvSpPr>
            <a:spLocks noGrp="1"/>
          </p:cNvSpPr>
          <p:nvPr>
            <p:ph type="dt" sz="half" idx="10"/>
          </p:nvPr>
        </p:nvSpPr>
        <p:spPr/>
        <p:txBody>
          <a:bodyPr/>
          <a:lstStyle>
            <a:lvl1pPr>
              <a:defRPr>
                <a:solidFill>
                  <a:schemeClr val="bg1"/>
                </a:solidFill>
              </a:defRPr>
            </a:lvl1pPr>
          </a:lstStyle>
          <a:p>
            <a:fld id="{20158158-5A24-41B4-9B4A-C5AD033A36E7}" type="datetime1">
              <a:rPr lang="de-DE" smtClean="0"/>
              <a:t>18.08.2026</a:t>
            </a:fld>
            <a:endParaRPr lang="de-DE"/>
          </a:p>
        </p:txBody>
      </p:sp>
      <p:sp>
        <p:nvSpPr>
          <p:cNvPr id="4" name="Fußzeilenplatzhalter 3">
            <a:extLst>
              <a:ext uri="{FF2B5EF4-FFF2-40B4-BE49-F238E27FC236}">
                <a16:creationId xmlns:a16="http://schemas.microsoft.com/office/drawing/2014/main" id="{15AC63DD-63AD-6A35-4E88-6D536F2F43BF}"/>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2F2A7D38-4A20-6896-EEBB-1D735B3BC716}"/>
              </a:ext>
            </a:extLst>
          </p:cNvPr>
          <p:cNvSpPr>
            <a:spLocks noGrp="1"/>
          </p:cNvSpPr>
          <p:nvPr>
            <p:ph type="sldNum" sz="quarter" idx="12"/>
          </p:nvPr>
        </p:nvSpPr>
        <p:spPr/>
        <p:txBody>
          <a:bodyPr/>
          <a:lstStyle>
            <a:lvl1pPr>
              <a:defRPr>
                <a:solidFill>
                  <a:schemeClr val="bg1"/>
                </a:solidFill>
              </a:defRPr>
            </a:lvl1p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67FC6DDE-1B58-6298-3EF2-FC6938559349}"/>
              </a:ext>
            </a:extLst>
          </p:cNvPr>
          <p:cNvSpPr>
            <a:spLocks noGrp="1"/>
          </p:cNvSpPr>
          <p:nvPr>
            <p:ph type="body" sz="quarter" idx="13"/>
          </p:nvPr>
        </p:nvSpPr>
        <p:spPr>
          <a:xfrm>
            <a:off x="515939" y="1628775"/>
            <a:ext cx="6120062"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Bildplatzhalter 9">
            <a:extLst>
              <a:ext uri="{FF2B5EF4-FFF2-40B4-BE49-F238E27FC236}">
                <a16:creationId xmlns:a16="http://schemas.microsoft.com/office/drawing/2014/main" id="{0B49C613-6653-EE62-4B22-F2CA4F1D2FDB}"/>
              </a:ext>
            </a:extLst>
          </p:cNvPr>
          <p:cNvSpPr>
            <a:spLocks noGrp="1"/>
          </p:cNvSpPr>
          <p:nvPr>
            <p:ph type="pic" sz="quarter" idx="14" hasCustomPrompt="1"/>
          </p:nvPr>
        </p:nvSpPr>
        <p:spPr>
          <a:xfrm>
            <a:off x="6996000" y="1628437"/>
            <a:ext cx="5196000" cy="4500563"/>
          </a:xfrm>
        </p:spPr>
        <p:txBody>
          <a:bodyPr lIns="180000" anchor="ctr" anchorCtr="0"/>
          <a:lstStyle>
            <a:lvl1pPr>
              <a:defRPr i="1"/>
            </a:lvl1pPr>
          </a:lstStyle>
          <a:p>
            <a:r>
              <a:rPr lang="en-US"/>
              <a:t>Bild per </a:t>
            </a:r>
            <a:br>
              <a:rPr lang="en-US"/>
            </a:br>
            <a:r>
              <a:rPr lang="en-US"/>
              <a:t>Drag &amp; Drop </a:t>
            </a:r>
            <a:br>
              <a:rPr lang="en-US"/>
            </a:br>
            <a:r>
              <a:rPr lang="en-US"/>
              <a:t>hinzufügen</a:t>
            </a:r>
            <a:endParaRPr lang="de-DE"/>
          </a:p>
        </p:txBody>
      </p:sp>
    </p:spTree>
    <p:extLst>
      <p:ext uri="{BB962C8B-B14F-4D97-AF65-F5344CB8AC3E}">
        <p14:creationId xmlns:p14="http://schemas.microsoft.com/office/powerpoint/2010/main" val="9743930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andard_mit_Bild_rechts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781713-007C-0612-C6BC-30CC158EDE69}"/>
              </a:ext>
            </a:extLst>
          </p:cNvPr>
          <p:cNvSpPr>
            <a:spLocks noGrp="1"/>
          </p:cNvSpPr>
          <p:nvPr>
            <p:ph type="title"/>
          </p:nvPr>
        </p:nvSpPr>
        <p:spPr>
          <a:xfrm>
            <a:off x="516001" y="368300"/>
            <a:ext cx="7920000"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58AA00DA-A228-D2F5-57ED-231656747C49}"/>
              </a:ext>
            </a:extLst>
          </p:cNvPr>
          <p:cNvSpPr>
            <a:spLocks noGrp="1"/>
          </p:cNvSpPr>
          <p:nvPr>
            <p:ph type="dt" sz="half" idx="10"/>
          </p:nvPr>
        </p:nvSpPr>
        <p:spPr/>
        <p:txBody>
          <a:bodyPr/>
          <a:lstStyle>
            <a:lvl1pPr>
              <a:defRPr>
                <a:solidFill>
                  <a:schemeClr val="tx1"/>
                </a:solidFill>
              </a:defRPr>
            </a:lvl1pPr>
          </a:lstStyle>
          <a:p>
            <a:fld id="{46C2FE24-3A55-4CFE-AE5B-0D513D287C7A}" type="datetime1">
              <a:rPr lang="de-DE" smtClean="0"/>
              <a:pPr/>
              <a:t>18.08.2026</a:t>
            </a:fld>
            <a:endParaRPr lang="de-DE"/>
          </a:p>
        </p:txBody>
      </p:sp>
      <p:sp>
        <p:nvSpPr>
          <p:cNvPr id="4" name="Fußzeilenplatzhalter 3">
            <a:extLst>
              <a:ext uri="{FF2B5EF4-FFF2-40B4-BE49-F238E27FC236}">
                <a16:creationId xmlns:a16="http://schemas.microsoft.com/office/drawing/2014/main" id="{15AC63DD-63AD-6A35-4E88-6D536F2F43BF}"/>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2F2A7D38-4A20-6896-EEBB-1D735B3BC716}"/>
              </a:ext>
            </a:extLst>
          </p:cNvPr>
          <p:cNvSpPr>
            <a:spLocks noGrp="1"/>
          </p:cNvSpPr>
          <p:nvPr>
            <p:ph type="sldNum" sz="quarter" idx="12"/>
          </p:nvPr>
        </p:nvSpPr>
        <p:spPr/>
        <p:txBody>
          <a:bodyPr/>
          <a:lstStyle>
            <a:lvl1pPr>
              <a:defRPr>
                <a:solidFill>
                  <a:schemeClr val="tx1"/>
                </a:solidFill>
              </a:defRPr>
            </a:lvl1p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67FC6DDE-1B58-6298-3EF2-FC6938559349}"/>
              </a:ext>
            </a:extLst>
          </p:cNvPr>
          <p:cNvSpPr>
            <a:spLocks noGrp="1"/>
          </p:cNvSpPr>
          <p:nvPr>
            <p:ph type="body" sz="quarter" idx="13"/>
          </p:nvPr>
        </p:nvSpPr>
        <p:spPr>
          <a:xfrm>
            <a:off x="515939" y="1628775"/>
            <a:ext cx="6120062"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Bildplatzhalter 9">
            <a:extLst>
              <a:ext uri="{FF2B5EF4-FFF2-40B4-BE49-F238E27FC236}">
                <a16:creationId xmlns:a16="http://schemas.microsoft.com/office/drawing/2014/main" id="{0B49C613-6653-EE62-4B22-F2CA4F1D2FDB}"/>
              </a:ext>
            </a:extLst>
          </p:cNvPr>
          <p:cNvSpPr>
            <a:spLocks noGrp="1"/>
          </p:cNvSpPr>
          <p:nvPr>
            <p:ph type="pic" sz="quarter" idx="14" hasCustomPrompt="1"/>
          </p:nvPr>
        </p:nvSpPr>
        <p:spPr>
          <a:xfrm>
            <a:off x="6996000" y="1628437"/>
            <a:ext cx="5196000" cy="4500563"/>
          </a:xfrm>
        </p:spPr>
        <p:txBody>
          <a:bodyPr lIns="180000" anchor="ctr" anchorCtr="0"/>
          <a:lstStyle>
            <a:lvl1pPr>
              <a:defRPr i="1"/>
            </a:lvl1pPr>
          </a:lstStyle>
          <a:p>
            <a:r>
              <a:rPr lang="en-US"/>
              <a:t>Bild per </a:t>
            </a:r>
            <a:br>
              <a:rPr lang="en-US"/>
            </a:br>
            <a:r>
              <a:rPr lang="en-US"/>
              <a:t>Drag &amp; Drop </a:t>
            </a:r>
            <a:br>
              <a:rPr lang="en-US"/>
            </a:br>
            <a:r>
              <a:rPr lang="en-US"/>
              <a:t>hinzufügen</a:t>
            </a:r>
            <a:endParaRPr lang="de-DE"/>
          </a:p>
        </p:txBody>
      </p:sp>
      <p:sp>
        <p:nvSpPr>
          <p:cNvPr id="14" name="Textplatzhalter 13">
            <a:extLst>
              <a:ext uri="{FF2B5EF4-FFF2-40B4-BE49-F238E27FC236}">
                <a16:creationId xmlns:a16="http://schemas.microsoft.com/office/drawing/2014/main" id="{0248239E-6871-F849-2E57-C956FB65C23C}"/>
              </a:ext>
            </a:extLst>
          </p:cNvPr>
          <p:cNvSpPr>
            <a:spLocks noGrp="1" noRot="1" noMove="1" noResize="1" noEditPoints="1" noAdjustHandles="1" noChangeArrowheads="1" noChangeShapeType="1"/>
          </p:cNvSpPr>
          <p:nvPr>
            <p:ph type="body" sz="quarter" idx="15"/>
          </p:nvPr>
        </p:nvSpPr>
        <p:spPr>
          <a:xfrm rot="5400000" flipH="1">
            <a:off x="9778811" y="295811"/>
            <a:ext cx="2709000" cy="2117378"/>
          </a:xfrm>
          <a:custGeom>
            <a:avLst/>
            <a:gdLst>
              <a:gd name="connsiteX0" fmla="*/ 2709000 w 2709000"/>
              <a:gd name="connsiteY0" fmla="*/ 2117378 h 2117378"/>
              <a:gd name="connsiteX1" fmla="*/ 2709000 w 2709000"/>
              <a:gd name="connsiteY1" fmla="*/ 0 h 2117378"/>
              <a:gd name="connsiteX2" fmla="*/ 841679 w 2709000"/>
              <a:gd name="connsiteY2" fmla="*/ 0 h 2117378"/>
              <a:gd name="connsiteX3" fmla="*/ 0 w 2709000"/>
              <a:gd name="connsiteY3" fmla="*/ 2117378 h 2117378"/>
            </a:gdLst>
            <a:ahLst/>
            <a:cxnLst>
              <a:cxn ang="0">
                <a:pos x="connsiteX0" y="connsiteY0"/>
              </a:cxn>
              <a:cxn ang="0">
                <a:pos x="connsiteX1" y="connsiteY1"/>
              </a:cxn>
              <a:cxn ang="0">
                <a:pos x="connsiteX2" y="connsiteY2"/>
              </a:cxn>
              <a:cxn ang="0">
                <a:pos x="connsiteX3" y="connsiteY3"/>
              </a:cxn>
            </a:cxnLst>
            <a:rect l="l" t="t" r="r" b="b"/>
            <a:pathLst>
              <a:path w="2709000" h="2117378">
                <a:moveTo>
                  <a:pt x="2709000" y="2117378"/>
                </a:moveTo>
                <a:lnTo>
                  <a:pt x="2709000" y="0"/>
                </a:lnTo>
                <a:lnTo>
                  <a:pt x="841679" y="0"/>
                </a:lnTo>
                <a:lnTo>
                  <a:pt x="0" y="2117378"/>
                </a:lnTo>
                <a:close/>
              </a:path>
            </a:pathLst>
          </a:custGeom>
          <a:solidFill>
            <a:schemeClr val="accent1">
              <a:alpha val="60000"/>
            </a:schemeClr>
          </a:solidFill>
        </p:spPr>
        <p:txBody>
          <a:bodyPr wrap="square">
            <a:noAutofit/>
          </a:bodyPr>
          <a:lstStyle>
            <a:lvl1pPr>
              <a:defRPr>
                <a:noFill/>
              </a:defRPr>
            </a:lvl1pPr>
          </a:lstStyle>
          <a:p>
            <a:pPr lvl="0"/>
            <a:r>
              <a:rPr lang="de-DE"/>
              <a:t>Mastertextformat bearbeiten</a:t>
            </a:r>
          </a:p>
        </p:txBody>
      </p:sp>
    </p:spTree>
    <p:extLst>
      <p:ext uri="{BB962C8B-B14F-4D97-AF65-F5344CB8AC3E}">
        <p14:creationId xmlns:p14="http://schemas.microsoft.com/office/powerpoint/2010/main" val="35925638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andard_mit_Bild_links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56E206-EA19-D8C7-64B9-C79AD7545059}"/>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5B3D3C95-9AFC-4550-7B2A-BBB3D5242F6E}"/>
              </a:ext>
            </a:extLst>
          </p:cNvPr>
          <p:cNvSpPr>
            <a:spLocks noGrp="1"/>
          </p:cNvSpPr>
          <p:nvPr>
            <p:ph type="dt" sz="half" idx="10"/>
          </p:nvPr>
        </p:nvSpPr>
        <p:spPr/>
        <p:txBody>
          <a:bodyPr/>
          <a:lstStyle/>
          <a:p>
            <a:fld id="{6F582112-C2ED-4B2E-BDED-064E832809D8}" type="datetime1">
              <a:rPr lang="de-DE" smtClean="0"/>
              <a:t>18.08.2026</a:t>
            </a:fld>
            <a:endParaRPr lang="de-DE"/>
          </a:p>
        </p:txBody>
      </p:sp>
      <p:sp>
        <p:nvSpPr>
          <p:cNvPr id="4" name="Fußzeilenplatzhalter 3">
            <a:extLst>
              <a:ext uri="{FF2B5EF4-FFF2-40B4-BE49-F238E27FC236}">
                <a16:creationId xmlns:a16="http://schemas.microsoft.com/office/drawing/2014/main" id="{1DA18004-6E4E-E875-9799-CC015A30D81E}"/>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64E011BF-F536-CA30-5AA4-B904406BA91B}"/>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6" name="Rechteck 5">
            <a:extLst>
              <a:ext uri="{FF2B5EF4-FFF2-40B4-BE49-F238E27FC236}">
                <a16:creationId xmlns:a16="http://schemas.microsoft.com/office/drawing/2014/main" id="{A260CF0A-C77C-4815-49E0-E0371EF43F92}"/>
              </a:ext>
            </a:extLst>
          </p:cNvPr>
          <p:cNvSpPr/>
          <p:nvPr userDrawn="1"/>
        </p:nvSpPr>
        <p:spPr>
          <a:xfrm>
            <a:off x="0" y="0"/>
            <a:ext cx="336000" cy="6858000"/>
          </a:xfrm>
          <a:prstGeom prst="rect">
            <a:avLst/>
          </a:pr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8" name="Textplatzhalter 7">
            <a:extLst>
              <a:ext uri="{FF2B5EF4-FFF2-40B4-BE49-F238E27FC236}">
                <a16:creationId xmlns:a16="http://schemas.microsoft.com/office/drawing/2014/main" id="{8ED05202-52A3-1824-9D50-2C8B8BCC95CD}"/>
              </a:ext>
            </a:extLst>
          </p:cNvPr>
          <p:cNvSpPr>
            <a:spLocks noGrp="1"/>
          </p:cNvSpPr>
          <p:nvPr>
            <p:ph type="body" sz="quarter" idx="13"/>
          </p:nvPr>
        </p:nvSpPr>
        <p:spPr>
          <a:xfrm>
            <a:off x="5556000" y="1629000"/>
            <a:ext cx="6119450"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Bildplatzhalter 9">
            <a:extLst>
              <a:ext uri="{FF2B5EF4-FFF2-40B4-BE49-F238E27FC236}">
                <a16:creationId xmlns:a16="http://schemas.microsoft.com/office/drawing/2014/main" id="{9F6E69A4-BEC3-9946-5361-F30F75A1CD4D}"/>
              </a:ext>
            </a:extLst>
          </p:cNvPr>
          <p:cNvSpPr>
            <a:spLocks noGrp="1"/>
          </p:cNvSpPr>
          <p:nvPr>
            <p:ph type="pic" sz="quarter" idx="14" hasCustomPrompt="1"/>
          </p:nvPr>
        </p:nvSpPr>
        <p:spPr>
          <a:xfrm>
            <a:off x="0" y="1629025"/>
            <a:ext cx="5196000" cy="4499975"/>
          </a:xfrm>
        </p:spPr>
        <p:txBody>
          <a:bodyPr bIns="720000" anchor="ctr" anchorCtr="0"/>
          <a:lstStyle>
            <a:lvl1pPr algn="ctr">
              <a:defRPr/>
            </a:lvl1pPr>
          </a:lstStyle>
          <a:p>
            <a:r>
              <a:rPr lang="en-US"/>
              <a:t>Bild per Drag &amp; Drop hinzufügen</a:t>
            </a:r>
            <a:endParaRPr lang="de-DE"/>
          </a:p>
        </p:txBody>
      </p:sp>
    </p:spTree>
    <p:extLst>
      <p:ext uri="{BB962C8B-B14F-4D97-AF65-F5344CB8AC3E}">
        <p14:creationId xmlns:p14="http://schemas.microsoft.com/office/powerpoint/2010/main" val="38023966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tandard_mit_Bild_links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56E206-EA19-D8C7-64B9-C79AD7545059}"/>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5B3D3C95-9AFC-4550-7B2A-BBB3D5242F6E}"/>
              </a:ext>
            </a:extLst>
          </p:cNvPr>
          <p:cNvSpPr>
            <a:spLocks noGrp="1"/>
          </p:cNvSpPr>
          <p:nvPr>
            <p:ph type="dt" sz="half" idx="10"/>
          </p:nvPr>
        </p:nvSpPr>
        <p:spPr/>
        <p:txBody>
          <a:bodyPr/>
          <a:lstStyle/>
          <a:p>
            <a:fld id="{F874AFF7-4077-437D-8AF1-1820E973A1B1}" type="datetime1">
              <a:rPr lang="de-DE" smtClean="0"/>
              <a:t>18.08.2026</a:t>
            </a:fld>
            <a:endParaRPr lang="de-DE"/>
          </a:p>
        </p:txBody>
      </p:sp>
      <p:sp>
        <p:nvSpPr>
          <p:cNvPr id="4" name="Fußzeilenplatzhalter 3">
            <a:extLst>
              <a:ext uri="{FF2B5EF4-FFF2-40B4-BE49-F238E27FC236}">
                <a16:creationId xmlns:a16="http://schemas.microsoft.com/office/drawing/2014/main" id="{1DA18004-6E4E-E875-9799-CC015A30D81E}"/>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64E011BF-F536-CA30-5AA4-B904406BA91B}"/>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8" name="Textplatzhalter 7">
            <a:extLst>
              <a:ext uri="{FF2B5EF4-FFF2-40B4-BE49-F238E27FC236}">
                <a16:creationId xmlns:a16="http://schemas.microsoft.com/office/drawing/2014/main" id="{8ED05202-52A3-1824-9D50-2C8B8BCC95CD}"/>
              </a:ext>
            </a:extLst>
          </p:cNvPr>
          <p:cNvSpPr>
            <a:spLocks noGrp="1"/>
          </p:cNvSpPr>
          <p:nvPr>
            <p:ph type="body" sz="quarter" idx="13"/>
          </p:nvPr>
        </p:nvSpPr>
        <p:spPr>
          <a:xfrm>
            <a:off x="5556000" y="1629000"/>
            <a:ext cx="6119450"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Bildplatzhalter 9">
            <a:extLst>
              <a:ext uri="{FF2B5EF4-FFF2-40B4-BE49-F238E27FC236}">
                <a16:creationId xmlns:a16="http://schemas.microsoft.com/office/drawing/2014/main" id="{9F6E69A4-BEC3-9946-5361-F30F75A1CD4D}"/>
              </a:ext>
            </a:extLst>
          </p:cNvPr>
          <p:cNvSpPr>
            <a:spLocks noGrp="1"/>
          </p:cNvSpPr>
          <p:nvPr>
            <p:ph type="pic" sz="quarter" idx="14" hasCustomPrompt="1"/>
          </p:nvPr>
        </p:nvSpPr>
        <p:spPr>
          <a:xfrm>
            <a:off x="0" y="1629025"/>
            <a:ext cx="5196000" cy="4499975"/>
          </a:xfrm>
        </p:spPr>
        <p:txBody>
          <a:bodyPr bIns="720000" anchor="ctr" anchorCtr="0"/>
          <a:lstStyle>
            <a:lvl1pPr algn="ctr">
              <a:defRPr/>
            </a:lvl1pPr>
          </a:lstStyle>
          <a:p>
            <a:r>
              <a:rPr lang="en-US"/>
              <a:t>Bild per Drag &amp; Drop hinzufügen</a:t>
            </a:r>
            <a:endParaRPr lang="de-DE"/>
          </a:p>
        </p:txBody>
      </p:sp>
      <p:sp>
        <p:nvSpPr>
          <p:cNvPr id="9" name="Textplatzhalter 8">
            <a:extLst>
              <a:ext uri="{FF2B5EF4-FFF2-40B4-BE49-F238E27FC236}">
                <a16:creationId xmlns:a16="http://schemas.microsoft.com/office/drawing/2014/main" id="{5A4C0976-6825-129C-E45D-C772550060EB}"/>
              </a:ext>
            </a:extLst>
          </p:cNvPr>
          <p:cNvSpPr>
            <a:spLocks noGrp="1" noRot="1" noMove="1" noResize="1" noEditPoints="1" noAdjustHandles="1" noChangeArrowheads="1" noChangeShapeType="1"/>
          </p:cNvSpPr>
          <p:nvPr>
            <p:ph type="body" sz="quarter" idx="15"/>
          </p:nvPr>
        </p:nvSpPr>
        <p:spPr>
          <a:xfrm>
            <a:off x="0" y="0"/>
            <a:ext cx="336550" cy="3249613"/>
          </a:xfrm>
          <a:solidFill>
            <a:schemeClr val="accent4">
              <a:alpha val="60000"/>
            </a:schemeClr>
          </a:solidFill>
        </p:spPr>
        <p:txBody>
          <a:bodyPr/>
          <a:lstStyle>
            <a:lvl1pPr>
              <a:defRPr>
                <a:noFill/>
              </a:defRPr>
            </a:lvl1pPr>
          </a:lstStyle>
          <a:p>
            <a:pPr lvl="0"/>
            <a:r>
              <a:rPr lang="de-DE"/>
              <a:t>Mastertextformat bearbeiten</a:t>
            </a:r>
          </a:p>
        </p:txBody>
      </p:sp>
    </p:spTree>
    <p:extLst>
      <p:ext uri="{BB962C8B-B14F-4D97-AF65-F5344CB8AC3E}">
        <p14:creationId xmlns:p14="http://schemas.microsoft.com/office/powerpoint/2010/main" val="2282673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_mit_Bild_ohne_Zusatz">
    <p:bg>
      <p:bgPr>
        <a:solidFill>
          <a:schemeClr val="tx1"/>
        </a:solidFill>
        <a:effectLst/>
      </p:bgPr>
    </p:bg>
    <p:spTree>
      <p:nvGrpSpPr>
        <p:cNvPr id="1" name=""/>
        <p:cNvGrpSpPr/>
        <p:nvPr/>
      </p:nvGrpSpPr>
      <p:grpSpPr>
        <a:xfrm>
          <a:off x="0" y="0"/>
          <a:ext cx="0" cy="0"/>
          <a:chOff x="0" y="0"/>
          <a:chExt cx="0" cy="0"/>
        </a:xfrm>
      </p:grpSpPr>
      <p:sp>
        <p:nvSpPr>
          <p:cNvPr id="16" name="Bildplatzhalter 15">
            <a:extLst>
              <a:ext uri="{FF2B5EF4-FFF2-40B4-BE49-F238E27FC236}">
                <a16:creationId xmlns:a16="http://schemas.microsoft.com/office/drawing/2014/main" id="{E2C88939-799F-D31D-B5BE-87C4567F0AE6}"/>
              </a:ext>
            </a:extLst>
          </p:cNvPr>
          <p:cNvSpPr>
            <a:spLocks noGrp="1"/>
          </p:cNvSpPr>
          <p:nvPr>
            <p:ph type="pic" sz="quarter" idx="19" hasCustomPrompt="1"/>
          </p:nvPr>
        </p:nvSpPr>
        <p:spPr>
          <a:xfrm>
            <a:off x="0" y="0"/>
            <a:ext cx="12192000" cy="6858000"/>
          </a:xfrm>
        </p:spPr>
        <p:txBody>
          <a:bodyPr rIns="540000" anchor="ctr" anchorCtr="0"/>
          <a:lstStyle>
            <a:lvl1pPr algn="r">
              <a:defRPr i="1">
                <a:solidFill>
                  <a:schemeClr val="bg1"/>
                </a:solidFill>
              </a:defRPr>
            </a:lvl1pPr>
          </a:lstStyle>
          <a:p>
            <a:r>
              <a:rPr lang="en-US"/>
              <a:t>Bild per Drag &amp; Drop hinzufügen</a:t>
            </a:r>
            <a:endParaRPr lang="de-DE"/>
          </a:p>
        </p:txBody>
      </p:sp>
      <p:sp>
        <p:nvSpPr>
          <p:cNvPr id="10" name="Textplatzhalter 9">
            <a:extLst>
              <a:ext uri="{FF2B5EF4-FFF2-40B4-BE49-F238E27FC236}">
                <a16:creationId xmlns:a16="http://schemas.microsoft.com/office/drawing/2014/main" id="{495D4785-65E7-686A-ADE3-650144F65097}"/>
              </a:ext>
            </a:extLst>
          </p:cNvPr>
          <p:cNvSpPr>
            <a:spLocks noGrp="1"/>
          </p:cNvSpPr>
          <p:nvPr>
            <p:ph type="body" sz="quarter" idx="10"/>
          </p:nvPr>
        </p:nvSpPr>
        <p:spPr>
          <a:xfrm>
            <a:off x="0" y="0"/>
            <a:ext cx="7356000" cy="6858000"/>
          </a:xfrm>
          <a:solidFill>
            <a:schemeClr val="accent3">
              <a:alpha val="60000"/>
            </a:schemeClr>
          </a:solidFill>
        </p:spPr>
        <p:txBody>
          <a:bodyPr/>
          <a:lstStyle>
            <a:lvl1pPr>
              <a:defRPr>
                <a:noFill/>
              </a:defRPr>
            </a:lvl1pPr>
          </a:lstStyle>
          <a:p>
            <a:pPr lvl="0"/>
            <a:r>
              <a:rPr lang="de-DE"/>
              <a:t>Mastertextformat bearbeiten</a:t>
            </a:r>
          </a:p>
        </p:txBody>
      </p:sp>
      <p:sp>
        <p:nvSpPr>
          <p:cNvPr id="2" name="Titel 1">
            <a:extLst>
              <a:ext uri="{FF2B5EF4-FFF2-40B4-BE49-F238E27FC236}">
                <a16:creationId xmlns:a16="http://schemas.microsoft.com/office/drawing/2014/main" id="{3FF2B252-0635-518E-3821-44C3B1201029}"/>
              </a:ext>
            </a:extLst>
          </p:cNvPr>
          <p:cNvSpPr>
            <a:spLocks noGrp="1"/>
          </p:cNvSpPr>
          <p:nvPr>
            <p:ph type="title"/>
          </p:nvPr>
        </p:nvSpPr>
        <p:spPr>
          <a:xfrm>
            <a:off x="516001" y="3969000"/>
            <a:ext cx="5580000" cy="1978538"/>
          </a:xfrm>
        </p:spPr>
        <p:txBody>
          <a:bodyPr/>
          <a:lstStyle>
            <a:lvl1pPr>
              <a:defRPr sz="4800"/>
            </a:lvl1pPr>
          </a:lstStyle>
          <a:p>
            <a:r>
              <a:rPr lang="de-DE"/>
              <a:t>Mastertitelformat bearbeiten</a:t>
            </a:r>
          </a:p>
        </p:txBody>
      </p:sp>
      <p:sp>
        <p:nvSpPr>
          <p:cNvPr id="18" name="Textplatzhalter 17">
            <a:extLst>
              <a:ext uri="{FF2B5EF4-FFF2-40B4-BE49-F238E27FC236}">
                <a16:creationId xmlns:a16="http://schemas.microsoft.com/office/drawing/2014/main" id="{D33006AB-6639-5FC1-81E1-5A0CBF34E1A2}"/>
              </a:ext>
            </a:extLst>
          </p:cNvPr>
          <p:cNvSpPr>
            <a:spLocks noGrp="1"/>
          </p:cNvSpPr>
          <p:nvPr>
            <p:ph type="body" sz="quarter" idx="17"/>
          </p:nvPr>
        </p:nvSpPr>
        <p:spPr>
          <a:xfrm rot="16200000">
            <a:off x="5101501" y="1174500"/>
            <a:ext cx="3789000" cy="1440000"/>
          </a:xfrm>
          <a:custGeom>
            <a:avLst/>
            <a:gdLst>
              <a:gd name="connsiteX0" fmla="*/ 3826652 w 3826652"/>
              <a:gd name="connsiteY0" fmla="*/ 0 h 1440000"/>
              <a:gd name="connsiteX1" fmla="*/ 3826652 w 3826652"/>
              <a:gd name="connsiteY1" fmla="*/ 1440000 h 1440000"/>
              <a:gd name="connsiteX2" fmla="*/ 0 w 3826652"/>
              <a:gd name="connsiteY2" fmla="*/ 1440000 h 1440000"/>
              <a:gd name="connsiteX3" fmla="*/ 588600 w 3826652"/>
              <a:gd name="connsiteY3" fmla="*/ 0 h 1440000"/>
            </a:gdLst>
            <a:ahLst/>
            <a:cxnLst>
              <a:cxn ang="0">
                <a:pos x="connsiteX0" y="connsiteY0"/>
              </a:cxn>
              <a:cxn ang="0">
                <a:pos x="connsiteX1" y="connsiteY1"/>
              </a:cxn>
              <a:cxn ang="0">
                <a:pos x="connsiteX2" y="connsiteY2"/>
              </a:cxn>
              <a:cxn ang="0">
                <a:pos x="connsiteX3" y="connsiteY3"/>
              </a:cxn>
            </a:cxnLst>
            <a:rect l="l" t="t" r="r" b="b"/>
            <a:pathLst>
              <a:path w="3826652" h="1440000">
                <a:moveTo>
                  <a:pt x="3826652" y="0"/>
                </a:moveTo>
                <a:lnTo>
                  <a:pt x="3826652" y="1440000"/>
                </a:lnTo>
                <a:lnTo>
                  <a:pt x="0" y="1440000"/>
                </a:lnTo>
                <a:lnTo>
                  <a:pt x="588600" y="0"/>
                </a:lnTo>
                <a:close/>
              </a:path>
            </a:pathLst>
          </a:custGeom>
          <a:solidFill>
            <a:schemeClr val="accent1">
              <a:alpha val="60000"/>
            </a:schemeClr>
          </a:solidFill>
        </p:spPr>
        <p:txBody>
          <a:bodyPr wrap="square">
            <a:noAutofit/>
          </a:bodyPr>
          <a:lstStyle>
            <a:lvl1pPr>
              <a:defRPr>
                <a:noFill/>
              </a:defRPr>
            </a:lvl1pPr>
          </a:lstStyle>
          <a:p>
            <a:pPr lvl="0"/>
            <a:r>
              <a:rPr lang="de-DE"/>
              <a:t>Mastertextformat bearbeiten</a:t>
            </a:r>
          </a:p>
        </p:txBody>
      </p:sp>
      <p:sp>
        <p:nvSpPr>
          <p:cNvPr id="22" name="Textplatzhalter 21">
            <a:extLst>
              <a:ext uri="{FF2B5EF4-FFF2-40B4-BE49-F238E27FC236}">
                <a16:creationId xmlns:a16="http://schemas.microsoft.com/office/drawing/2014/main" id="{AE05233A-9F89-0EF2-4B8D-C885BE81ABDA}"/>
              </a:ext>
            </a:extLst>
          </p:cNvPr>
          <p:cNvSpPr>
            <a:spLocks noGrp="1"/>
          </p:cNvSpPr>
          <p:nvPr>
            <p:ph type="body" sz="quarter" idx="18"/>
          </p:nvPr>
        </p:nvSpPr>
        <p:spPr>
          <a:xfrm rot="5400000" flipH="1">
            <a:off x="10237717" y="4903719"/>
            <a:ext cx="2824256" cy="1084308"/>
          </a:xfrm>
          <a:custGeom>
            <a:avLst/>
            <a:gdLst>
              <a:gd name="connsiteX0" fmla="*/ 2824256 w 2824256"/>
              <a:gd name="connsiteY0" fmla="*/ 0 h 1084308"/>
              <a:gd name="connsiteX1" fmla="*/ 0 w 2824256"/>
              <a:gd name="connsiteY1" fmla="*/ 0 h 1084308"/>
              <a:gd name="connsiteX2" fmla="*/ 0 w 2824256"/>
              <a:gd name="connsiteY2" fmla="*/ 1084308 h 1084308"/>
              <a:gd name="connsiteX3" fmla="*/ 2381045 w 2824256"/>
              <a:gd name="connsiteY3" fmla="*/ 1084308 h 1084308"/>
            </a:gdLst>
            <a:ahLst/>
            <a:cxnLst>
              <a:cxn ang="0">
                <a:pos x="connsiteX0" y="connsiteY0"/>
              </a:cxn>
              <a:cxn ang="0">
                <a:pos x="connsiteX1" y="connsiteY1"/>
              </a:cxn>
              <a:cxn ang="0">
                <a:pos x="connsiteX2" y="connsiteY2"/>
              </a:cxn>
              <a:cxn ang="0">
                <a:pos x="connsiteX3" y="connsiteY3"/>
              </a:cxn>
            </a:cxnLst>
            <a:rect l="l" t="t" r="r" b="b"/>
            <a:pathLst>
              <a:path w="2824256" h="1084308">
                <a:moveTo>
                  <a:pt x="2824256" y="0"/>
                </a:moveTo>
                <a:lnTo>
                  <a:pt x="0" y="0"/>
                </a:lnTo>
                <a:lnTo>
                  <a:pt x="0" y="1084308"/>
                </a:lnTo>
                <a:lnTo>
                  <a:pt x="2381045" y="1084308"/>
                </a:lnTo>
                <a:close/>
              </a:path>
            </a:pathLst>
          </a:custGeom>
          <a:solidFill>
            <a:schemeClr val="accent2">
              <a:alpha val="60000"/>
            </a:schemeClr>
          </a:solidFill>
        </p:spPr>
        <p:txBody>
          <a:bodyPr wrap="square">
            <a:noAutofit/>
          </a:bodyPr>
          <a:lstStyle>
            <a:lvl1pPr>
              <a:defRPr>
                <a:noFill/>
              </a:defRPr>
            </a:lvl1pPr>
          </a:lstStyle>
          <a:p>
            <a:pPr lvl="0"/>
            <a:r>
              <a:rPr lang="de-DE"/>
              <a:t>Mastertextformat bearbeiten</a:t>
            </a:r>
          </a:p>
        </p:txBody>
      </p:sp>
      <p:sp>
        <p:nvSpPr>
          <p:cNvPr id="5" name="Textplatzhalter 4">
            <a:extLst>
              <a:ext uri="{FF2B5EF4-FFF2-40B4-BE49-F238E27FC236}">
                <a16:creationId xmlns:a16="http://schemas.microsoft.com/office/drawing/2014/main" id="{D111D747-6E07-B9AC-201C-0EDD3A15D356}"/>
              </a:ext>
            </a:extLst>
          </p:cNvPr>
          <p:cNvSpPr>
            <a:spLocks noGrp="1" noRot="1" noChangeAspect="1" noMove="1" noResize="1" noEditPoints="1" noAdjustHandles="1" noChangeArrowheads="1" noChangeShapeType="1"/>
          </p:cNvSpPr>
          <p:nvPr>
            <p:ph type="body" sz="quarter" idx="21"/>
          </p:nvPr>
        </p:nvSpPr>
        <p:spPr>
          <a:xfrm>
            <a:off x="376251" y="6165531"/>
            <a:ext cx="2433624" cy="638219"/>
          </a:xfrm>
          <a:blipFill>
            <a:blip r:embed="rId2">
              <a:extLs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4" name="Datumsplatzhalter 3">
            <a:extLst>
              <a:ext uri="{FF2B5EF4-FFF2-40B4-BE49-F238E27FC236}">
                <a16:creationId xmlns:a16="http://schemas.microsoft.com/office/drawing/2014/main" id="{C047D914-CA3B-AAA5-E43C-653278FB93F8}"/>
              </a:ext>
            </a:extLst>
          </p:cNvPr>
          <p:cNvSpPr>
            <a:spLocks noGrp="1"/>
          </p:cNvSpPr>
          <p:nvPr>
            <p:ph type="dt" sz="half" idx="22"/>
          </p:nvPr>
        </p:nvSpPr>
        <p:spPr/>
        <p:txBody>
          <a:bodyPr/>
          <a:lstStyle/>
          <a:p>
            <a:fld id="{08409DF4-4A9E-435E-B559-8072DF6A2E38}" type="datetime1">
              <a:rPr lang="de-DE" smtClean="0"/>
              <a:t>18.08.2026</a:t>
            </a:fld>
            <a:endParaRPr lang="de-DE"/>
          </a:p>
        </p:txBody>
      </p:sp>
      <p:sp>
        <p:nvSpPr>
          <p:cNvPr id="6" name="Fußzeilenplatzhalter 5">
            <a:extLst>
              <a:ext uri="{FF2B5EF4-FFF2-40B4-BE49-F238E27FC236}">
                <a16:creationId xmlns:a16="http://schemas.microsoft.com/office/drawing/2014/main" id="{5093506A-68F8-157C-CDA2-A338B5BD80F0}"/>
              </a:ext>
            </a:extLst>
          </p:cNvPr>
          <p:cNvSpPr>
            <a:spLocks noGrp="1"/>
          </p:cNvSpPr>
          <p:nvPr>
            <p:ph type="ftr" sz="quarter" idx="23"/>
          </p:nvPr>
        </p:nvSpPr>
        <p:spPr/>
        <p:txBody>
          <a:bodyPr/>
          <a:lstStyle/>
          <a:p>
            <a:r>
              <a:rPr lang="de-DE"/>
              <a:t>Hier steht die Fußzeile</a:t>
            </a:r>
          </a:p>
        </p:txBody>
      </p:sp>
      <p:sp>
        <p:nvSpPr>
          <p:cNvPr id="7" name="Foliennummernplatzhalter 6">
            <a:extLst>
              <a:ext uri="{FF2B5EF4-FFF2-40B4-BE49-F238E27FC236}">
                <a16:creationId xmlns:a16="http://schemas.microsoft.com/office/drawing/2014/main" id="{A801A5AF-4830-C513-65F3-D350C5424470}"/>
              </a:ext>
            </a:extLst>
          </p:cNvPr>
          <p:cNvSpPr>
            <a:spLocks noGrp="1"/>
          </p:cNvSpPr>
          <p:nvPr>
            <p:ph type="sldNum" sz="quarter" idx="24"/>
          </p:nvPr>
        </p:nvSpPr>
        <p:spPr/>
        <p:txBody>
          <a:bodyPr/>
          <a:lstStyle/>
          <a:p>
            <a:fld id="{524B4EE0-1255-4C4D-93F1-26AC3979C234}" type="slidenum">
              <a:rPr lang="de-DE" smtClean="0"/>
              <a:pPr/>
              <a:t>‹Nr.›</a:t>
            </a:fld>
            <a:endParaRPr lang="de-DE"/>
          </a:p>
        </p:txBody>
      </p:sp>
    </p:spTree>
    <p:extLst>
      <p:ext uri="{BB962C8B-B14F-4D97-AF65-F5344CB8AC3E}">
        <p14:creationId xmlns:p14="http://schemas.microsoft.com/office/powerpoint/2010/main" val="3747817879"/>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Voll-Bild_mit_Text_1">
    <p:bg>
      <p:bgPr>
        <a:solidFill>
          <a:schemeClr val="tx1"/>
        </a:solidFill>
        <a:effectLst/>
      </p:bgPr>
    </p:bg>
    <p:spTree>
      <p:nvGrpSpPr>
        <p:cNvPr id="1" name=""/>
        <p:cNvGrpSpPr/>
        <p:nvPr/>
      </p:nvGrpSpPr>
      <p:grpSpPr>
        <a:xfrm>
          <a:off x="0" y="0"/>
          <a:ext cx="0" cy="0"/>
          <a:chOff x="0" y="0"/>
          <a:chExt cx="0" cy="0"/>
        </a:xfrm>
      </p:grpSpPr>
      <p:sp>
        <p:nvSpPr>
          <p:cNvPr id="9" name="Bildplatzhalter 8">
            <a:extLst>
              <a:ext uri="{FF2B5EF4-FFF2-40B4-BE49-F238E27FC236}">
                <a16:creationId xmlns:a16="http://schemas.microsoft.com/office/drawing/2014/main" id="{3A460207-3E37-D7A7-27C4-6D809CDD9E8D}"/>
              </a:ext>
            </a:extLst>
          </p:cNvPr>
          <p:cNvSpPr>
            <a:spLocks noGrp="1"/>
          </p:cNvSpPr>
          <p:nvPr>
            <p:ph type="pic" sz="quarter" idx="10" hasCustomPrompt="1"/>
          </p:nvPr>
        </p:nvSpPr>
        <p:spPr>
          <a:xfrm>
            <a:off x="0" y="0"/>
            <a:ext cx="12192000" cy="6858000"/>
          </a:xfrm>
        </p:spPr>
        <p:txBody>
          <a:bodyPr bIns="720000" anchor="ctr" anchorCtr="0"/>
          <a:lstStyle>
            <a:lvl1pPr algn="ctr">
              <a:defRPr i="1">
                <a:solidFill>
                  <a:schemeClr val="bg1"/>
                </a:solidFill>
              </a:defRPr>
            </a:lvl1pPr>
          </a:lstStyle>
          <a:p>
            <a:r>
              <a:rPr lang="en-US"/>
              <a:t>Bild per Drag &amp; Drop hinzufügen</a:t>
            </a:r>
            <a:endParaRPr lang="de-DE"/>
          </a:p>
        </p:txBody>
      </p:sp>
      <p:sp>
        <p:nvSpPr>
          <p:cNvPr id="15" name="Textplatzhalter 14">
            <a:extLst>
              <a:ext uri="{FF2B5EF4-FFF2-40B4-BE49-F238E27FC236}">
                <a16:creationId xmlns:a16="http://schemas.microsoft.com/office/drawing/2014/main" id="{176EA1FA-8689-BA9D-CD87-AF99E18D1C35}"/>
              </a:ext>
            </a:extLst>
          </p:cNvPr>
          <p:cNvSpPr>
            <a:spLocks noGrp="1"/>
          </p:cNvSpPr>
          <p:nvPr>
            <p:ph type="body" sz="quarter" idx="11"/>
          </p:nvPr>
        </p:nvSpPr>
        <p:spPr>
          <a:xfrm rot="16200000" flipH="1" flipV="1">
            <a:off x="-556500" y="556502"/>
            <a:ext cx="5589003" cy="4475998"/>
          </a:xfrm>
          <a:custGeom>
            <a:avLst/>
            <a:gdLst>
              <a:gd name="connsiteX0" fmla="*/ 0 w 5589003"/>
              <a:gd name="connsiteY0" fmla="*/ 4475998 h 4475998"/>
              <a:gd name="connsiteX1" fmla="*/ 0 w 5589003"/>
              <a:gd name="connsiteY1" fmla="*/ 0 h 4475998"/>
              <a:gd name="connsiteX2" fmla="*/ 5589003 w 5589003"/>
              <a:gd name="connsiteY2" fmla="*/ 0 h 4475998"/>
              <a:gd name="connsiteX3" fmla="*/ 3776895 w 5589003"/>
              <a:gd name="connsiteY3" fmla="*/ 4475998 h 4475998"/>
            </a:gdLst>
            <a:ahLst/>
            <a:cxnLst>
              <a:cxn ang="0">
                <a:pos x="connsiteX0" y="connsiteY0"/>
              </a:cxn>
              <a:cxn ang="0">
                <a:pos x="connsiteX1" y="connsiteY1"/>
              </a:cxn>
              <a:cxn ang="0">
                <a:pos x="connsiteX2" y="connsiteY2"/>
              </a:cxn>
              <a:cxn ang="0">
                <a:pos x="connsiteX3" y="connsiteY3"/>
              </a:cxn>
            </a:cxnLst>
            <a:rect l="l" t="t" r="r" b="b"/>
            <a:pathLst>
              <a:path w="5589003" h="4475998">
                <a:moveTo>
                  <a:pt x="0" y="4475998"/>
                </a:moveTo>
                <a:lnTo>
                  <a:pt x="0" y="0"/>
                </a:lnTo>
                <a:lnTo>
                  <a:pt x="5589003" y="0"/>
                </a:lnTo>
                <a:lnTo>
                  <a:pt x="3776895" y="4475998"/>
                </a:lnTo>
                <a:close/>
              </a:path>
            </a:pathLst>
          </a:custGeom>
          <a:solidFill>
            <a:schemeClr val="accent1">
              <a:alpha val="85000"/>
            </a:schemeClr>
          </a:solidFill>
        </p:spPr>
        <p:txBody>
          <a:bodyPr wrap="square">
            <a:noAutofit/>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13" name="Textplatzhalter 12">
            <a:extLst>
              <a:ext uri="{FF2B5EF4-FFF2-40B4-BE49-F238E27FC236}">
                <a16:creationId xmlns:a16="http://schemas.microsoft.com/office/drawing/2014/main" id="{2CDA4F49-C204-D6FB-DBB2-37D0226E99FE}"/>
              </a:ext>
            </a:extLst>
          </p:cNvPr>
          <p:cNvSpPr>
            <a:spLocks noGrp="1"/>
          </p:cNvSpPr>
          <p:nvPr>
            <p:ph type="body" sz="quarter" idx="12"/>
          </p:nvPr>
        </p:nvSpPr>
        <p:spPr>
          <a:xfrm>
            <a:off x="515938" y="1628775"/>
            <a:ext cx="3600450" cy="216022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 name="Datumsplatzhalter 1">
            <a:extLst>
              <a:ext uri="{FF2B5EF4-FFF2-40B4-BE49-F238E27FC236}">
                <a16:creationId xmlns:a16="http://schemas.microsoft.com/office/drawing/2014/main" id="{E48EB089-4737-5C4A-298C-4DB4503825E4}"/>
              </a:ext>
            </a:extLst>
          </p:cNvPr>
          <p:cNvSpPr>
            <a:spLocks noGrp="1"/>
          </p:cNvSpPr>
          <p:nvPr>
            <p:ph type="dt" sz="half" idx="13"/>
          </p:nvPr>
        </p:nvSpPr>
        <p:spPr/>
        <p:txBody>
          <a:bodyPr/>
          <a:lstStyle/>
          <a:p>
            <a:fld id="{2F88208F-5824-4817-B691-4CEFE94B261E}" type="datetime1">
              <a:rPr lang="de-DE" smtClean="0"/>
              <a:t>18.08.2026</a:t>
            </a:fld>
            <a:endParaRPr lang="de-DE"/>
          </a:p>
        </p:txBody>
      </p:sp>
      <p:sp>
        <p:nvSpPr>
          <p:cNvPr id="3" name="Fußzeilenplatzhalter 2">
            <a:extLst>
              <a:ext uri="{FF2B5EF4-FFF2-40B4-BE49-F238E27FC236}">
                <a16:creationId xmlns:a16="http://schemas.microsoft.com/office/drawing/2014/main" id="{4E93591C-CE56-4D70-CCBC-C4ACEE1A1A38}"/>
              </a:ext>
            </a:extLst>
          </p:cNvPr>
          <p:cNvSpPr>
            <a:spLocks noGrp="1"/>
          </p:cNvSpPr>
          <p:nvPr>
            <p:ph type="ftr" sz="quarter" idx="14"/>
          </p:nvPr>
        </p:nvSpPr>
        <p:spPr/>
        <p:txBody>
          <a:bodyPr/>
          <a:lstStyle/>
          <a:p>
            <a:r>
              <a:rPr lang="de-DE"/>
              <a:t>Hier steht die Fußzeile</a:t>
            </a:r>
          </a:p>
        </p:txBody>
      </p:sp>
      <p:sp>
        <p:nvSpPr>
          <p:cNvPr id="4" name="Foliennummernplatzhalter 3">
            <a:extLst>
              <a:ext uri="{FF2B5EF4-FFF2-40B4-BE49-F238E27FC236}">
                <a16:creationId xmlns:a16="http://schemas.microsoft.com/office/drawing/2014/main" id="{7FDEACC3-2D8B-E251-716A-77AC7A159AE9}"/>
              </a:ext>
            </a:extLst>
          </p:cNvPr>
          <p:cNvSpPr>
            <a:spLocks noGrp="1"/>
          </p:cNvSpPr>
          <p:nvPr>
            <p:ph type="sldNum" sz="quarter" idx="15"/>
          </p:nvPr>
        </p:nvSpPr>
        <p:spPr/>
        <p:txBody>
          <a:bodyPr/>
          <a:lstStyle/>
          <a:p>
            <a:fld id="{524B4EE0-1255-4C4D-93F1-26AC3979C234}" type="slidenum">
              <a:rPr lang="de-DE" smtClean="0"/>
              <a:pPr/>
              <a:t>‹Nr.›</a:t>
            </a:fld>
            <a:endParaRPr lang="de-DE"/>
          </a:p>
        </p:txBody>
      </p:sp>
      <p:sp>
        <p:nvSpPr>
          <p:cNvPr id="5" name="Titel 4">
            <a:extLst>
              <a:ext uri="{FF2B5EF4-FFF2-40B4-BE49-F238E27FC236}">
                <a16:creationId xmlns:a16="http://schemas.microsoft.com/office/drawing/2014/main" id="{E3DDAFB1-3FCE-206C-FFEA-93878B35F501}"/>
              </a:ext>
            </a:extLst>
          </p:cNvPr>
          <p:cNvSpPr>
            <a:spLocks noGrp="1"/>
          </p:cNvSpPr>
          <p:nvPr>
            <p:ph type="title"/>
          </p:nvPr>
        </p:nvSpPr>
        <p:spPr>
          <a:xfrm>
            <a:off x="516001" y="368299"/>
            <a:ext cx="3600387" cy="900697"/>
          </a:xfrm>
        </p:spPr>
        <p:txBody>
          <a:bodyPr/>
          <a:lstStyle>
            <a:lvl1pPr>
              <a:defRPr/>
            </a:lvl1pPr>
          </a:lstStyle>
          <a:p>
            <a:r>
              <a:rPr lang="de-DE"/>
              <a:t>Mastertitelformat bearbeiten</a:t>
            </a:r>
          </a:p>
        </p:txBody>
      </p:sp>
      <p:sp>
        <p:nvSpPr>
          <p:cNvPr id="6" name="Textplatzhalter 4">
            <a:extLst>
              <a:ext uri="{FF2B5EF4-FFF2-40B4-BE49-F238E27FC236}">
                <a16:creationId xmlns:a16="http://schemas.microsoft.com/office/drawing/2014/main" id="{02F5756C-6F4B-03F8-B12E-D3F1D34FB61A}"/>
              </a:ext>
            </a:extLst>
          </p:cNvPr>
          <p:cNvSpPr>
            <a:spLocks noGrp="1"/>
          </p:cNvSpPr>
          <p:nvPr>
            <p:ph type="body" sz="quarter" idx="21"/>
          </p:nvPr>
        </p:nvSpPr>
        <p:spPr>
          <a:xfrm>
            <a:off x="376251" y="6165531"/>
            <a:ext cx="2433624" cy="638219"/>
          </a:xfrm>
          <a:blipFill>
            <a:blip r:embed="rId2">
              <a:extLs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Tree>
    <p:extLst>
      <p:ext uri="{BB962C8B-B14F-4D97-AF65-F5344CB8AC3E}">
        <p14:creationId xmlns:p14="http://schemas.microsoft.com/office/powerpoint/2010/main" val="971757634"/>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Voll-Bild_mit_Text_2">
    <p:bg>
      <p:bgPr>
        <a:solidFill>
          <a:schemeClr val="tx1"/>
        </a:solidFill>
        <a:effectLst/>
      </p:bgPr>
    </p:bg>
    <p:spTree>
      <p:nvGrpSpPr>
        <p:cNvPr id="1" name=""/>
        <p:cNvGrpSpPr/>
        <p:nvPr/>
      </p:nvGrpSpPr>
      <p:grpSpPr>
        <a:xfrm>
          <a:off x="0" y="0"/>
          <a:ext cx="0" cy="0"/>
          <a:chOff x="0" y="0"/>
          <a:chExt cx="0" cy="0"/>
        </a:xfrm>
      </p:grpSpPr>
      <p:sp>
        <p:nvSpPr>
          <p:cNvPr id="9" name="Bildplatzhalter 8">
            <a:extLst>
              <a:ext uri="{FF2B5EF4-FFF2-40B4-BE49-F238E27FC236}">
                <a16:creationId xmlns:a16="http://schemas.microsoft.com/office/drawing/2014/main" id="{3A460207-3E37-D7A7-27C4-6D809CDD9E8D}"/>
              </a:ext>
            </a:extLst>
          </p:cNvPr>
          <p:cNvSpPr>
            <a:spLocks noGrp="1"/>
          </p:cNvSpPr>
          <p:nvPr>
            <p:ph type="pic" sz="quarter" idx="10" hasCustomPrompt="1"/>
          </p:nvPr>
        </p:nvSpPr>
        <p:spPr>
          <a:xfrm>
            <a:off x="0" y="0"/>
            <a:ext cx="12192000" cy="6858000"/>
          </a:xfrm>
        </p:spPr>
        <p:txBody>
          <a:bodyPr bIns="720000" anchor="ctr" anchorCtr="0"/>
          <a:lstStyle>
            <a:lvl1pPr algn="ctr">
              <a:defRPr i="1">
                <a:solidFill>
                  <a:schemeClr val="bg1"/>
                </a:solidFill>
              </a:defRPr>
            </a:lvl1pPr>
          </a:lstStyle>
          <a:p>
            <a:r>
              <a:rPr lang="en-US"/>
              <a:t>Bild per Drag &amp; Drop hinzufügen</a:t>
            </a:r>
            <a:endParaRPr lang="de-DE"/>
          </a:p>
        </p:txBody>
      </p:sp>
      <p:sp>
        <p:nvSpPr>
          <p:cNvPr id="15" name="Textplatzhalter 14">
            <a:extLst>
              <a:ext uri="{FF2B5EF4-FFF2-40B4-BE49-F238E27FC236}">
                <a16:creationId xmlns:a16="http://schemas.microsoft.com/office/drawing/2014/main" id="{176EA1FA-8689-BA9D-CD87-AF99E18D1C35}"/>
              </a:ext>
            </a:extLst>
          </p:cNvPr>
          <p:cNvSpPr>
            <a:spLocks noGrp="1"/>
          </p:cNvSpPr>
          <p:nvPr>
            <p:ph type="body" sz="quarter" idx="11"/>
          </p:nvPr>
        </p:nvSpPr>
        <p:spPr>
          <a:xfrm rot="5400000" flipV="1">
            <a:off x="7150074" y="556502"/>
            <a:ext cx="5589003" cy="4475998"/>
          </a:xfrm>
          <a:custGeom>
            <a:avLst/>
            <a:gdLst>
              <a:gd name="connsiteX0" fmla="*/ 0 w 5589003"/>
              <a:gd name="connsiteY0" fmla="*/ 4475998 h 4475998"/>
              <a:gd name="connsiteX1" fmla="*/ 0 w 5589003"/>
              <a:gd name="connsiteY1" fmla="*/ 0 h 4475998"/>
              <a:gd name="connsiteX2" fmla="*/ 5589003 w 5589003"/>
              <a:gd name="connsiteY2" fmla="*/ 0 h 4475998"/>
              <a:gd name="connsiteX3" fmla="*/ 3776895 w 5589003"/>
              <a:gd name="connsiteY3" fmla="*/ 4475998 h 4475998"/>
            </a:gdLst>
            <a:ahLst/>
            <a:cxnLst>
              <a:cxn ang="0">
                <a:pos x="connsiteX0" y="connsiteY0"/>
              </a:cxn>
              <a:cxn ang="0">
                <a:pos x="connsiteX1" y="connsiteY1"/>
              </a:cxn>
              <a:cxn ang="0">
                <a:pos x="connsiteX2" y="connsiteY2"/>
              </a:cxn>
              <a:cxn ang="0">
                <a:pos x="connsiteX3" y="connsiteY3"/>
              </a:cxn>
            </a:cxnLst>
            <a:rect l="l" t="t" r="r" b="b"/>
            <a:pathLst>
              <a:path w="5589003" h="4475998">
                <a:moveTo>
                  <a:pt x="0" y="4475998"/>
                </a:moveTo>
                <a:lnTo>
                  <a:pt x="0" y="0"/>
                </a:lnTo>
                <a:lnTo>
                  <a:pt x="5589003" y="0"/>
                </a:lnTo>
                <a:lnTo>
                  <a:pt x="3776895" y="4475998"/>
                </a:lnTo>
                <a:close/>
              </a:path>
            </a:pathLst>
          </a:custGeom>
          <a:solidFill>
            <a:schemeClr val="accent4">
              <a:alpha val="85000"/>
            </a:schemeClr>
          </a:solidFill>
        </p:spPr>
        <p:txBody>
          <a:bodyPr wrap="square">
            <a:noAutofit/>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2" name="Datumsplatzhalter 1">
            <a:extLst>
              <a:ext uri="{FF2B5EF4-FFF2-40B4-BE49-F238E27FC236}">
                <a16:creationId xmlns:a16="http://schemas.microsoft.com/office/drawing/2014/main" id="{E48EB089-4737-5C4A-298C-4DB4503825E4}"/>
              </a:ext>
            </a:extLst>
          </p:cNvPr>
          <p:cNvSpPr>
            <a:spLocks noGrp="1"/>
          </p:cNvSpPr>
          <p:nvPr>
            <p:ph type="dt" sz="half" idx="13"/>
          </p:nvPr>
        </p:nvSpPr>
        <p:spPr/>
        <p:txBody>
          <a:bodyPr/>
          <a:lstStyle/>
          <a:p>
            <a:fld id="{3C8EE07B-C43B-483B-96B9-5BB967579B1C}" type="datetime1">
              <a:rPr lang="de-DE" smtClean="0"/>
              <a:t>18.08.2026</a:t>
            </a:fld>
            <a:endParaRPr lang="de-DE"/>
          </a:p>
        </p:txBody>
      </p:sp>
      <p:sp>
        <p:nvSpPr>
          <p:cNvPr id="3" name="Fußzeilenplatzhalter 2">
            <a:extLst>
              <a:ext uri="{FF2B5EF4-FFF2-40B4-BE49-F238E27FC236}">
                <a16:creationId xmlns:a16="http://schemas.microsoft.com/office/drawing/2014/main" id="{4E93591C-CE56-4D70-CCBC-C4ACEE1A1A38}"/>
              </a:ext>
            </a:extLst>
          </p:cNvPr>
          <p:cNvSpPr>
            <a:spLocks noGrp="1"/>
          </p:cNvSpPr>
          <p:nvPr>
            <p:ph type="ftr" sz="quarter" idx="14"/>
          </p:nvPr>
        </p:nvSpPr>
        <p:spPr/>
        <p:txBody>
          <a:bodyPr/>
          <a:lstStyle/>
          <a:p>
            <a:r>
              <a:rPr lang="de-DE"/>
              <a:t>Hier steht die Fußzeile</a:t>
            </a:r>
          </a:p>
        </p:txBody>
      </p:sp>
      <p:sp>
        <p:nvSpPr>
          <p:cNvPr id="4" name="Foliennummernplatzhalter 3">
            <a:extLst>
              <a:ext uri="{FF2B5EF4-FFF2-40B4-BE49-F238E27FC236}">
                <a16:creationId xmlns:a16="http://schemas.microsoft.com/office/drawing/2014/main" id="{7FDEACC3-2D8B-E251-716A-77AC7A159AE9}"/>
              </a:ext>
            </a:extLst>
          </p:cNvPr>
          <p:cNvSpPr>
            <a:spLocks noGrp="1"/>
          </p:cNvSpPr>
          <p:nvPr>
            <p:ph type="sldNum" sz="quarter" idx="15"/>
          </p:nvPr>
        </p:nvSpPr>
        <p:spPr/>
        <p:txBody>
          <a:bodyPr/>
          <a:lstStyle/>
          <a:p>
            <a:fld id="{524B4EE0-1255-4C4D-93F1-26AC3979C234}" type="slidenum">
              <a:rPr lang="de-DE" smtClean="0"/>
              <a:pPr/>
              <a:t>‹Nr.›</a:t>
            </a:fld>
            <a:endParaRPr lang="de-DE"/>
          </a:p>
        </p:txBody>
      </p:sp>
      <p:sp>
        <p:nvSpPr>
          <p:cNvPr id="5" name="Titel 4">
            <a:extLst>
              <a:ext uri="{FF2B5EF4-FFF2-40B4-BE49-F238E27FC236}">
                <a16:creationId xmlns:a16="http://schemas.microsoft.com/office/drawing/2014/main" id="{E3DDAFB1-3FCE-206C-FFEA-93878B35F501}"/>
              </a:ext>
            </a:extLst>
          </p:cNvPr>
          <p:cNvSpPr>
            <a:spLocks noGrp="1"/>
          </p:cNvSpPr>
          <p:nvPr>
            <p:ph type="title"/>
          </p:nvPr>
        </p:nvSpPr>
        <p:spPr>
          <a:xfrm>
            <a:off x="8222575" y="368299"/>
            <a:ext cx="3453425" cy="900697"/>
          </a:xfrm>
        </p:spPr>
        <p:txBody>
          <a:bodyPr/>
          <a:lstStyle>
            <a:lvl1pPr>
              <a:defRPr>
                <a:solidFill>
                  <a:schemeClr val="bg1"/>
                </a:solidFill>
              </a:defRPr>
            </a:lvl1pPr>
          </a:lstStyle>
          <a:p>
            <a:r>
              <a:rPr lang="de-DE"/>
              <a:t>Mastertitelformat bearbeiten</a:t>
            </a:r>
          </a:p>
        </p:txBody>
      </p:sp>
      <p:sp>
        <p:nvSpPr>
          <p:cNvPr id="6" name="Textplatzhalter 4">
            <a:extLst>
              <a:ext uri="{FF2B5EF4-FFF2-40B4-BE49-F238E27FC236}">
                <a16:creationId xmlns:a16="http://schemas.microsoft.com/office/drawing/2014/main" id="{D5313B57-9F4F-814F-1488-517E4701FFE8}"/>
              </a:ext>
            </a:extLst>
          </p:cNvPr>
          <p:cNvSpPr>
            <a:spLocks noGrp="1"/>
          </p:cNvSpPr>
          <p:nvPr>
            <p:ph type="body" sz="quarter" idx="21"/>
          </p:nvPr>
        </p:nvSpPr>
        <p:spPr>
          <a:xfrm>
            <a:off x="376251" y="6165531"/>
            <a:ext cx="2433624" cy="638219"/>
          </a:xfrm>
          <a:blipFill>
            <a:blip r:embed="rId2">
              <a:extLs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8" name="Textplatzhalter 7">
            <a:extLst>
              <a:ext uri="{FF2B5EF4-FFF2-40B4-BE49-F238E27FC236}">
                <a16:creationId xmlns:a16="http://schemas.microsoft.com/office/drawing/2014/main" id="{1469B5D7-AAF8-DD6F-D1C8-55F2D3DE477C}"/>
              </a:ext>
            </a:extLst>
          </p:cNvPr>
          <p:cNvSpPr>
            <a:spLocks noGrp="1"/>
          </p:cNvSpPr>
          <p:nvPr>
            <p:ph type="body" sz="quarter" idx="22"/>
          </p:nvPr>
        </p:nvSpPr>
        <p:spPr>
          <a:xfrm>
            <a:off x="8223250" y="1628775"/>
            <a:ext cx="3452813" cy="2160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538618790"/>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iste_in_Blu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C4CF86-E58A-35E7-4552-461177266E3D}"/>
              </a:ext>
            </a:extLst>
          </p:cNvPr>
          <p:cNvSpPr>
            <a:spLocks noGrp="1"/>
          </p:cNvSpPr>
          <p:nvPr>
            <p:ph type="title"/>
          </p:nvPr>
        </p:nvSpPr>
        <p:spPr>
          <a:xfrm>
            <a:off x="516000" y="368300"/>
            <a:ext cx="11160063" cy="360700"/>
          </a:xfrm>
        </p:spPr>
        <p:txBody>
          <a:bodyPr/>
          <a:lstStyle/>
          <a:p>
            <a:r>
              <a:rPr lang="de-DE"/>
              <a:t>Mastertitelformat bearbeiten</a:t>
            </a:r>
          </a:p>
        </p:txBody>
      </p:sp>
      <p:sp>
        <p:nvSpPr>
          <p:cNvPr id="3" name="Datumsplatzhalter 2">
            <a:extLst>
              <a:ext uri="{FF2B5EF4-FFF2-40B4-BE49-F238E27FC236}">
                <a16:creationId xmlns:a16="http://schemas.microsoft.com/office/drawing/2014/main" id="{068AB825-CBAF-270B-DFD0-8F80EEECF3D9}"/>
              </a:ext>
            </a:extLst>
          </p:cNvPr>
          <p:cNvSpPr>
            <a:spLocks noGrp="1"/>
          </p:cNvSpPr>
          <p:nvPr>
            <p:ph type="dt" sz="half" idx="10"/>
          </p:nvPr>
        </p:nvSpPr>
        <p:spPr/>
        <p:txBody>
          <a:bodyPr/>
          <a:lstStyle/>
          <a:p>
            <a:fld id="{D3E3A0C1-8F49-4F62-8211-D87A96180261}" type="datetime1">
              <a:rPr lang="de-DE" smtClean="0"/>
              <a:t>18.08.2026</a:t>
            </a:fld>
            <a:endParaRPr lang="de-DE"/>
          </a:p>
        </p:txBody>
      </p:sp>
      <p:sp>
        <p:nvSpPr>
          <p:cNvPr id="4" name="Fußzeilenplatzhalter 3">
            <a:extLst>
              <a:ext uri="{FF2B5EF4-FFF2-40B4-BE49-F238E27FC236}">
                <a16:creationId xmlns:a16="http://schemas.microsoft.com/office/drawing/2014/main" id="{EC41175D-0A3F-9987-A83A-EAC3025F5B17}"/>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5A829250-FD38-FF61-F21F-73E68C435AE6}"/>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83856683-80AB-8E4E-22B7-02C2F667502E}"/>
              </a:ext>
            </a:extLst>
          </p:cNvPr>
          <p:cNvSpPr>
            <a:spLocks noGrp="1"/>
          </p:cNvSpPr>
          <p:nvPr>
            <p:ph type="body" sz="quarter" idx="13" hasCustomPrompt="1"/>
          </p:nvPr>
        </p:nvSpPr>
        <p:spPr>
          <a:xfrm>
            <a:off x="515938" y="1089001"/>
            <a:ext cx="1260475" cy="1080000"/>
          </a:xfrm>
        </p:spPr>
        <p:txBody>
          <a:bodyPr anchor="ctr" anchorCtr="0"/>
          <a:lstStyle>
            <a:lvl1pPr algn="ctr">
              <a:lnSpc>
                <a:spcPct val="100000"/>
              </a:lnSpc>
              <a:spcAft>
                <a:spcPts val="0"/>
              </a:spcAft>
              <a:defRPr sz="10000" b="1">
                <a:solidFill>
                  <a:schemeClr val="accent2"/>
                </a:solidFill>
              </a:defRPr>
            </a:lvl1pPr>
          </a:lstStyle>
          <a:p>
            <a:pPr lvl="0"/>
            <a:r>
              <a:rPr lang="de-DE"/>
              <a:t>1</a:t>
            </a:r>
          </a:p>
        </p:txBody>
      </p:sp>
      <p:sp>
        <p:nvSpPr>
          <p:cNvPr id="9" name="Textplatzhalter 8">
            <a:extLst>
              <a:ext uri="{FF2B5EF4-FFF2-40B4-BE49-F238E27FC236}">
                <a16:creationId xmlns:a16="http://schemas.microsoft.com/office/drawing/2014/main" id="{C25B3BBC-C78E-8D07-4F4D-6D7894312C8F}"/>
              </a:ext>
            </a:extLst>
          </p:cNvPr>
          <p:cNvSpPr>
            <a:spLocks noGrp="1"/>
          </p:cNvSpPr>
          <p:nvPr>
            <p:ph type="body" sz="quarter" idx="14"/>
          </p:nvPr>
        </p:nvSpPr>
        <p:spPr>
          <a:xfrm>
            <a:off x="1955800" y="1089025"/>
            <a:ext cx="9720263" cy="1079975"/>
          </a:xfrm>
          <a:solidFill>
            <a:schemeClr val="accent2"/>
          </a:solidFill>
        </p:spPr>
        <p:txBody>
          <a:bodyPr lIns="180000" tIns="90000" rIns="180000" b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Textplatzhalter 8">
            <a:extLst>
              <a:ext uri="{FF2B5EF4-FFF2-40B4-BE49-F238E27FC236}">
                <a16:creationId xmlns:a16="http://schemas.microsoft.com/office/drawing/2014/main" id="{D45DE3C4-CE34-01C0-C2C3-9A5E0A96042B}"/>
              </a:ext>
            </a:extLst>
          </p:cNvPr>
          <p:cNvSpPr>
            <a:spLocks noGrp="1"/>
          </p:cNvSpPr>
          <p:nvPr>
            <p:ph type="body" sz="quarter" idx="15"/>
          </p:nvPr>
        </p:nvSpPr>
        <p:spPr>
          <a:xfrm>
            <a:off x="1955800" y="2349000"/>
            <a:ext cx="9720263" cy="1079975"/>
          </a:xfrm>
          <a:solidFill>
            <a:schemeClr val="accent2">
              <a:alpha val="80000"/>
            </a:schemeClr>
          </a:solidFill>
        </p:spPr>
        <p:txBody>
          <a:bodyPr lIns="180000" tIns="90000" rIns="180000" b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3" name="Textplatzhalter 8">
            <a:extLst>
              <a:ext uri="{FF2B5EF4-FFF2-40B4-BE49-F238E27FC236}">
                <a16:creationId xmlns:a16="http://schemas.microsoft.com/office/drawing/2014/main" id="{2C900785-149C-06E3-4AF5-A4530874D560}"/>
              </a:ext>
            </a:extLst>
          </p:cNvPr>
          <p:cNvSpPr>
            <a:spLocks noGrp="1"/>
          </p:cNvSpPr>
          <p:nvPr>
            <p:ph type="body" sz="quarter" idx="16"/>
          </p:nvPr>
        </p:nvSpPr>
        <p:spPr>
          <a:xfrm>
            <a:off x="1955800" y="3609000"/>
            <a:ext cx="9720263" cy="1079975"/>
          </a:xfrm>
          <a:solidFill>
            <a:schemeClr val="accent2">
              <a:alpha val="60000"/>
            </a:schemeClr>
          </a:solidFill>
        </p:spPr>
        <p:txBody>
          <a:bodyPr lIns="180000" tIns="90000" rIns="180000" b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4" name="Textplatzhalter 8">
            <a:extLst>
              <a:ext uri="{FF2B5EF4-FFF2-40B4-BE49-F238E27FC236}">
                <a16:creationId xmlns:a16="http://schemas.microsoft.com/office/drawing/2014/main" id="{EDDBD273-14A6-2F3C-929E-85E30E9F2B18}"/>
              </a:ext>
            </a:extLst>
          </p:cNvPr>
          <p:cNvSpPr>
            <a:spLocks noGrp="1"/>
          </p:cNvSpPr>
          <p:nvPr>
            <p:ph type="body" sz="quarter" idx="17"/>
          </p:nvPr>
        </p:nvSpPr>
        <p:spPr>
          <a:xfrm>
            <a:off x="1955800" y="4869000"/>
            <a:ext cx="9720263" cy="1079975"/>
          </a:xfrm>
          <a:solidFill>
            <a:schemeClr val="accent2">
              <a:alpha val="40000"/>
            </a:schemeClr>
          </a:solidFill>
        </p:spPr>
        <p:txBody>
          <a:bodyPr lIns="180000" tIns="90000" rIns="180000" b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5" name="Textplatzhalter 6">
            <a:extLst>
              <a:ext uri="{FF2B5EF4-FFF2-40B4-BE49-F238E27FC236}">
                <a16:creationId xmlns:a16="http://schemas.microsoft.com/office/drawing/2014/main" id="{768C018A-4D04-6F13-B692-CEB70D7544F8}"/>
              </a:ext>
            </a:extLst>
          </p:cNvPr>
          <p:cNvSpPr>
            <a:spLocks noGrp="1"/>
          </p:cNvSpPr>
          <p:nvPr>
            <p:ph type="body" sz="quarter" idx="18" hasCustomPrompt="1"/>
          </p:nvPr>
        </p:nvSpPr>
        <p:spPr>
          <a:xfrm>
            <a:off x="515938" y="2358976"/>
            <a:ext cx="1260475" cy="1080000"/>
          </a:xfrm>
        </p:spPr>
        <p:txBody>
          <a:bodyPr anchor="ctr" anchorCtr="0"/>
          <a:lstStyle>
            <a:lvl1pPr algn="ctr">
              <a:lnSpc>
                <a:spcPct val="100000"/>
              </a:lnSpc>
              <a:spcAft>
                <a:spcPts val="0"/>
              </a:spcAft>
              <a:defRPr sz="10000" b="1">
                <a:solidFill>
                  <a:schemeClr val="accent2">
                    <a:alpha val="80000"/>
                  </a:schemeClr>
                </a:solidFill>
              </a:defRPr>
            </a:lvl1pPr>
          </a:lstStyle>
          <a:p>
            <a:pPr lvl="0"/>
            <a:r>
              <a:rPr lang="en-US"/>
              <a:t>2</a:t>
            </a:r>
            <a:endParaRPr lang="de-DE"/>
          </a:p>
        </p:txBody>
      </p:sp>
      <p:sp>
        <p:nvSpPr>
          <p:cNvPr id="16" name="Textplatzhalter 6">
            <a:extLst>
              <a:ext uri="{FF2B5EF4-FFF2-40B4-BE49-F238E27FC236}">
                <a16:creationId xmlns:a16="http://schemas.microsoft.com/office/drawing/2014/main" id="{A054C17E-F2C1-08D1-109C-DF64DE0A842F}"/>
              </a:ext>
            </a:extLst>
          </p:cNvPr>
          <p:cNvSpPr>
            <a:spLocks noGrp="1"/>
          </p:cNvSpPr>
          <p:nvPr>
            <p:ph type="body" sz="quarter" idx="19" hasCustomPrompt="1"/>
          </p:nvPr>
        </p:nvSpPr>
        <p:spPr>
          <a:xfrm>
            <a:off x="515938" y="3608975"/>
            <a:ext cx="1260475" cy="1080000"/>
          </a:xfrm>
        </p:spPr>
        <p:txBody>
          <a:bodyPr anchor="ctr" anchorCtr="0"/>
          <a:lstStyle>
            <a:lvl1pPr algn="ctr">
              <a:lnSpc>
                <a:spcPct val="100000"/>
              </a:lnSpc>
              <a:spcAft>
                <a:spcPts val="0"/>
              </a:spcAft>
              <a:defRPr sz="10000" b="1">
                <a:solidFill>
                  <a:schemeClr val="accent2">
                    <a:alpha val="60000"/>
                  </a:schemeClr>
                </a:solidFill>
              </a:defRPr>
            </a:lvl1pPr>
          </a:lstStyle>
          <a:p>
            <a:pPr lvl="0"/>
            <a:r>
              <a:rPr lang="en-US"/>
              <a:t>3</a:t>
            </a:r>
            <a:endParaRPr lang="de-DE"/>
          </a:p>
        </p:txBody>
      </p:sp>
      <p:sp>
        <p:nvSpPr>
          <p:cNvPr id="17" name="Textplatzhalter 6">
            <a:extLst>
              <a:ext uri="{FF2B5EF4-FFF2-40B4-BE49-F238E27FC236}">
                <a16:creationId xmlns:a16="http://schemas.microsoft.com/office/drawing/2014/main" id="{9FB23671-49E7-F809-A320-17A6AFCA95A1}"/>
              </a:ext>
            </a:extLst>
          </p:cNvPr>
          <p:cNvSpPr>
            <a:spLocks noGrp="1"/>
          </p:cNvSpPr>
          <p:nvPr>
            <p:ph type="body" sz="quarter" idx="20" hasCustomPrompt="1"/>
          </p:nvPr>
        </p:nvSpPr>
        <p:spPr>
          <a:xfrm>
            <a:off x="515938" y="4869000"/>
            <a:ext cx="1260475" cy="1080000"/>
          </a:xfrm>
        </p:spPr>
        <p:txBody>
          <a:bodyPr anchor="ctr" anchorCtr="0"/>
          <a:lstStyle>
            <a:lvl1pPr algn="ctr">
              <a:lnSpc>
                <a:spcPct val="100000"/>
              </a:lnSpc>
              <a:spcAft>
                <a:spcPts val="0"/>
              </a:spcAft>
              <a:defRPr sz="10000" b="1">
                <a:solidFill>
                  <a:schemeClr val="accent2">
                    <a:alpha val="40000"/>
                  </a:schemeClr>
                </a:solidFill>
              </a:defRPr>
            </a:lvl1pPr>
          </a:lstStyle>
          <a:p>
            <a:pPr lvl="0"/>
            <a:r>
              <a:rPr lang="de-DE"/>
              <a:t>4</a:t>
            </a:r>
          </a:p>
        </p:txBody>
      </p:sp>
    </p:spTree>
    <p:extLst>
      <p:ext uri="{BB962C8B-B14F-4D97-AF65-F5344CB8AC3E}">
        <p14:creationId xmlns:p14="http://schemas.microsoft.com/office/powerpoint/2010/main" val="1550631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hlusschart_mit_Danksagung_und_Kontakt_2">
    <p:bg>
      <p:bgRef idx="1001">
        <a:schemeClr val="bg1"/>
      </p:bgRef>
    </p:bg>
    <p:spTree>
      <p:nvGrpSpPr>
        <p:cNvPr id="1" name=""/>
        <p:cNvGrpSpPr/>
        <p:nvPr/>
      </p:nvGrpSpPr>
      <p:grpSpPr>
        <a:xfrm>
          <a:off x="0" y="0"/>
          <a:ext cx="0" cy="0"/>
          <a:chOff x="0" y="0"/>
          <a:chExt cx="0" cy="0"/>
        </a:xfrm>
      </p:grpSpPr>
      <p:sp>
        <p:nvSpPr>
          <p:cNvPr id="20" name="Freihandform: Form 19">
            <a:extLst>
              <a:ext uri="{FF2B5EF4-FFF2-40B4-BE49-F238E27FC236}">
                <a16:creationId xmlns:a16="http://schemas.microsoft.com/office/drawing/2014/main" id="{B5BAA070-0501-F041-79C0-8B5814ED22EC}"/>
              </a:ext>
            </a:extLst>
          </p:cNvPr>
          <p:cNvSpPr/>
          <p:nvPr userDrawn="1"/>
        </p:nvSpPr>
        <p:spPr>
          <a:xfrm rot="16200000" flipV="1">
            <a:off x="9511501" y="5233500"/>
            <a:ext cx="1268999" cy="1980000"/>
          </a:xfrm>
          <a:custGeom>
            <a:avLst/>
            <a:gdLst>
              <a:gd name="connsiteX0" fmla="*/ 1268999 w 1268999"/>
              <a:gd name="connsiteY0" fmla="*/ 0 h 1980000"/>
              <a:gd name="connsiteX1" fmla="*/ 0 w 1268999"/>
              <a:gd name="connsiteY1" fmla="*/ 0 h 1980000"/>
              <a:gd name="connsiteX2" fmla="*/ 0 w 1268999"/>
              <a:gd name="connsiteY2" fmla="*/ 1980000 h 1980000"/>
              <a:gd name="connsiteX3" fmla="*/ 474900 w 1268999"/>
              <a:gd name="connsiteY3" fmla="*/ 1980000 h 1980000"/>
            </a:gdLst>
            <a:ahLst/>
            <a:cxnLst>
              <a:cxn ang="0">
                <a:pos x="connsiteX0" y="connsiteY0"/>
              </a:cxn>
              <a:cxn ang="0">
                <a:pos x="connsiteX1" y="connsiteY1"/>
              </a:cxn>
              <a:cxn ang="0">
                <a:pos x="connsiteX2" y="connsiteY2"/>
              </a:cxn>
              <a:cxn ang="0">
                <a:pos x="connsiteX3" y="connsiteY3"/>
              </a:cxn>
            </a:cxnLst>
            <a:rect l="l" t="t" r="r" b="b"/>
            <a:pathLst>
              <a:path w="1268999" h="1980000">
                <a:moveTo>
                  <a:pt x="1268999" y="0"/>
                </a:moveTo>
                <a:lnTo>
                  <a:pt x="0" y="0"/>
                </a:lnTo>
                <a:lnTo>
                  <a:pt x="0" y="1980000"/>
                </a:lnTo>
                <a:lnTo>
                  <a:pt x="474900" y="198000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 name="Titel 1">
            <a:extLst>
              <a:ext uri="{FF2B5EF4-FFF2-40B4-BE49-F238E27FC236}">
                <a16:creationId xmlns:a16="http://schemas.microsoft.com/office/drawing/2014/main" id="{88B905A0-1CEE-688E-3D4C-E667B5911434}"/>
              </a:ext>
            </a:extLst>
          </p:cNvPr>
          <p:cNvSpPr>
            <a:spLocks noGrp="1"/>
          </p:cNvSpPr>
          <p:nvPr>
            <p:ph type="title" hasCustomPrompt="1"/>
          </p:nvPr>
        </p:nvSpPr>
        <p:spPr>
          <a:xfrm>
            <a:off x="516001" y="3428638"/>
            <a:ext cx="6144062" cy="360362"/>
          </a:xfrm>
        </p:spPr>
        <p:txBody>
          <a:bodyPr/>
          <a:lstStyle>
            <a:lvl1pPr>
              <a:defRPr/>
            </a:lvl1pPr>
          </a:lstStyle>
          <a:p>
            <a:r>
              <a:rPr lang="de-DE"/>
              <a:t>Grußformel/Danksagung o.ä.</a:t>
            </a:r>
          </a:p>
        </p:txBody>
      </p:sp>
      <p:sp>
        <p:nvSpPr>
          <p:cNvPr id="3" name="Datumsplatzhalter 2">
            <a:extLst>
              <a:ext uri="{FF2B5EF4-FFF2-40B4-BE49-F238E27FC236}">
                <a16:creationId xmlns:a16="http://schemas.microsoft.com/office/drawing/2014/main" id="{80DCF02C-A990-9FED-BB09-4B8E474B3F08}"/>
              </a:ext>
            </a:extLst>
          </p:cNvPr>
          <p:cNvSpPr>
            <a:spLocks noGrp="1"/>
          </p:cNvSpPr>
          <p:nvPr>
            <p:ph type="dt" sz="half" idx="10"/>
          </p:nvPr>
        </p:nvSpPr>
        <p:spPr/>
        <p:txBody>
          <a:bodyPr/>
          <a:lstStyle>
            <a:lvl1pPr>
              <a:defRPr>
                <a:solidFill>
                  <a:schemeClr val="bg1"/>
                </a:solidFill>
              </a:defRPr>
            </a:lvl1pPr>
          </a:lstStyle>
          <a:p>
            <a:fld id="{A53B5D3A-363B-4AF3-823C-E0CB356D93C9}" type="datetime1">
              <a:rPr lang="de-DE" smtClean="0"/>
              <a:t>18.08.2026</a:t>
            </a:fld>
            <a:endParaRPr lang="de-DE"/>
          </a:p>
        </p:txBody>
      </p:sp>
      <p:sp>
        <p:nvSpPr>
          <p:cNvPr id="4" name="Fußzeilenplatzhalter 3">
            <a:extLst>
              <a:ext uri="{FF2B5EF4-FFF2-40B4-BE49-F238E27FC236}">
                <a16:creationId xmlns:a16="http://schemas.microsoft.com/office/drawing/2014/main" id="{4A9A4772-9503-CAA1-2D7C-7A16FF2E7328}"/>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DAD0A44B-4DD2-2CA4-9EA5-F7064A4E1F59}"/>
              </a:ext>
            </a:extLst>
          </p:cNvPr>
          <p:cNvSpPr>
            <a:spLocks noGrp="1"/>
          </p:cNvSpPr>
          <p:nvPr>
            <p:ph type="sldNum" sz="quarter" idx="12"/>
          </p:nvPr>
        </p:nvSpPr>
        <p:spPr/>
        <p:txBody>
          <a:bodyPr/>
          <a:lstStyle>
            <a:lvl1pPr>
              <a:defRPr>
                <a:solidFill>
                  <a:schemeClr val="tx1"/>
                </a:solidFill>
              </a:defRPr>
            </a:lvl1pPr>
          </a:lstStyle>
          <a:p>
            <a:fld id="{524B4EE0-1255-4C4D-93F1-26AC3979C234}" type="slidenum">
              <a:rPr lang="de-DE" smtClean="0"/>
              <a:pPr/>
              <a:t>‹Nr.›</a:t>
            </a:fld>
            <a:endParaRPr lang="de-DE"/>
          </a:p>
        </p:txBody>
      </p:sp>
      <p:sp>
        <p:nvSpPr>
          <p:cNvPr id="8" name="Textplatzhalter 7">
            <a:extLst>
              <a:ext uri="{FF2B5EF4-FFF2-40B4-BE49-F238E27FC236}">
                <a16:creationId xmlns:a16="http://schemas.microsoft.com/office/drawing/2014/main" id="{DA0A6B88-F1B3-6A1E-1539-74EC872AF71B}"/>
              </a:ext>
            </a:extLst>
          </p:cNvPr>
          <p:cNvSpPr>
            <a:spLocks noGrp="1"/>
          </p:cNvSpPr>
          <p:nvPr>
            <p:ph type="body" sz="quarter" idx="15" hasCustomPrompt="1"/>
          </p:nvPr>
        </p:nvSpPr>
        <p:spPr>
          <a:xfrm>
            <a:off x="6996000" y="3429000"/>
            <a:ext cx="4680063" cy="2700338"/>
          </a:xfrm>
        </p:spPr>
        <p:txBody>
          <a:bodyPr/>
          <a:lstStyle>
            <a:lvl1pPr>
              <a:defRPr/>
            </a:lvl1pPr>
            <a:lvl2pPr>
              <a:buClrTx/>
              <a:defRPr/>
            </a:lvl2pPr>
            <a:lvl3pPr>
              <a:buClrTx/>
              <a:defRPr/>
            </a:lvl3pPr>
            <a:lvl4pPr>
              <a:buClrTx/>
              <a:defRPr/>
            </a:lvl4pPr>
            <a:lvl5pPr>
              <a:buClrTx/>
              <a:defRPr/>
            </a:lvl5pPr>
            <a:lvl6pPr>
              <a:buClrTx/>
              <a:defRPr/>
            </a:lvl6pPr>
            <a:lvl7pPr>
              <a:buClrTx/>
              <a:defRPr/>
            </a:lvl7pPr>
            <a:lvl8pPr>
              <a:buClrTx/>
              <a:defRPr/>
            </a:lvl8pPr>
            <a:lvl9pPr>
              <a:buClrTx/>
              <a:defRPr/>
            </a:lvl9pPr>
          </a:lstStyle>
          <a:p>
            <a:pPr lvl="0"/>
            <a:r>
              <a:rPr lang="en-US"/>
              <a:t>K</a:t>
            </a:r>
            <a:r>
              <a:rPr lang="de-DE"/>
              <a:t>ontaktdaten/Anschrift Verband o.ä.</a:t>
            </a:r>
          </a:p>
        </p:txBody>
      </p:sp>
      <p:sp>
        <p:nvSpPr>
          <p:cNvPr id="18" name="Freihandform: Form 17">
            <a:extLst>
              <a:ext uri="{FF2B5EF4-FFF2-40B4-BE49-F238E27FC236}">
                <a16:creationId xmlns:a16="http://schemas.microsoft.com/office/drawing/2014/main" id="{A30A8A9F-9488-C809-F419-2F89810EE4DF}"/>
              </a:ext>
            </a:extLst>
          </p:cNvPr>
          <p:cNvSpPr/>
          <p:nvPr userDrawn="1"/>
        </p:nvSpPr>
        <p:spPr>
          <a:xfrm rot="16200000" flipV="1">
            <a:off x="-176447" y="176446"/>
            <a:ext cx="1866509" cy="1513614"/>
          </a:xfrm>
          <a:custGeom>
            <a:avLst/>
            <a:gdLst>
              <a:gd name="connsiteX0" fmla="*/ 1866509 w 1866509"/>
              <a:gd name="connsiteY0" fmla="*/ 1513614 h 1513614"/>
              <a:gd name="connsiteX1" fmla="*/ 1866509 w 1866509"/>
              <a:gd name="connsiteY1" fmla="*/ 0 h 1513614"/>
              <a:gd name="connsiteX2" fmla="*/ 607050 w 1866509"/>
              <a:gd name="connsiteY2" fmla="*/ 0 h 1513614"/>
              <a:gd name="connsiteX3" fmla="*/ 0 w 1866509"/>
              <a:gd name="connsiteY3" fmla="*/ 1513614 h 1513614"/>
            </a:gdLst>
            <a:ahLst/>
            <a:cxnLst>
              <a:cxn ang="0">
                <a:pos x="connsiteX0" y="connsiteY0"/>
              </a:cxn>
              <a:cxn ang="0">
                <a:pos x="connsiteX1" y="connsiteY1"/>
              </a:cxn>
              <a:cxn ang="0">
                <a:pos x="connsiteX2" y="connsiteY2"/>
              </a:cxn>
              <a:cxn ang="0">
                <a:pos x="connsiteX3" y="connsiteY3"/>
              </a:cxn>
            </a:cxnLst>
            <a:rect l="l" t="t" r="r" b="b"/>
            <a:pathLst>
              <a:path w="1866509" h="1513614">
                <a:moveTo>
                  <a:pt x="1866509" y="1513614"/>
                </a:moveTo>
                <a:lnTo>
                  <a:pt x="1866509" y="0"/>
                </a:lnTo>
                <a:lnTo>
                  <a:pt x="607050" y="0"/>
                </a:lnTo>
                <a:lnTo>
                  <a:pt x="0" y="1513614"/>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3" name="Freihandform: Form 12">
            <a:extLst>
              <a:ext uri="{FF2B5EF4-FFF2-40B4-BE49-F238E27FC236}">
                <a16:creationId xmlns:a16="http://schemas.microsoft.com/office/drawing/2014/main" id="{A4892771-C07F-AE15-CAF8-31CC4A4BCCD8}"/>
              </a:ext>
            </a:extLst>
          </p:cNvPr>
          <p:cNvSpPr/>
          <p:nvPr userDrawn="1"/>
        </p:nvSpPr>
        <p:spPr>
          <a:xfrm flipH="1" flipV="1">
            <a:off x="514876" y="0"/>
            <a:ext cx="1621124" cy="2709000"/>
          </a:xfrm>
          <a:custGeom>
            <a:avLst/>
            <a:gdLst>
              <a:gd name="connsiteX0" fmla="*/ 1621124 w 1621124"/>
              <a:gd name="connsiteY0" fmla="*/ 2709000 h 2709000"/>
              <a:gd name="connsiteX1" fmla="*/ 0 w 1621124"/>
              <a:gd name="connsiteY1" fmla="*/ 2709000 h 2709000"/>
              <a:gd name="connsiteX2" fmla="*/ 0 w 1621124"/>
              <a:gd name="connsiteY2" fmla="*/ 0 h 2709000"/>
              <a:gd name="connsiteX3" fmla="*/ 1621124 w 1621124"/>
              <a:gd name="connsiteY3" fmla="*/ 680858 h 2709000"/>
            </a:gdLst>
            <a:ahLst/>
            <a:cxnLst>
              <a:cxn ang="0">
                <a:pos x="connsiteX0" y="connsiteY0"/>
              </a:cxn>
              <a:cxn ang="0">
                <a:pos x="connsiteX1" y="connsiteY1"/>
              </a:cxn>
              <a:cxn ang="0">
                <a:pos x="connsiteX2" y="connsiteY2"/>
              </a:cxn>
              <a:cxn ang="0">
                <a:pos x="connsiteX3" y="connsiteY3"/>
              </a:cxn>
            </a:cxnLst>
            <a:rect l="l" t="t" r="r" b="b"/>
            <a:pathLst>
              <a:path w="1621124" h="2709000">
                <a:moveTo>
                  <a:pt x="1621124" y="2709000"/>
                </a:moveTo>
                <a:lnTo>
                  <a:pt x="0" y="2709000"/>
                </a:lnTo>
                <a:lnTo>
                  <a:pt x="0" y="0"/>
                </a:lnTo>
                <a:lnTo>
                  <a:pt x="1621124" y="680858"/>
                </a:lnTo>
                <a:close/>
              </a:path>
            </a:pathLst>
          </a:custGeom>
          <a:solidFill>
            <a:schemeClr val="accent2">
              <a:alpha val="60000"/>
            </a:schemeClr>
          </a:solidFill>
        </p:spPr>
        <p:txBody>
          <a:bodyPr wrap="square" lIns="0" tIns="0" rIns="0" bIns="0" rtlCol="0">
            <a:noAutofit/>
          </a:bodyPr>
          <a:lstStyle/>
          <a:p>
            <a:endParaRPr/>
          </a:p>
        </p:txBody>
      </p:sp>
      <p:sp>
        <p:nvSpPr>
          <p:cNvPr id="11" name="object 3">
            <a:extLst>
              <a:ext uri="{FF2B5EF4-FFF2-40B4-BE49-F238E27FC236}">
                <a16:creationId xmlns:a16="http://schemas.microsoft.com/office/drawing/2014/main" id="{B9596D18-BFDD-68B7-638A-3735E93B42F3}"/>
              </a:ext>
            </a:extLst>
          </p:cNvPr>
          <p:cNvSpPr/>
          <p:nvPr userDrawn="1"/>
        </p:nvSpPr>
        <p:spPr>
          <a:xfrm flipV="1">
            <a:off x="2496001" y="548998"/>
            <a:ext cx="360000" cy="1079775"/>
          </a:xfrm>
          <a:custGeom>
            <a:avLst/>
            <a:gdLst/>
            <a:ahLst/>
            <a:cxnLst/>
            <a:rect l="l" t="t" r="r" b="b"/>
            <a:pathLst>
              <a:path w="2522854" h="6031865">
                <a:moveTo>
                  <a:pt x="2522461" y="1019140"/>
                </a:moveTo>
                <a:lnTo>
                  <a:pt x="2522461" y="6031576"/>
                </a:lnTo>
                <a:lnTo>
                  <a:pt x="0" y="5012436"/>
                </a:lnTo>
                <a:lnTo>
                  <a:pt x="0" y="0"/>
                </a:lnTo>
                <a:lnTo>
                  <a:pt x="2522461" y="1019140"/>
                </a:lnTo>
                <a:close/>
              </a:path>
            </a:pathLst>
          </a:custGeom>
          <a:solidFill>
            <a:schemeClr val="accent4">
              <a:alpha val="60000"/>
            </a:schemeClr>
          </a:solidFill>
        </p:spPr>
        <p:txBody>
          <a:bodyPr wrap="square" lIns="0" tIns="0" rIns="0" bIns="0" rtlCol="0"/>
          <a:lstStyle/>
          <a:p>
            <a:endParaRPr/>
          </a:p>
        </p:txBody>
      </p:sp>
    </p:spTree>
    <p:extLst>
      <p:ext uri="{BB962C8B-B14F-4D97-AF65-F5344CB8AC3E}">
        <p14:creationId xmlns:p14="http://schemas.microsoft.com/office/powerpoint/2010/main" val="4097329171"/>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ersona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CDAD3A-2D44-D812-BEBA-A59DC8DB859F}"/>
              </a:ext>
            </a:extLst>
          </p:cNvPr>
          <p:cNvSpPr>
            <a:spLocks noGrp="1"/>
          </p:cNvSpPr>
          <p:nvPr>
            <p:ph type="title"/>
          </p:nvPr>
        </p:nvSpPr>
        <p:spPr>
          <a:xfrm>
            <a:off x="516000" y="368300"/>
            <a:ext cx="11160063" cy="900112"/>
          </a:xfrm>
        </p:spPr>
        <p:txBody>
          <a:bodyPr/>
          <a:lstStyle/>
          <a:p>
            <a:r>
              <a:rPr lang="de-DE"/>
              <a:t>Mastertitelformat bearbeiten</a:t>
            </a:r>
          </a:p>
        </p:txBody>
      </p:sp>
      <p:sp>
        <p:nvSpPr>
          <p:cNvPr id="3" name="Datumsplatzhalter 2">
            <a:extLst>
              <a:ext uri="{FF2B5EF4-FFF2-40B4-BE49-F238E27FC236}">
                <a16:creationId xmlns:a16="http://schemas.microsoft.com/office/drawing/2014/main" id="{72D6EECF-86BF-21B9-0C53-41502BC8A37C}"/>
              </a:ext>
            </a:extLst>
          </p:cNvPr>
          <p:cNvSpPr>
            <a:spLocks noGrp="1"/>
          </p:cNvSpPr>
          <p:nvPr>
            <p:ph type="dt" sz="half" idx="10"/>
          </p:nvPr>
        </p:nvSpPr>
        <p:spPr/>
        <p:txBody>
          <a:bodyPr/>
          <a:lstStyle/>
          <a:p>
            <a:fld id="{9D4C4395-64D9-41C4-B8CC-8452ABFBF828}" type="datetime1">
              <a:rPr lang="de-DE" smtClean="0"/>
              <a:t>18.08.2026</a:t>
            </a:fld>
            <a:endParaRPr lang="de-DE"/>
          </a:p>
        </p:txBody>
      </p:sp>
      <p:sp>
        <p:nvSpPr>
          <p:cNvPr id="4" name="Fußzeilenplatzhalter 3">
            <a:extLst>
              <a:ext uri="{FF2B5EF4-FFF2-40B4-BE49-F238E27FC236}">
                <a16:creationId xmlns:a16="http://schemas.microsoft.com/office/drawing/2014/main" id="{99826D76-0E41-2705-EACC-8CFE96EAE2AE}"/>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57E8CBF-EB64-A279-2FFC-CAE94701D526}"/>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Bildplatzhalter 6">
            <a:extLst>
              <a:ext uri="{FF2B5EF4-FFF2-40B4-BE49-F238E27FC236}">
                <a16:creationId xmlns:a16="http://schemas.microsoft.com/office/drawing/2014/main" id="{5BD4247C-C7D4-122B-3E1B-76B1F1E20599}"/>
              </a:ext>
            </a:extLst>
          </p:cNvPr>
          <p:cNvSpPr>
            <a:spLocks noGrp="1"/>
          </p:cNvSpPr>
          <p:nvPr>
            <p:ph type="pic" sz="quarter" idx="13" hasCustomPrompt="1"/>
          </p:nvPr>
        </p:nvSpPr>
        <p:spPr>
          <a:xfrm>
            <a:off x="696000" y="1629000"/>
            <a:ext cx="2160000" cy="2160000"/>
          </a:xfrm>
          <a:prstGeom prst="ellipse">
            <a:avLst/>
          </a:prstGeom>
          <a:ln w="19050">
            <a:solidFill>
              <a:schemeClr val="accent1"/>
            </a:solidFill>
          </a:ln>
        </p:spPr>
        <p:txBody>
          <a:bodyPr anchor="ctr" anchorCtr="0"/>
          <a:lstStyle>
            <a:lvl1pPr algn="ctr">
              <a:defRPr i="1"/>
            </a:lvl1pPr>
          </a:lstStyle>
          <a:p>
            <a:r>
              <a:rPr lang="en-US"/>
              <a:t>Bild per Drag &amp; Drop hinzufügen</a:t>
            </a:r>
            <a:endParaRPr lang="de-DE"/>
          </a:p>
        </p:txBody>
      </p:sp>
      <p:sp>
        <p:nvSpPr>
          <p:cNvPr id="9" name="Textplatzhalter 8">
            <a:extLst>
              <a:ext uri="{FF2B5EF4-FFF2-40B4-BE49-F238E27FC236}">
                <a16:creationId xmlns:a16="http://schemas.microsoft.com/office/drawing/2014/main" id="{FCD1E69B-F8E7-D3B3-DED4-CC2158A8E428}"/>
              </a:ext>
            </a:extLst>
          </p:cNvPr>
          <p:cNvSpPr>
            <a:spLocks noGrp="1"/>
          </p:cNvSpPr>
          <p:nvPr>
            <p:ph type="body" sz="quarter" idx="14" hasCustomPrompt="1"/>
          </p:nvPr>
        </p:nvSpPr>
        <p:spPr>
          <a:xfrm>
            <a:off x="515938" y="3967448"/>
            <a:ext cx="2520062" cy="720000"/>
          </a:xfrm>
        </p:spPr>
        <p:txBody>
          <a:bodyPr anchor="ctr" anchorCtr="0"/>
          <a:lstStyle>
            <a:lvl1pPr algn="ctr">
              <a:spcAft>
                <a:spcPts val="0"/>
              </a:spcAft>
              <a:defRPr/>
            </a:lvl1pPr>
          </a:lstStyle>
          <a:p>
            <a:pPr lvl="0"/>
            <a:r>
              <a:rPr lang="de-DE"/>
              <a:t>Name</a:t>
            </a:r>
            <a:br>
              <a:rPr lang="de-DE"/>
            </a:br>
            <a:r>
              <a:rPr lang="de-DE"/>
              <a:t>Position</a:t>
            </a:r>
          </a:p>
        </p:txBody>
      </p:sp>
      <p:sp>
        <p:nvSpPr>
          <p:cNvPr id="11" name="Textplatzhalter 10">
            <a:extLst>
              <a:ext uri="{FF2B5EF4-FFF2-40B4-BE49-F238E27FC236}">
                <a16:creationId xmlns:a16="http://schemas.microsoft.com/office/drawing/2014/main" id="{6CDC145D-45B4-9715-D1BC-A5C5EBE98930}"/>
              </a:ext>
            </a:extLst>
          </p:cNvPr>
          <p:cNvSpPr>
            <a:spLocks noGrp="1"/>
          </p:cNvSpPr>
          <p:nvPr>
            <p:ph type="body" sz="quarter" idx="15"/>
          </p:nvPr>
        </p:nvSpPr>
        <p:spPr>
          <a:xfrm>
            <a:off x="515938" y="4869416"/>
            <a:ext cx="2520062" cy="1079110"/>
          </a:xfrm>
          <a:solidFill>
            <a:schemeClr val="accent1"/>
          </a:solidFill>
        </p:spPr>
        <p:txBody>
          <a:bodyPr lIns="180000" tIns="90000" rIns="180000"/>
          <a:lstStyle>
            <a:lvl1pPr>
              <a:defRPr>
                <a:solidFill>
                  <a:schemeClr val="bg1"/>
                </a:solidFill>
              </a:defRPr>
            </a:lvl1pPr>
            <a:lvl2pPr>
              <a:buClr>
                <a:schemeClr val="bg2"/>
              </a:buClr>
              <a:defRPr>
                <a:solidFill>
                  <a:schemeClr val="bg1"/>
                </a:solidFill>
              </a:defRPr>
            </a:lvl2pPr>
            <a:lvl3pPr>
              <a:buClr>
                <a:schemeClr val="bg2"/>
              </a:buClr>
              <a:defRPr>
                <a:solidFill>
                  <a:schemeClr val="bg1"/>
                </a:solidFill>
              </a:defRPr>
            </a:lvl3pPr>
            <a:lvl4pPr>
              <a:buClr>
                <a:schemeClr val="bg2"/>
              </a:buClr>
              <a:defRPr>
                <a:solidFill>
                  <a:schemeClr val="bg1"/>
                </a:solidFill>
              </a:defRPr>
            </a:lvl4pPr>
            <a:lvl5pPr>
              <a:buClr>
                <a:schemeClr val="bg2"/>
              </a:buClr>
              <a:defRPr>
                <a:solidFill>
                  <a:schemeClr val="bg1"/>
                </a:solidFill>
              </a:defRPr>
            </a:lvl5pPr>
            <a:lvl6pPr>
              <a:buClr>
                <a:schemeClr val="bg2"/>
              </a:buClr>
              <a:defRPr/>
            </a:lvl6pPr>
            <a:lvl7pPr>
              <a:buClr>
                <a:schemeClr val="bg2"/>
              </a:buClr>
              <a:defRPr/>
            </a:lvl7pPr>
            <a:lvl8pPr>
              <a:buClr>
                <a:schemeClr val="bg2"/>
              </a:buClr>
              <a:defRPr/>
            </a:lvl8pPr>
            <a:lvl9pPr>
              <a:buClr>
                <a:schemeClr val="bg2"/>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3" name="Bildplatzhalter 12">
            <a:extLst>
              <a:ext uri="{FF2B5EF4-FFF2-40B4-BE49-F238E27FC236}">
                <a16:creationId xmlns:a16="http://schemas.microsoft.com/office/drawing/2014/main" id="{683D4A18-7C0F-FE3A-285D-3000AC5426D2}"/>
              </a:ext>
            </a:extLst>
          </p:cNvPr>
          <p:cNvSpPr>
            <a:spLocks noGrp="1"/>
          </p:cNvSpPr>
          <p:nvPr>
            <p:ph type="pic" sz="quarter" idx="16" hasCustomPrompt="1"/>
          </p:nvPr>
        </p:nvSpPr>
        <p:spPr>
          <a:xfrm>
            <a:off x="3575681" y="1629000"/>
            <a:ext cx="2160000" cy="2160587"/>
          </a:xfrm>
          <a:prstGeom prst="ellipse">
            <a:avLst/>
          </a:prstGeom>
          <a:ln w="19050">
            <a:solidFill>
              <a:schemeClr val="accent2"/>
            </a:solidFill>
          </a:ln>
        </p:spPr>
        <p:txBody>
          <a:bodyPr anchor="ctr" anchorCtr="0"/>
          <a:lstStyle>
            <a:lvl1pPr algn="ctr">
              <a:defRPr i="1"/>
            </a:lvl1pPr>
          </a:lstStyle>
          <a:p>
            <a:r>
              <a:rPr lang="en-US"/>
              <a:t>Bild per Drag &amp; Drop hinzufügen</a:t>
            </a:r>
            <a:endParaRPr lang="de-DE"/>
          </a:p>
        </p:txBody>
      </p:sp>
      <p:sp>
        <p:nvSpPr>
          <p:cNvPr id="15" name="Textplatzhalter 14">
            <a:extLst>
              <a:ext uri="{FF2B5EF4-FFF2-40B4-BE49-F238E27FC236}">
                <a16:creationId xmlns:a16="http://schemas.microsoft.com/office/drawing/2014/main" id="{F5BDAD89-46A5-1925-5F69-D786EFC702B2}"/>
              </a:ext>
            </a:extLst>
          </p:cNvPr>
          <p:cNvSpPr>
            <a:spLocks noGrp="1"/>
          </p:cNvSpPr>
          <p:nvPr>
            <p:ph type="body" sz="quarter" idx="17" hasCustomPrompt="1"/>
          </p:nvPr>
        </p:nvSpPr>
        <p:spPr>
          <a:xfrm>
            <a:off x="3396000" y="3968275"/>
            <a:ext cx="2519363" cy="720725"/>
          </a:xfrm>
        </p:spPr>
        <p:txBody>
          <a:bodyPr anchor="ctr" anchorCtr="0"/>
          <a:lstStyle>
            <a:lvl1pPr algn="ctr">
              <a:spcAft>
                <a:spcPts val="0"/>
              </a:spcAft>
              <a:defRPr/>
            </a:lvl1pPr>
          </a:lstStyle>
          <a:p>
            <a:pPr lvl="0"/>
            <a:r>
              <a:rPr lang="de-DE"/>
              <a:t>Name</a:t>
            </a:r>
            <a:br>
              <a:rPr lang="de-DE"/>
            </a:br>
            <a:r>
              <a:rPr lang="de-DE"/>
              <a:t>Position</a:t>
            </a:r>
          </a:p>
        </p:txBody>
      </p:sp>
      <p:sp>
        <p:nvSpPr>
          <p:cNvPr id="17" name="Textplatzhalter 16">
            <a:extLst>
              <a:ext uri="{FF2B5EF4-FFF2-40B4-BE49-F238E27FC236}">
                <a16:creationId xmlns:a16="http://schemas.microsoft.com/office/drawing/2014/main" id="{747B9D88-9EAE-AC96-6F94-C8A6B8FE984D}"/>
              </a:ext>
            </a:extLst>
          </p:cNvPr>
          <p:cNvSpPr>
            <a:spLocks noGrp="1"/>
          </p:cNvSpPr>
          <p:nvPr>
            <p:ph type="body" sz="quarter" idx="18"/>
          </p:nvPr>
        </p:nvSpPr>
        <p:spPr>
          <a:xfrm>
            <a:off x="3396000" y="4869535"/>
            <a:ext cx="2519363" cy="1079466"/>
          </a:xfrm>
          <a:solidFill>
            <a:schemeClr val="accent2"/>
          </a:solidFill>
        </p:spPr>
        <p:txBody>
          <a:bodyPr lIns="180000" tIns="90000" r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9" name="Bildplatzhalter 18">
            <a:extLst>
              <a:ext uri="{FF2B5EF4-FFF2-40B4-BE49-F238E27FC236}">
                <a16:creationId xmlns:a16="http://schemas.microsoft.com/office/drawing/2014/main" id="{FE48C1BC-6D7A-D495-D9D1-3ED10013FB12}"/>
              </a:ext>
            </a:extLst>
          </p:cNvPr>
          <p:cNvSpPr>
            <a:spLocks noGrp="1"/>
          </p:cNvSpPr>
          <p:nvPr>
            <p:ph type="pic" sz="quarter" idx="19" hasCustomPrompt="1"/>
          </p:nvPr>
        </p:nvSpPr>
        <p:spPr>
          <a:xfrm>
            <a:off x="6456000" y="1629000"/>
            <a:ext cx="2160000" cy="2160000"/>
          </a:xfrm>
          <a:prstGeom prst="ellipse">
            <a:avLst/>
          </a:prstGeom>
          <a:ln w="19050">
            <a:solidFill>
              <a:schemeClr val="accent3"/>
            </a:solidFill>
          </a:ln>
        </p:spPr>
        <p:txBody>
          <a:bodyPr anchor="ctr" anchorCtr="0"/>
          <a:lstStyle>
            <a:lvl1pPr algn="ctr">
              <a:defRPr i="1"/>
            </a:lvl1pPr>
          </a:lstStyle>
          <a:p>
            <a:r>
              <a:rPr lang="en-US"/>
              <a:t>Bild per Drag &amp; Drop hinzufügen</a:t>
            </a:r>
            <a:endParaRPr lang="de-DE"/>
          </a:p>
        </p:txBody>
      </p:sp>
      <p:sp>
        <p:nvSpPr>
          <p:cNvPr id="21" name="Bildplatzhalter 20">
            <a:extLst>
              <a:ext uri="{FF2B5EF4-FFF2-40B4-BE49-F238E27FC236}">
                <a16:creationId xmlns:a16="http://schemas.microsoft.com/office/drawing/2014/main" id="{EF2F28D2-EC61-190D-D38D-94ECB9841896}"/>
              </a:ext>
            </a:extLst>
          </p:cNvPr>
          <p:cNvSpPr>
            <a:spLocks noGrp="1"/>
          </p:cNvSpPr>
          <p:nvPr>
            <p:ph type="pic" sz="quarter" idx="20" hasCustomPrompt="1"/>
          </p:nvPr>
        </p:nvSpPr>
        <p:spPr>
          <a:xfrm>
            <a:off x="9335681" y="1629000"/>
            <a:ext cx="2159000" cy="2160587"/>
          </a:xfrm>
          <a:prstGeom prst="ellipse">
            <a:avLst/>
          </a:prstGeom>
          <a:ln w="19050">
            <a:solidFill>
              <a:schemeClr val="accent4"/>
            </a:solidFill>
          </a:ln>
        </p:spPr>
        <p:txBody>
          <a:bodyPr anchor="ctr" anchorCtr="0"/>
          <a:lstStyle>
            <a:lvl1pPr algn="ctr">
              <a:defRPr i="1"/>
            </a:lvl1pPr>
          </a:lstStyle>
          <a:p>
            <a:r>
              <a:rPr lang="en-US"/>
              <a:t>Bild per Drag &amp; Drop hinzufügen</a:t>
            </a:r>
            <a:endParaRPr lang="de-DE"/>
          </a:p>
        </p:txBody>
      </p:sp>
      <p:sp>
        <p:nvSpPr>
          <p:cNvPr id="23" name="Textplatzhalter 22">
            <a:extLst>
              <a:ext uri="{FF2B5EF4-FFF2-40B4-BE49-F238E27FC236}">
                <a16:creationId xmlns:a16="http://schemas.microsoft.com/office/drawing/2014/main" id="{3C32C93C-C517-8A5D-EB19-82F3052C2435}"/>
              </a:ext>
            </a:extLst>
          </p:cNvPr>
          <p:cNvSpPr>
            <a:spLocks noGrp="1"/>
          </p:cNvSpPr>
          <p:nvPr>
            <p:ph type="body" sz="quarter" idx="21" hasCustomPrompt="1"/>
          </p:nvPr>
        </p:nvSpPr>
        <p:spPr>
          <a:xfrm>
            <a:off x="6275388" y="3966836"/>
            <a:ext cx="2520000" cy="720000"/>
          </a:xfrm>
        </p:spPr>
        <p:txBody>
          <a:bodyPr anchor="ctr" anchorCtr="0"/>
          <a:lstStyle>
            <a:lvl1pPr algn="ctr">
              <a:spcAft>
                <a:spcPts val="0"/>
              </a:spcAft>
              <a:defRPr/>
            </a:lvl1pPr>
          </a:lstStyle>
          <a:p>
            <a:pPr lvl="0"/>
            <a:r>
              <a:rPr lang="de-DE"/>
              <a:t>Name</a:t>
            </a:r>
            <a:br>
              <a:rPr lang="de-DE"/>
            </a:br>
            <a:r>
              <a:rPr lang="de-DE"/>
              <a:t>Position</a:t>
            </a:r>
          </a:p>
        </p:txBody>
      </p:sp>
      <p:sp>
        <p:nvSpPr>
          <p:cNvPr id="25" name="Textplatzhalter 24">
            <a:extLst>
              <a:ext uri="{FF2B5EF4-FFF2-40B4-BE49-F238E27FC236}">
                <a16:creationId xmlns:a16="http://schemas.microsoft.com/office/drawing/2014/main" id="{02E82BA9-68AC-FA47-B0F1-D472C4BA50CF}"/>
              </a:ext>
            </a:extLst>
          </p:cNvPr>
          <p:cNvSpPr>
            <a:spLocks noGrp="1"/>
          </p:cNvSpPr>
          <p:nvPr>
            <p:ph type="body" sz="quarter" idx="22"/>
          </p:nvPr>
        </p:nvSpPr>
        <p:spPr>
          <a:xfrm>
            <a:off x="6275388" y="4869000"/>
            <a:ext cx="2519362" cy="1079363"/>
          </a:xfrm>
          <a:solidFill>
            <a:schemeClr val="accent3"/>
          </a:solidFill>
        </p:spPr>
        <p:txBody>
          <a:bodyPr lIns="180000" tIns="90000" r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7" name="Textplatzhalter 26">
            <a:extLst>
              <a:ext uri="{FF2B5EF4-FFF2-40B4-BE49-F238E27FC236}">
                <a16:creationId xmlns:a16="http://schemas.microsoft.com/office/drawing/2014/main" id="{7824C0F4-FE4E-C610-1843-B8D6C33AF2AF}"/>
              </a:ext>
            </a:extLst>
          </p:cNvPr>
          <p:cNvSpPr>
            <a:spLocks noGrp="1"/>
          </p:cNvSpPr>
          <p:nvPr>
            <p:ph type="body" sz="quarter" idx="23" hasCustomPrompt="1"/>
          </p:nvPr>
        </p:nvSpPr>
        <p:spPr>
          <a:xfrm>
            <a:off x="9156700" y="3967448"/>
            <a:ext cx="2518750" cy="719388"/>
          </a:xfrm>
        </p:spPr>
        <p:txBody>
          <a:bodyPr anchor="ctr" anchorCtr="0"/>
          <a:lstStyle>
            <a:lvl1pPr algn="ctr">
              <a:spcAft>
                <a:spcPts val="0"/>
              </a:spcAft>
              <a:defRPr/>
            </a:lvl1pPr>
          </a:lstStyle>
          <a:p>
            <a:pPr lvl="0"/>
            <a:r>
              <a:rPr lang="de-DE"/>
              <a:t>Name</a:t>
            </a:r>
            <a:br>
              <a:rPr lang="de-DE"/>
            </a:br>
            <a:r>
              <a:rPr lang="de-DE"/>
              <a:t>Position</a:t>
            </a:r>
          </a:p>
        </p:txBody>
      </p:sp>
      <p:sp>
        <p:nvSpPr>
          <p:cNvPr id="29" name="Textplatzhalter 28">
            <a:extLst>
              <a:ext uri="{FF2B5EF4-FFF2-40B4-BE49-F238E27FC236}">
                <a16:creationId xmlns:a16="http://schemas.microsoft.com/office/drawing/2014/main" id="{A0FA3BD3-2488-E80B-3FB5-2D23D8131FF5}"/>
              </a:ext>
            </a:extLst>
          </p:cNvPr>
          <p:cNvSpPr>
            <a:spLocks noGrp="1"/>
          </p:cNvSpPr>
          <p:nvPr>
            <p:ph type="body" sz="quarter" idx="24"/>
          </p:nvPr>
        </p:nvSpPr>
        <p:spPr>
          <a:xfrm>
            <a:off x="9156700" y="4869000"/>
            <a:ext cx="2519363" cy="1079363"/>
          </a:xfrm>
          <a:solidFill>
            <a:schemeClr val="accent4"/>
          </a:solidFill>
        </p:spPr>
        <p:txBody>
          <a:bodyPr lIns="180000" tIns="90000" r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8048393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CDAD3A-2D44-D812-BEBA-A59DC8DB859F}"/>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72D6EECF-86BF-21B9-0C53-41502BC8A37C}"/>
              </a:ext>
            </a:extLst>
          </p:cNvPr>
          <p:cNvSpPr>
            <a:spLocks noGrp="1"/>
          </p:cNvSpPr>
          <p:nvPr>
            <p:ph type="dt" sz="half" idx="10"/>
          </p:nvPr>
        </p:nvSpPr>
        <p:spPr/>
        <p:txBody>
          <a:bodyPr/>
          <a:lstStyle/>
          <a:p>
            <a:fld id="{278B3444-8CD8-4759-8D9B-C0DB61B81BF8}" type="datetime1">
              <a:rPr lang="de-DE" smtClean="0"/>
              <a:t>18.08.2026</a:t>
            </a:fld>
            <a:endParaRPr lang="de-DE"/>
          </a:p>
        </p:txBody>
      </p:sp>
      <p:sp>
        <p:nvSpPr>
          <p:cNvPr id="4" name="Fußzeilenplatzhalter 3">
            <a:extLst>
              <a:ext uri="{FF2B5EF4-FFF2-40B4-BE49-F238E27FC236}">
                <a16:creationId xmlns:a16="http://schemas.microsoft.com/office/drawing/2014/main" id="{99826D76-0E41-2705-EACC-8CFE96EAE2AE}"/>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57E8CBF-EB64-A279-2FFC-CAE94701D526}"/>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Bildplatzhalter 6">
            <a:extLst>
              <a:ext uri="{FF2B5EF4-FFF2-40B4-BE49-F238E27FC236}">
                <a16:creationId xmlns:a16="http://schemas.microsoft.com/office/drawing/2014/main" id="{5BD4247C-C7D4-122B-3E1B-76B1F1E20599}"/>
              </a:ext>
            </a:extLst>
          </p:cNvPr>
          <p:cNvSpPr>
            <a:spLocks noGrp="1"/>
          </p:cNvSpPr>
          <p:nvPr>
            <p:ph type="pic" sz="quarter" idx="13" hasCustomPrompt="1"/>
          </p:nvPr>
        </p:nvSpPr>
        <p:spPr>
          <a:xfrm>
            <a:off x="1416000" y="2169000"/>
            <a:ext cx="2160000" cy="2160000"/>
          </a:xfrm>
          <a:prstGeom prst="ellipse">
            <a:avLst/>
          </a:prstGeom>
          <a:ln w="19050">
            <a:solidFill>
              <a:schemeClr val="accent3"/>
            </a:solidFill>
          </a:ln>
        </p:spPr>
        <p:txBody>
          <a:bodyPr anchor="ctr" anchorCtr="0"/>
          <a:lstStyle>
            <a:lvl1pPr algn="ctr">
              <a:defRPr i="1"/>
            </a:lvl1pPr>
          </a:lstStyle>
          <a:p>
            <a:r>
              <a:rPr lang="en-US"/>
              <a:t>Bild per Drag &amp; Drop hinzufügen</a:t>
            </a:r>
            <a:endParaRPr lang="de-DE"/>
          </a:p>
        </p:txBody>
      </p:sp>
      <p:sp>
        <p:nvSpPr>
          <p:cNvPr id="9" name="Textplatzhalter 8">
            <a:extLst>
              <a:ext uri="{FF2B5EF4-FFF2-40B4-BE49-F238E27FC236}">
                <a16:creationId xmlns:a16="http://schemas.microsoft.com/office/drawing/2014/main" id="{FCD1E69B-F8E7-D3B3-DED4-CC2158A8E428}"/>
              </a:ext>
            </a:extLst>
          </p:cNvPr>
          <p:cNvSpPr>
            <a:spLocks noGrp="1"/>
          </p:cNvSpPr>
          <p:nvPr>
            <p:ph type="body" sz="quarter" idx="14" hasCustomPrompt="1"/>
          </p:nvPr>
        </p:nvSpPr>
        <p:spPr>
          <a:xfrm>
            <a:off x="1235938" y="4499525"/>
            <a:ext cx="2520062" cy="720000"/>
          </a:xfrm>
        </p:spPr>
        <p:txBody>
          <a:bodyPr anchor="ctr" anchorCtr="0"/>
          <a:lstStyle>
            <a:lvl1pPr algn="ctr">
              <a:spcAft>
                <a:spcPts val="0"/>
              </a:spcAft>
              <a:defRPr/>
            </a:lvl1pPr>
          </a:lstStyle>
          <a:p>
            <a:pPr lvl="0"/>
            <a:r>
              <a:rPr lang="de-DE"/>
              <a:t>Name</a:t>
            </a:r>
            <a:br>
              <a:rPr lang="de-DE"/>
            </a:br>
            <a:r>
              <a:rPr lang="de-DE"/>
              <a:t>Position</a:t>
            </a:r>
          </a:p>
        </p:txBody>
      </p:sp>
      <p:sp>
        <p:nvSpPr>
          <p:cNvPr id="6" name="Freihandform: Form 5">
            <a:extLst>
              <a:ext uri="{FF2B5EF4-FFF2-40B4-BE49-F238E27FC236}">
                <a16:creationId xmlns:a16="http://schemas.microsoft.com/office/drawing/2014/main" id="{CF6EED3C-0E23-7A19-E43B-F0A82A457B9E}"/>
              </a:ext>
            </a:extLst>
          </p:cNvPr>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0" name="Textplatzhalter 9">
            <a:extLst>
              <a:ext uri="{FF2B5EF4-FFF2-40B4-BE49-F238E27FC236}">
                <a16:creationId xmlns:a16="http://schemas.microsoft.com/office/drawing/2014/main" id="{F9A2A111-C264-5ED2-11E4-ACDF86ED7AB8}"/>
              </a:ext>
            </a:extLst>
          </p:cNvPr>
          <p:cNvSpPr>
            <a:spLocks noGrp="1"/>
          </p:cNvSpPr>
          <p:nvPr>
            <p:ph type="body" sz="quarter" idx="16" hasCustomPrompt="1"/>
          </p:nvPr>
        </p:nvSpPr>
        <p:spPr>
          <a:xfrm>
            <a:off x="4836000" y="1809000"/>
            <a:ext cx="6120000" cy="3060000"/>
          </a:xfrm>
        </p:spPr>
        <p:txBody>
          <a:bodyPr anchor="ctr" anchorCtr="0">
            <a:normAutofit/>
          </a:bodyPr>
          <a:lstStyle>
            <a:lvl1pPr algn="ctr">
              <a:defRPr sz="2200" i="1"/>
            </a:lvl1pPr>
          </a:lstStyle>
          <a:p>
            <a:pPr lvl="0"/>
            <a:r>
              <a:rPr lang="de-DE"/>
              <a:t>Hier das Zitat einfügen</a:t>
            </a:r>
          </a:p>
        </p:txBody>
      </p:sp>
      <p:sp>
        <p:nvSpPr>
          <p:cNvPr id="28" name="Textplatzhalter 27">
            <a:extLst>
              <a:ext uri="{FF2B5EF4-FFF2-40B4-BE49-F238E27FC236}">
                <a16:creationId xmlns:a16="http://schemas.microsoft.com/office/drawing/2014/main" id="{3272187A-A46E-9BF1-5235-1CBD4AA1CC45}"/>
              </a:ext>
            </a:extLst>
          </p:cNvPr>
          <p:cNvSpPr>
            <a:spLocks noGrp="1"/>
          </p:cNvSpPr>
          <p:nvPr>
            <p:ph type="body" sz="quarter" idx="20"/>
          </p:nvPr>
        </p:nvSpPr>
        <p:spPr>
          <a:xfrm>
            <a:off x="4115407" y="4590000"/>
            <a:ext cx="360087" cy="450000"/>
          </a:xfrm>
          <a:prstGeom prst="parallelogram">
            <a:avLst/>
          </a:prstGeo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29" name="Textplatzhalter 27">
            <a:extLst>
              <a:ext uri="{FF2B5EF4-FFF2-40B4-BE49-F238E27FC236}">
                <a16:creationId xmlns:a16="http://schemas.microsoft.com/office/drawing/2014/main" id="{123226BF-4596-9B05-D2C3-5D4AFDB4AA76}"/>
              </a:ext>
            </a:extLst>
          </p:cNvPr>
          <p:cNvSpPr>
            <a:spLocks noGrp="1"/>
          </p:cNvSpPr>
          <p:nvPr>
            <p:ph type="body" sz="quarter" idx="21"/>
          </p:nvPr>
        </p:nvSpPr>
        <p:spPr>
          <a:xfrm>
            <a:off x="4475913" y="4599000"/>
            <a:ext cx="360087" cy="450000"/>
          </a:xfrm>
          <a:prstGeom prst="parallelogram">
            <a:avLst/>
          </a:prstGeo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30" name="Textplatzhalter 27">
            <a:extLst>
              <a:ext uri="{FF2B5EF4-FFF2-40B4-BE49-F238E27FC236}">
                <a16:creationId xmlns:a16="http://schemas.microsoft.com/office/drawing/2014/main" id="{1619FA01-70FE-9613-AB2F-A3C97BE1F203}"/>
              </a:ext>
            </a:extLst>
          </p:cNvPr>
          <p:cNvSpPr>
            <a:spLocks noGrp="1"/>
          </p:cNvSpPr>
          <p:nvPr>
            <p:ph type="body" sz="quarter" idx="22"/>
          </p:nvPr>
        </p:nvSpPr>
        <p:spPr>
          <a:xfrm>
            <a:off x="10962150" y="1619525"/>
            <a:ext cx="360087" cy="450000"/>
          </a:xfrm>
          <a:prstGeom prst="parallelogram">
            <a:avLst/>
          </a:prstGeo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31" name="Textplatzhalter 27">
            <a:extLst>
              <a:ext uri="{FF2B5EF4-FFF2-40B4-BE49-F238E27FC236}">
                <a16:creationId xmlns:a16="http://schemas.microsoft.com/office/drawing/2014/main" id="{AE6CCFCA-6FDA-8210-12D6-EFE989FCF0C9}"/>
              </a:ext>
            </a:extLst>
          </p:cNvPr>
          <p:cNvSpPr>
            <a:spLocks noGrp="1"/>
          </p:cNvSpPr>
          <p:nvPr>
            <p:ph type="body" sz="quarter" idx="23"/>
          </p:nvPr>
        </p:nvSpPr>
        <p:spPr>
          <a:xfrm>
            <a:off x="11322656" y="1619525"/>
            <a:ext cx="360087" cy="450000"/>
          </a:xfrm>
          <a:prstGeom prst="parallelogram">
            <a:avLst/>
          </a:prstGeo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Tree>
    <p:extLst>
      <p:ext uri="{BB962C8B-B14F-4D97-AF65-F5344CB8AC3E}">
        <p14:creationId xmlns:p14="http://schemas.microsoft.com/office/powerpoint/2010/main" val="670069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el_mit_Formen_ohne_Zusatz">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CE01B90F-963F-29EB-8D29-6A8A64F71D9D}"/>
              </a:ext>
            </a:extLst>
          </p:cNvPr>
          <p:cNvSpPr>
            <a:spLocks noGrp="1" noRot="1" noMove="1" noResize="1" noEditPoints="1" noAdjustHandles="1" noChangeArrowheads="1" noChangeShapeType="1"/>
          </p:cNvSpPr>
          <p:nvPr userDrawn="1"/>
        </p:nvSpPr>
        <p:spPr>
          <a:xfrm>
            <a:off x="8795387" y="0"/>
            <a:ext cx="2880063"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dirty="0"/>
          </a:p>
        </p:txBody>
      </p:sp>
      <p:sp>
        <p:nvSpPr>
          <p:cNvPr id="8" name="Rechteck 7">
            <a:extLst>
              <a:ext uri="{FF2B5EF4-FFF2-40B4-BE49-F238E27FC236}">
                <a16:creationId xmlns:a16="http://schemas.microsoft.com/office/drawing/2014/main" id="{A31C4325-7BFD-FC09-E067-B51B568D6213}"/>
              </a:ext>
            </a:extLst>
          </p:cNvPr>
          <p:cNvSpPr>
            <a:spLocks noGrp="1" noRot="1" noMove="1" noResize="1" noEditPoints="1" noAdjustHandles="1" noChangeArrowheads="1" noChangeShapeType="1"/>
          </p:cNvSpPr>
          <p:nvPr userDrawn="1"/>
        </p:nvSpPr>
        <p:spPr>
          <a:xfrm>
            <a:off x="8256000" y="0"/>
            <a:ext cx="3420063" cy="6858000"/>
          </a:xfrm>
          <a:prstGeom prst="rect">
            <a:avLst/>
          </a:pr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dirty="0"/>
          </a:p>
        </p:txBody>
      </p:sp>
      <p:sp>
        <p:nvSpPr>
          <p:cNvPr id="17" name="Freihandform: Form 16">
            <a:extLst>
              <a:ext uri="{FF2B5EF4-FFF2-40B4-BE49-F238E27FC236}">
                <a16:creationId xmlns:a16="http://schemas.microsoft.com/office/drawing/2014/main" id="{C7EB1CC5-BE71-9D5D-F067-9282250DA6B8}"/>
              </a:ext>
            </a:extLst>
          </p:cNvPr>
          <p:cNvSpPr>
            <a:spLocks noGrp="1" noRot="1" noMove="1" noResize="1" noEditPoints="1" noAdjustHandles="1" noChangeArrowheads="1" noChangeShapeType="1"/>
          </p:cNvSpPr>
          <p:nvPr userDrawn="1"/>
        </p:nvSpPr>
        <p:spPr>
          <a:xfrm rot="5400000">
            <a:off x="-750971" y="750971"/>
            <a:ext cx="2917942" cy="1416000"/>
          </a:xfrm>
          <a:custGeom>
            <a:avLst/>
            <a:gdLst>
              <a:gd name="connsiteX0" fmla="*/ 0 w 2917942"/>
              <a:gd name="connsiteY0" fmla="*/ 1416000 h 1416000"/>
              <a:gd name="connsiteX1" fmla="*/ 0 w 2917942"/>
              <a:gd name="connsiteY1" fmla="*/ 0 h 1416000"/>
              <a:gd name="connsiteX2" fmla="*/ 2917942 w 2917942"/>
              <a:gd name="connsiteY2" fmla="*/ 0 h 1416000"/>
              <a:gd name="connsiteX3" fmla="*/ 2350041 w 2917942"/>
              <a:gd name="connsiteY3" fmla="*/ 1416000 h 1416000"/>
            </a:gdLst>
            <a:ahLst/>
            <a:cxnLst>
              <a:cxn ang="0">
                <a:pos x="connsiteX0" y="connsiteY0"/>
              </a:cxn>
              <a:cxn ang="0">
                <a:pos x="connsiteX1" y="connsiteY1"/>
              </a:cxn>
              <a:cxn ang="0">
                <a:pos x="connsiteX2" y="connsiteY2"/>
              </a:cxn>
              <a:cxn ang="0">
                <a:pos x="connsiteX3" y="connsiteY3"/>
              </a:cxn>
            </a:cxnLst>
            <a:rect l="l" t="t" r="r" b="b"/>
            <a:pathLst>
              <a:path w="2917942" h="1416000">
                <a:moveTo>
                  <a:pt x="0" y="1416000"/>
                </a:moveTo>
                <a:lnTo>
                  <a:pt x="0" y="0"/>
                </a:lnTo>
                <a:lnTo>
                  <a:pt x="2917942" y="0"/>
                </a:lnTo>
                <a:lnTo>
                  <a:pt x="2350041" y="141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dirty="0"/>
          </a:p>
        </p:txBody>
      </p:sp>
      <p:sp>
        <p:nvSpPr>
          <p:cNvPr id="2" name="Titel 1">
            <a:extLst>
              <a:ext uri="{FF2B5EF4-FFF2-40B4-BE49-F238E27FC236}">
                <a16:creationId xmlns:a16="http://schemas.microsoft.com/office/drawing/2014/main" id="{8D50629E-7B42-86E4-0C8F-DD76377A75CC}"/>
              </a:ext>
            </a:extLst>
          </p:cNvPr>
          <p:cNvSpPr>
            <a:spLocks noGrp="1"/>
          </p:cNvSpPr>
          <p:nvPr>
            <p:ph type="title"/>
          </p:nvPr>
        </p:nvSpPr>
        <p:spPr>
          <a:xfrm>
            <a:off x="516001" y="3969000"/>
            <a:ext cx="5580000" cy="1980000"/>
          </a:xfrm>
        </p:spPr>
        <p:txBody>
          <a:bodyPr/>
          <a:lstStyle>
            <a:lvl1pPr>
              <a:defRPr sz="4800"/>
            </a:lvl1pPr>
          </a:lstStyle>
          <a:p>
            <a:r>
              <a:rPr lang="de-DE"/>
              <a:t>Mastertitelformat bearbeiten</a:t>
            </a:r>
          </a:p>
        </p:txBody>
      </p:sp>
      <p:sp>
        <p:nvSpPr>
          <p:cNvPr id="15" name="Rechteck 14">
            <a:extLst>
              <a:ext uri="{FF2B5EF4-FFF2-40B4-BE49-F238E27FC236}">
                <a16:creationId xmlns:a16="http://schemas.microsoft.com/office/drawing/2014/main" id="{FB9FE63A-D1B4-147D-5496-8104C2D2F636}"/>
              </a:ext>
            </a:extLst>
          </p:cNvPr>
          <p:cNvSpPr>
            <a:spLocks noGrp="1" noRot="1" noMove="1" noResize="1" noEditPoints="1" noAdjustHandles="1" noChangeArrowheads="1" noChangeShapeType="1"/>
          </p:cNvSpPr>
          <p:nvPr userDrawn="1"/>
        </p:nvSpPr>
        <p:spPr>
          <a:xfrm>
            <a:off x="11676063" y="0"/>
            <a:ext cx="539937" cy="6858000"/>
          </a:xfrm>
          <a:prstGeom prst="rect">
            <a:avLst/>
          </a:pr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dirty="0"/>
          </a:p>
        </p:txBody>
      </p:sp>
      <p:sp>
        <p:nvSpPr>
          <p:cNvPr id="5" name="Fußzeilenplatzhalter 4">
            <a:extLst>
              <a:ext uri="{FF2B5EF4-FFF2-40B4-BE49-F238E27FC236}">
                <a16:creationId xmlns:a16="http://schemas.microsoft.com/office/drawing/2014/main" id="{8F08C169-8E38-E2C4-4C43-7BE2122BAE53}"/>
              </a:ext>
            </a:extLst>
          </p:cNvPr>
          <p:cNvSpPr>
            <a:spLocks noGrp="1"/>
          </p:cNvSpPr>
          <p:nvPr>
            <p:ph type="ftr" sz="quarter" idx="12"/>
          </p:nvPr>
        </p:nvSpPr>
        <p:spPr/>
        <p:txBody>
          <a:bodyPr/>
          <a:lstStyle/>
          <a:p>
            <a:r>
              <a:rPr lang="de-DE" dirty="0"/>
              <a:t>Hier steht die Fußzeile</a:t>
            </a:r>
          </a:p>
        </p:txBody>
      </p:sp>
      <p:sp>
        <p:nvSpPr>
          <p:cNvPr id="7" name="Freihandform: Form 6">
            <a:extLst>
              <a:ext uri="{FF2B5EF4-FFF2-40B4-BE49-F238E27FC236}">
                <a16:creationId xmlns:a16="http://schemas.microsoft.com/office/drawing/2014/main" id="{0155C03F-6486-76AA-AA76-A677731E890C}"/>
              </a:ext>
            </a:extLst>
          </p:cNvPr>
          <p:cNvSpPr>
            <a:spLocks/>
          </p:cNvSpPr>
          <p:nvPr userDrawn="1"/>
        </p:nvSpPr>
        <p:spPr>
          <a:xfrm>
            <a:off x="9696000" y="1989000"/>
            <a:ext cx="2496000" cy="4869000"/>
          </a:xfrm>
          <a:custGeom>
            <a:avLst/>
            <a:gdLst>
              <a:gd name="connsiteX0" fmla="*/ 0 w 2496000"/>
              <a:gd name="connsiteY0" fmla="*/ 0 h 4869000"/>
              <a:gd name="connsiteX1" fmla="*/ 2496000 w 2496000"/>
              <a:gd name="connsiteY1" fmla="*/ 1008449 h 4869000"/>
              <a:gd name="connsiteX2" fmla="*/ 2496000 w 2496000"/>
              <a:gd name="connsiteY2" fmla="*/ 4869000 h 4869000"/>
              <a:gd name="connsiteX3" fmla="*/ 0 w 2496000"/>
              <a:gd name="connsiteY3" fmla="*/ 4869000 h 4869000"/>
            </a:gdLst>
            <a:ahLst/>
            <a:cxnLst>
              <a:cxn ang="0">
                <a:pos x="connsiteX0" y="connsiteY0"/>
              </a:cxn>
              <a:cxn ang="0">
                <a:pos x="connsiteX1" y="connsiteY1"/>
              </a:cxn>
              <a:cxn ang="0">
                <a:pos x="connsiteX2" y="connsiteY2"/>
              </a:cxn>
              <a:cxn ang="0">
                <a:pos x="connsiteX3" y="connsiteY3"/>
              </a:cxn>
            </a:cxnLst>
            <a:rect l="l" t="t" r="r" b="b"/>
            <a:pathLst>
              <a:path w="2496000" h="4869000">
                <a:moveTo>
                  <a:pt x="0" y="0"/>
                </a:moveTo>
                <a:lnTo>
                  <a:pt x="2496000" y="1008449"/>
                </a:lnTo>
                <a:lnTo>
                  <a:pt x="2496000" y="4869000"/>
                </a:lnTo>
                <a:lnTo>
                  <a:pt x="0" y="4869000"/>
                </a:lnTo>
                <a:close/>
              </a:path>
            </a:pathLst>
          </a:custGeom>
          <a:solidFill>
            <a:schemeClr val="accent2">
              <a:alpha val="60000"/>
            </a:schemeClr>
          </a:solidFill>
        </p:spPr>
        <p:txBody>
          <a:bodyPr wrap="square" lIns="0" tIns="0" rIns="0" bIns="0" rtlCol="0">
            <a:noAutofit/>
          </a:bodyPr>
          <a:lstStyle/>
          <a:p>
            <a:endParaRPr dirty="0"/>
          </a:p>
        </p:txBody>
      </p:sp>
      <p:sp>
        <p:nvSpPr>
          <p:cNvPr id="4" name="Datumsplatzhalter 3">
            <a:extLst>
              <a:ext uri="{FF2B5EF4-FFF2-40B4-BE49-F238E27FC236}">
                <a16:creationId xmlns:a16="http://schemas.microsoft.com/office/drawing/2014/main" id="{4DDFBA50-5519-6071-511D-139DCF5717B2}"/>
              </a:ext>
            </a:extLst>
          </p:cNvPr>
          <p:cNvSpPr>
            <a:spLocks noGrp="1"/>
          </p:cNvSpPr>
          <p:nvPr>
            <p:ph type="dt" sz="half" idx="11"/>
          </p:nvPr>
        </p:nvSpPr>
        <p:spPr/>
        <p:txBody>
          <a:bodyPr/>
          <a:lstStyle>
            <a:lvl1pPr>
              <a:defRPr>
                <a:solidFill>
                  <a:schemeClr val="bg1"/>
                </a:solidFill>
              </a:defRPr>
            </a:lvl1pPr>
          </a:lstStyle>
          <a:p>
            <a:fld id="{C6215494-25BB-4BA5-B27C-A3E5F6D1A4A9}" type="datetime1">
              <a:rPr lang="de-DE" smtClean="0"/>
              <a:t>18.08.2026</a:t>
            </a:fld>
            <a:endParaRPr lang="de-DE" dirty="0"/>
          </a:p>
        </p:txBody>
      </p:sp>
      <p:sp>
        <p:nvSpPr>
          <p:cNvPr id="6" name="Foliennummernplatzhalter 5">
            <a:extLst>
              <a:ext uri="{FF2B5EF4-FFF2-40B4-BE49-F238E27FC236}">
                <a16:creationId xmlns:a16="http://schemas.microsoft.com/office/drawing/2014/main" id="{64D0E0DA-F147-C95D-72C2-D041AFF77F00}"/>
              </a:ext>
            </a:extLst>
          </p:cNvPr>
          <p:cNvSpPr>
            <a:spLocks noGrp="1"/>
          </p:cNvSpPr>
          <p:nvPr>
            <p:ph type="sldNum" sz="quarter" idx="13"/>
          </p:nvPr>
        </p:nvSpPr>
        <p:spPr/>
        <p:txBody>
          <a:bodyPr/>
          <a:lstStyle>
            <a:lvl1pPr>
              <a:defRPr>
                <a:solidFill>
                  <a:schemeClr val="bg1"/>
                </a:solidFill>
              </a:defRPr>
            </a:lvl1pPr>
          </a:lstStyle>
          <a:p>
            <a:fld id="{524B4EE0-1255-4C4D-93F1-26AC3979C234}" type="slidenum">
              <a:rPr lang="de-DE" smtClean="0"/>
              <a:pPr/>
              <a:t>‹Nr.›</a:t>
            </a:fld>
            <a:endParaRPr lang="de-DE" dirty="0"/>
          </a:p>
        </p:txBody>
      </p:sp>
    </p:spTree>
    <p:extLst>
      <p:ext uri="{BB962C8B-B14F-4D97-AF65-F5344CB8AC3E}">
        <p14:creationId xmlns:p14="http://schemas.microsoft.com/office/powerpoint/2010/main" val="19805211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el_mit_Formen_und_Zusatz">
    <p:spTree>
      <p:nvGrpSpPr>
        <p:cNvPr id="1" name=""/>
        <p:cNvGrpSpPr/>
        <p:nvPr/>
      </p:nvGrpSpPr>
      <p:grpSpPr>
        <a:xfrm>
          <a:off x="0" y="0"/>
          <a:ext cx="0" cy="0"/>
          <a:chOff x="0" y="0"/>
          <a:chExt cx="0" cy="0"/>
        </a:xfrm>
      </p:grpSpPr>
      <p:sp>
        <p:nvSpPr>
          <p:cNvPr id="20" name="Freihandform: Form 19">
            <a:extLst>
              <a:ext uri="{FF2B5EF4-FFF2-40B4-BE49-F238E27FC236}">
                <a16:creationId xmlns:a16="http://schemas.microsoft.com/office/drawing/2014/main" id="{543A2488-A5F1-E484-71DC-B37418ADE6AA}"/>
              </a:ext>
            </a:extLst>
          </p:cNvPr>
          <p:cNvSpPr>
            <a:spLocks/>
          </p:cNvSpPr>
          <p:nvPr userDrawn="1"/>
        </p:nvSpPr>
        <p:spPr>
          <a:xfrm>
            <a:off x="8796000" y="0"/>
            <a:ext cx="3396000" cy="6858000"/>
          </a:xfrm>
          <a:custGeom>
            <a:avLst/>
            <a:gdLst>
              <a:gd name="connsiteX0" fmla="*/ 0 w 3576000"/>
              <a:gd name="connsiteY0" fmla="*/ 0 h 6858000"/>
              <a:gd name="connsiteX1" fmla="*/ 3576000 w 3576000"/>
              <a:gd name="connsiteY1" fmla="*/ 0 h 6858000"/>
              <a:gd name="connsiteX2" fmla="*/ 3576000 w 3576000"/>
              <a:gd name="connsiteY2" fmla="*/ 6858000 h 6858000"/>
              <a:gd name="connsiteX3" fmla="*/ 0 w 357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76000" h="6858000">
                <a:moveTo>
                  <a:pt x="0" y="0"/>
                </a:moveTo>
                <a:lnTo>
                  <a:pt x="3576000" y="0"/>
                </a:lnTo>
                <a:lnTo>
                  <a:pt x="3576000" y="6858000"/>
                </a:lnTo>
                <a:lnTo>
                  <a:pt x="0" y="685800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DE"/>
          </a:p>
        </p:txBody>
      </p:sp>
      <p:sp>
        <p:nvSpPr>
          <p:cNvPr id="11" name="Freihandform: Form 10">
            <a:extLst>
              <a:ext uri="{FF2B5EF4-FFF2-40B4-BE49-F238E27FC236}">
                <a16:creationId xmlns:a16="http://schemas.microsoft.com/office/drawing/2014/main" id="{734D23A8-54B5-0CF6-1238-E5724D2169F6}"/>
              </a:ext>
            </a:extLst>
          </p:cNvPr>
          <p:cNvSpPr>
            <a:spLocks noGrp="1" noRot="1" noMove="1" noResize="1" noEditPoints="1" noAdjustHandles="1" noChangeArrowheads="1" noChangeShapeType="1"/>
          </p:cNvSpPr>
          <p:nvPr userDrawn="1"/>
        </p:nvSpPr>
        <p:spPr>
          <a:xfrm rot="5400000">
            <a:off x="-466500" y="466500"/>
            <a:ext cx="2349000" cy="1416000"/>
          </a:xfrm>
          <a:custGeom>
            <a:avLst/>
            <a:gdLst>
              <a:gd name="connsiteX0" fmla="*/ 0 w 2349000"/>
              <a:gd name="connsiteY0" fmla="*/ 1416000 h 1416000"/>
              <a:gd name="connsiteX1" fmla="*/ 0 w 2349000"/>
              <a:gd name="connsiteY1" fmla="*/ 0 h 1416000"/>
              <a:gd name="connsiteX2" fmla="*/ 2349000 w 2349000"/>
              <a:gd name="connsiteY2" fmla="*/ 0 h 1416000"/>
              <a:gd name="connsiteX3" fmla="*/ 1781099 w 2349000"/>
              <a:gd name="connsiteY3" fmla="*/ 1416000 h 1416000"/>
            </a:gdLst>
            <a:ahLst/>
            <a:cxnLst>
              <a:cxn ang="0">
                <a:pos x="connsiteX0" y="connsiteY0"/>
              </a:cxn>
              <a:cxn ang="0">
                <a:pos x="connsiteX1" y="connsiteY1"/>
              </a:cxn>
              <a:cxn ang="0">
                <a:pos x="connsiteX2" y="connsiteY2"/>
              </a:cxn>
              <a:cxn ang="0">
                <a:pos x="connsiteX3" y="connsiteY3"/>
              </a:cxn>
            </a:cxnLst>
            <a:rect l="l" t="t" r="r" b="b"/>
            <a:pathLst>
              <a:path w="2349000" h="1416000">
                <a:moveTo>
                  <a:pt x="0" y="1416000"/>
                </a:moveTo>
                <a:lnTo>
                  <a:pt x="0" y="0"/>
                </a:lnTo>
                <a:lnTo>
                  <a:pt x="2349000" y="0"/>
                </a:lnTo>
                <a:lnTo>
                  <a:pt x="1781099" y="141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dirty="0"/>
          </a:p>
        </p:txBody>
      </p:sp>
      <p:sp>
        <p:nvSpPr>
          <p:cNvPr id="2" name="Titel 1">
            <a:extLst>
              <a:ext uri="{FF2B5EF4-FFF2-40B4-BE49-F238E27FC236}">
                <a16:creationId xmlns:a16="http://schemas.microsoft.com/office/drawing/2014/main" id="{8D50629E-7B42-86E4-0C8F-DD76377A75CC}"/>
              </a:ext>
            </a:extLst>
          </p:cNvPr>
          <p:cNvSpPr>
            <a:spLocks noGrp="1"/>
          </p:cNvSpPr>
          <p:nvPr>
            <p:ph type="title"/>
          </p:nvPr>
        </p:nvSpPr>
        <p:spPr>
          <a:xfrm>
            <a:off x="516001" y="2709000"/>
            <a:ext cx="5580000" cy="1980000"/>
          </a:xfrm>
        </p:spPr>
        <p:txBody>
          <a:bodyPr/>
          <a:lstStyle>
            <a:lvl1pPr>
              <a:defRPr sz="4800"/>
            </a:lvl1pPr>
          </a:lstStyle>
          <a:p>
            <a:r>
              <a:rPr lang="de-DE"/>
              <a:t>Mastertitelformat bearbeiten</a:t>
            </a:r>
          </a:p>
        </p:txBody>
      </p:sp>
      <p:sp>
        <p:nvSpPr>
          <p:cNvPr id="5" name="Fußzeilenplatzhalter 4">
            <a:extLst>
              <a:ext uri="{FF2B5EF4-FFF2-40B4-BE49-F238E27FC236}">
                <a16:creationId xmlns:a16="http://schemas.microsoft.com/office/drawing/2014/main" id="{8F08C169-8E38-E2C4-4C43-7BE2122BAE53}"/>
              </a:ext>
            </a:extLst>
          </p:cNvPr>
          <p:cNvSpPr>
            <a:spLocks noGrp="1"/>
          </p:cNvSpPr>
          <p:nvPr>
            <p:ph type="ftr" sz="quarter" idx="12"/>
          </p:nvPr>
        </p:nvSpPr>
        <p:spPr/>
        <p:txBody>
          <a:bodyPr/>
          <a:lstStyle/>
          <a:p>
            <a:r>
              <a:rPr lang="de-DE" dirty="0"/>
              <a:t>Hier steht die Fußzeile</a:t>
            </a:r>
          </a:p>
        </p:txBody>
      </p:sp>
      <p:sp>
        <p:nvSpPr>
          <p:cNvPr id="23" name="Freihandform: Form 22">
            <a:extLst>
              <a:ext uri="{FF2B5EF4-FFF2-40B4-BE49-F238E27FC236}">
                <a16:creationId xmlns:a16="http://schemas.microsoft.com/office/drawing/2014/main" id="{6163D547-F5C3-2C6E-D61E-5715E3596EC9}"/>
              </a:ext>
            </a:extLst>
          </p:cNvPr>
          <p:cNvSpPr>
            <a:spLocks noGrp="1" noRot="1" noMove="1" noResize="1" noEditPoints="1" noAdjustHandles="1" noChangeArrowheads="1" noChangeShapeType="1"/>
          </p:cNvSpPr>
          <p:nvPr userDrawn="1"/>
        </p:nvSpPr>
        <p:spPr>
          <a:xfrm>
            <a:off x="8256000" y="369000"/>
            <a:ext cx="3419668" cy="6489000"/>
          </a:xfrm>
          <a:custGeom>
            <a:avLst/>
            <a:gdLst>
              <a:gd name="connsiteX0" fmla="*/ 3419668 w 3419668"/>
              <a:gd name="connsiteY0" fmla="*/ 0 h 6489000"/>
              <a:gd name="connsiteX1" fmla="*/ 3419668 w 3419668"/>
              <a:gd name="connsiteY1" fmla="*/ 6489000 h 6489000"/>
              <a:gd name="connsiteX2" fmla="*/ 0 w 3419668"/>
              <a:gd name="connsiteY2" fmla="*/ 6489000 h 6489000"/>
              <a:gd name="connsiteX3" fmla="*/ 0 w 3419668"/>
              <a:gd name="connsiteY3" fmla="*/ 1415618 h 6489000"/>
            </a:gdLst>
            <a:ahLst/>
            <a:cxnLst>
              <a:cxn ang="0">
                <a:pos x="connsiteX0" y="connsiteY0"/>
              </a:cxn>
              <a:cxn ang="0">
                <a:pos x="connsiteX1" y="connsiteY1"/>
              </a:cxn>
              <a:cxn ang="0">
                <a:pos x="connsiteX2" y="connsiteY2"/>
              </a:cxn>
              <a:cxn ang="0">
                <a:pos x="connsiteX3" y="connsiteY3"/>
              </a:cxn>
            </a:cxnLst>
            <a:rect l="l" t="t" r="r" b="b"/>
            <a:pathLst>
              <a:path w="3419668" h="6489000">
                <a:moveTo>
                  <a:pt x="3419668" y="0"/>
                </a:moveTo>
                <a:lnTo>
                  <a:pt x="3419668" y="6489000"/>
                </a:lnTo>
                <a:lnTo>
                  <a:pt x="0" y="6489000"/>
                </a:lnTo>
                <a:lnTo>
                  <a:pt x="0" y="1415618"/>
                </a:lnTo>
                <a:close/>
              </a:path>
            </a:pathLst>
          </a:custGeom>
          <a:solidFill>
            <a:schemeClr val="accent3">
              <a:alpha val="60000"/>
            </a:schemeClr>
          </a:solidFill>
        </p:spPr>
        <p:txBody>
          <a:bodyPr wrap="square" lIns="0" tIns="0" rIns="0" bIns="0" rtlCol="0">
            <a:noAutofit/>
          </a:bodyPr>
          <a:lstStyle/>
          <a:p>
            <a:endParaRPr dirty="0"/>
          </a:p>
        </p:txBody>
      </p:sp>
      <p:sp>
        <p:nvSpPr>
          <p:cNvPr id="29" name="Textplatzhalter 28">
            <a:extLst>
              <a:ext uri="{FF2B5EF4-FFF2-40B4-BE49-F238E27FC236}">
                <a16:creationId xmlns:a16="http://schemas.microsoft.com/office/drawing/2014/main" id="{1A3C3913-6171-FEAD-75FD-1B200C0A2E2E}"/>
              </a:ext>
            </a:extLst>
          </p:cNvPr>
          <p:cNvSpPr>
            <a:spLocks noGrp="1"/>
          </p:cNvSpPr>
          <p:nvPr>
            <p:ph type="body" sz="quarter" idx="14"/>
          </p:nvPr>
        </p:nvSpPr>
        <p:spPr>
          <a:xfrm>
            <a:off x="515938" y="4689475"/>
            <a:ext cx="5580062" cy="125952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36" name="Freihandform: Form 35">
            <a:extLst>
              <a:ext uri="{FF2B5EF4-FFF2-40B4-BE49-F238E27FC236}">
                <a16:creationId xmlns:a16="http://schemas.microsoft.com/office/drawing/2014/main" id="{8B68321D-D3EB-0B38-B5C2-E3A2ACC2B19C}"/>
              </a:ext>
            </a:extLst>
          </p:cNvPr>
          <p:cNvSpPr/>
          <p:nvPr userDrawn="1"/>
        </p:nvSpPr>
        <p:spPr>
          <a:xfrm>
            <a:off x="8796000" y="369000"/>
            <a:ext cx="2880064" cy="6489000"/>
          </a:xfrm>
          <a:custGeom>
            <a:avLst/>
            <a:gdLst>
              <a:gd name="connsiteX0" fmla="*/ 2880064 w 2880064"/>
              <a:gd name="connsiteY0" fmla="*/ 0 h 6489000"/>
              <a:gd name="connsiteX1" fmla="*/ 2880064 w 2880064"/>
              <a:gd name="connsiteY1" fmla="*/ 6489000 h 6489000"/>
              <a:gd name="connsiteX2" fmla="*/ 0 w 2880064"/>
              <a:gd name="connsiteY2" fmla="*/ 6489000 h 6489000"/>
              <a:gd name="connsiteX3" fmla="*/ 0 w 2880064"/>
              <a:gd name="connsiteY3" fmla="*/ 1192242 h 6489000"/>
            </a:gdLst>
            <a:ahLst/>
            <a:cxnLst>
              <a:cxn ang="0">
                <a:pos x="connsiteX0" y="connsiteY0"/>
              </a:cxn>
              <a:cxn ang="0">
                <a:pos x="connsiteX1" y="connsiteY1"/>
              </a:cxn>
              <a:cxn ang="0">
                <a:pos x="connsiteX2" y="connsiteY2"/>
              </a:cxn>
              <a:cxn ang="0">
                <a:pos x="connsiteX3" y="connsiteY3"/>
              </a:cxn>
            </a:cxnLst>
            <a:rect l="l" t="t" r="r" b="b"/>
            <a:pathLst>
              <a:path w="2880064" h="6489000">
                <a:moveTo>
                  <a:pt x="2880064" y="0"/>
                </a:moveTo>
                <a:lnTo>
                  <a:pt x="2880064" y="6489000"/>
                </a:lnTo>
                <a:lnTo>
                  <a:pt x="0" y="6489000"/>
                </a:lnTo>
                <a:lnTo>
                  <a:pt x="0" y="1192242"/>
                </a:lnTo>
                <a:close/>
              </a:path>
            </a:pathLst>
          </a:custGeom>
          <a:solidFill>
            <a:schemeClr val="accent3"/>
          </a:solidFill>
        </p:spPr>
        <p:txBody>
          <a:bodyPr wrap="square" lIns="0" tIns="0" rIns="0" bIns="0" rtlCol="0">
            <a:noAutofit/>
          </a:bodyPr>
          <a:lstStyle/>
          <a:p>
            <a:endParaRPr dirty="0"/>
          </a:p>
        </p:txBody>
      </p:sp>
      <p:sp>
        <p:nvSpPr>
          <p:cNvPr id="31" name="Freihandform: Form 30">
            <a:extLst>
              <a:ext uri="{FF2B5EF4-FFF2-40B4-BE49-F238E27FC236}">
                <a16:creationId xmlns:a16="http://schemas.microsoft.com/office/drawing/2014/main" id="{585DF466-D559-8258-65F4-E255FF46FAA5}"/>
              </a:ext>
            </a:extLst>
          </p:cNvPr>
          <p:cNvSpPr>
            <a:spLocks/>
          </p:cNvSpPr>
          <p:nvPr userDrawn="1"/>
        </p:nvSpPr>
        <p:spPr>
          <a:xfrm>
            <a:off x="9696000" y="1989000"/>
            <a:ext cx="2496000" cy="4869000"/>
          </a:xfrm>
          <a:custGeom>
            <a:avLst/>
            <a:gdLst>
              <a:gd name="connsiteX0" fmla="*/ 0 w 2496000"/>
              <a:gd name="connsiteY0" fmla="*/ 0 h 4869000"/>
              <a:gd name="connsiteX1" fmla="*/ 2496000 w 2496000"/>
              <a:gd name="connsiteY1" fmla="*/ 1008449 h 4869000"/>
              <a:gd name="connsiteX2" fmla="*/ 2496000 w 2496000"/>
              <a:gd name="connsiteY2" fmla="*/ 4869000 h 4869000"/>
              <a:gd name="connsiteX3" fmla="*/ 0 w 2496000"/>
              <a:gd name="connsiteY3" fmla="*/ 4869000 h 4869000"/>
            </a:gdLst>
            <a:ahLst/>
            <a:cxnLst>
              <a:cxn ang="0">
                <a:pos x="connsiteX0" y="connsiteY0"/>
              </a:cxn>
              <a:cxn ang="0">
                <a:pos x="connsiteX1" y="connsiteY1"/>
              </a:cxn>
              <a:cxn ang="0">
                <a:pos x="connsiteX2" y="connsiteY2"/>
              </a:cxn>
              <a:cxn ang="0">
                <a:pos x="connsiteX3" y="connsiteY3"/>
              </a:cxn>
            </a:cxnLst>
            <a:rect l="l" t="t" r="r" b="b"/>
            <a:pathLst>
              <a:path w="2496000" h="4869000">
                <a:moveTo>
                  <a:pt x="0" y="0"/>
                </a:moveTo>
                <a:lnTo>
                  <a:pt x="2496000" y="1008449"/>
                </a:lnTo>
                <a:lnTo>
                  <a:pt x="2496000" y="4869000"/>
                </a:lnTo>
                <a:lnTo>
                  <a:pt x="0" y="4869000"/>
                </a:lnTo>
                <a:close/>
              </a:path>
            </a:pathLst>
          </a:custGeom>
          <a:solidFill>
            <a:schemeClr val="accent2">
              <a:alpha val="60000"/>
            </a:schemeClr>
          </a:solidFill>
        </p:spPr>
        <p:txBody>
          <a:bodyPr wrap="square" lIns="0" tIns="0" rIns="0" bIns="0" rtlCol="0">
            <a:noAutofit/>
          </a:bodyPr>
          <a:lstStyle/>
          <a:p>
            <a:endParaRPr dirty="0"/>
          </a:p>
        </p:txBody>
      </p:sp>
      <p:sp>
        <p:nvSpPr>
          <p:cNvPr id="4" name="Datumsplatzhalter 3">
            <a:extLst>
              <a:ext uri="{FF2B5EF4-FFF2-40B4-BE49-F238E27FC236}">
                <a16:creationId xmlns:a16="http://schemas.microsoft.com/office/drawing/2014/main" id="{4DDFBA50-5519-6071-511D-139DCF5717B2}"/>
              </a:ext>
            </a:extLst>
          </p:cNvPr>
          <p:cNvSpPr>
            <a:spLocks noGrp="1"/>
          </p:cNvSpPr>
          <p:nvPr>
            <p:ph type="dt" sz="half" idx="11"/>
          </p:nvPr>
        </p:nvSpPr>
        <p:spPr/>
        <p:txBody>
          <a:bodyPr/>
          <a:lstStyle>
            <a:lvl1pPr>
              <a:defRPr>
                <a:solidFill>
                  <a:schemeClr val="bg1"/>
                </a:solidFill>
              </a:defRPr>
            </a:lvl1pPr>
          </a:lstStyle>
          <a:p>
            <a:fld id="{F7BE2B07-4B39-4C22-8CCA-5832F6990549}" type="datetime1">
              <a:rPr lang="de-DE" smtClean="0"/>
              <a:t>18.08.2026</a:t>
            </a:fld>
            <a:endParaRPr lang="de-DE" dirty="0"/>
          </a:p>
        </p:txBody>
      </p:sp>
      <p:sp>
        <p:nvSpPr>
          <p:cNvPr id="6" name="Foliennummernplatzhalter 5">
            <a:extLst>
              <a:ext uri="{FF2B5EF4-FFF2-40B4-BE49-F238E27FC236}">
                <a16:creationId xmlns:a16="http://schemas.microsoft.com/office/drawing/2014/main" id="{64D0E0DA-F147-C95D-72C2-D041AFF77F00}"/>
              </a:ext>
            </a:extLst>
          </p:cNvPr>
          <p:cNvSpPr>
            <a:spLocks noGrp="1"/>
          </p:cNvSpPr>
          <p:nvPr>
            <p:ph type="sldNum" sz="quarter" idx="13"/>
          </p:nvPr>
        </p:nvSpPr>
        <p:spPr/>
        <p:txBody>
          <a:bodyPr/>
          <a:lstStyle>
            <a:lvl1pPr>
              <a:defRPr>
                <a:solidFill>
                  <a:schemeClr val="bg1"/>
                </a:solidFill>
              </a:defRPr>
            </a:lvl1pPr>
          </a:lstStyle>
          <a:p>
            <a:fld id="{524B4EE0-1255-4C4D-93F1-26AC3979C234}" type="slidenum">
              <a:rPr lang="de-DE" smtClean="0"/>
              <a:pPr/>
              <a:t>‹Nr.›</a:t>
            </a:fld>
            <a:endParaRPr lang="de-DE" dirty="0"/>
          </a:p>
        </p:txBody>
      </p:sp>
    </p:spTree>
    <p:extLst>
      <p:ext uri="{BB962C8B-B14F-4D97-AF65-F5344CB8AC3E}">
        <p14:creationId xmlns:p14="http://schemas.microsoft.com/office/powerpoint/2010/main" val="15655382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el_mit_Bild_ohne_Zusatz">
    <p:bg>
      <p:bgPr>
        <a:solidFill>
          <a:schemeClr val="tx1"/>
        </a:solidFill>
        <a:effectLst/>
      </p:bgPr>
    </p:bg>
    <p:spTree>
      <p:nvGrpSpPr>
        <p:cNvPr id="1" name=""/>
        <p:cNvGrpSpPr/>
        <p:nvPr/>
      </p:nvGrpSpPr>
      <p:grpSpPr>
        <a:xfrm>
          <a:off x="0" y="0"/>
          <a:ext cx="0" cy="0"/>
          <a:chOff x="0" y="0"/>
          <a:chExt cx="0" cy="0"/>
        </a:xfrm>
      </p:grpSpPr>
      <p:sp>
        <p:nvSpPr>
          <p:cNvPr id="16" name="Bildplatzhalter 15">
            <a:extLst>
              <a:ext uri="{FF2B5EF4-FFF2-40B4-BE49-F238E27FC236}">
                <a16:creationId xmlns:a16="http://schemas.microsoft.com/office/drawing/2014/main" id="{E2C88939-799F-D31D-B5BE-87C4567F0AE6}"/>
              </a:ext>
            </a:extLst>
          </p:cNvPr>
          <p:cNvSpPr>
            <a:spLocks noGrp="1"/>
          </p:cNvSpPr>
          <p:nvPr>
            <p:ph type="pic" sz="quarter" idx="19" hasCustomPrompt="1"/>
          </p:nvPr>
        </p:nvSpPr>
        <p:spPr>
          <a:xfrm>
            <a:off x="0" y="0"/>
            <a:ext cx="12192000" cy="6858000"/>
          </a:xfrm>
        </p:spPr>
        <p:txBody>
          <a:bodyPr rIns="540000" anchor="ctr" anchorCtr="0"/>
          <a:lstStyle>
            <a:lvl1pPr algn="r">
              <a:defRPr i="1">
                <a:solidFill>
                  <a:schemeClr val="bg1"/>
                </a:solidFill>
              </a:defRPr>
            </a:lvl1pPr>
          </a:lstStyle>
          <a:p>
            <a:r>
              <a:rPr lang="en-US" dirty="0"/>
              <a:t>Bild per Drag &amp; Drop </a:t>
            </a:r>
            <a:r>
              <a:rPr lang="en-US" dirty="0" err="1"/>
              <a:t>hinzufügen</a:t>
            </a:r>
            <a:endParaRPr lang="de-DE" dirty="0"/>
          </a:p>
        </p:txBody>
      </p:sp>
      <p:sp>
        <p:nvSpPr>
          <p:cNvPr id="10" name="Textplatzhalter 9">
            <a:extLst>
              <a:ext uri="{FF2B5EF4-FFF2-40B4-BE49-F238E27FC236}">
                <a16:creationId xmlns:a16="http://schemas.microsoft.com/office/drawing/2014/main" id="{495D4785-65E7-686A-ADE3-650144F65097}"/>
              </a:ext>
            </a:extLst>
          </p:cNvPr>
          <p:cNvSpPr>
            <a:spLocks noGrp="1"/>
          </p:cNvSpPr>
          <p:nvPr>
            <p:ph type="body" sz="quarter" idx="10"/>
          </p:nvPr>
        </p:nvSpPr>
        <p:spPr>
          <a:xfrm>
            <a:off x="0" y="0"/>
            <a:ext cx="7356000" cy="6858000"/>
          </a:xfrm>
          <a:solidFill>
            <a:schemeClr val="accent3">
              <a:alpha val="60000"/>
            </a:schemeClr>
          </a:solidFill>
        </p:spPr>
        <p:txBody>
          <a:bodyPr/>
          <a:lstStyle>
            <a:lvl1pPr>
              <a:defRPr>
                <a:noFill/>
              </a:defRPr>
            </a:lvl1pPr>
          </a:lstStyle>
          <a:p>
            <a:pPr lvl="0"/>
            <a:r>
              <a:rPr lang="de-DE"/>
              <a:t>Mastertextformat bearbeiten</a:t>
            </a:r>
          </a:p>
        </p:txBody>
      </p:sp>
      <p:sp>
        <p:nvSpPr>
          <p:cNvPr id="2" name="Titel 1">
            <a:extLst>
              <a:ext uri="{FF2B5EF4-FFF2-40B4-BE49-F238E27FC236}">
                <a16:creationId xmlns:a16="http://schemas.microsoft.com/office/drawing/2014/main" id="{3FF2B252-0635-518E-3821-44C3B1201029}"/>
              </a:ext>
            </a:extLst>
          </p:cNvPr>
          <p:cNvSpPr>
            <a:spLocks noGrp="1"/>
          </p:cNvSpPr>
          <p:nvPr>
            <p:ph type="title"/>
          </p:nvPr>
        </p:nvSpPr>
        <p:spPr>
          <a:xfrm>
            <a:off x="516001" y="3969000"/>
            <a:ext cx="5580000" cy="1978538"/>
          </a:xfrm>
        </p:spPr>
        <p:txBody>
          <a:bodyPr/>
          <a:lstStyle>
            <a:lvl1pPr>
              <a:defRPr sz="4800"/>
            </a:lvl1pPr>
          </a:lstStyle>
          <a:p>
            <a:r>
              <a:rPr lang="de-DE"/>
              <a:t>Mastertitelformat bearbeiten</a:t>
            </a:r>
          </a:p>
        </p:txBody>
      </p:sp>
      <p:sp>
        <p:nvSpPr>
          <p:cNvPr id="18" name="Textplatzhalter 17">
            <a:extLst>
              <a:ext uri="{FF2B5EF4-FFF2-40B4-BE49-F238E27FC236}">
                <a16:creationId xmlns:a16="http://schemas.microsoft.com/office/drawing/2014/main" id="{D33006AB-6639-5FC1-81E1-5A0CBF34E1A2}"/>
              </a:ext>
            </a:extLst>
          </p:cNvPr>
          <p:cNvSpPr>
            <a:spLocks noGrp="1"/>
          </p:cNvSpPr>
          <p:nvPr>
            <p:ph type="body" sz="quarter" idx="17"/>
          </p:nvPr>
        </p:nvSpPr>
        <p:spPr>
          <a:xfrm rot="16200000">
            <a:off x="5101501" y="1174500"/>
            <a:ext cx="3789000" cy="1440000"/>
          </a:xfrm>
          <a:custGeom>
            <a:avLst/>
            <a:gdLst>
              <a:gd name="connsiteX0" fmla="*/ 3826652 w 3826652"/>
              <a:gd name="connsiteY0" fmla="*/ 0 h 1440000"/>
              <a:gd name="connsiteX1" fmla="*/ 3826652 w 3826652"/>
              <a:gd name="connsiteY1" fmla="*/ 1440000 h 1440000"/>
              <a:gd name="connsiteX2" fmla="*/ 0 w 3826652"/>
              <a:gd name="connsiteY2" fmla="*/ 1440000 h 1440000"/>
              <a:gd name="connsiteX3" fmla="*/ 588600 w 3826652"/>
              <a:gd name="connsiteY3" fmla="*/ 0 h 1440000"/>
            </a:gdLst>
            <a:ahLst/>
            <a:cxnLst>
              <a:cxn ang="0">
                <a:pos x="connsiteX0" y="connsiteY0"/>
              </a:cxn>
              <a:cxn ang="0">
                <a:pos x="connsiteX1" y="connsiteY1"/>
              </a:cxn>
              <a:cxn ang="0">
                <a:pos x="connsiteX2" y="connsiteY2"/>
              </a:cxn>
              <a:cxn ang="0">
                <a:pos x="connsiteX3" y="connsiteY3"/>
              </a:cxn>
            </a:cxnLst>
            <a:rect l="l" t="t" r="r" b="b"/>
            <a:pathLst>
              <a:path w="3826652" h="1440000">
                <a:moveTo>
                  <a:pt x="3826652" y="0"/>
                </a:moveTo>
                <a:lnTo>
                  <a:pt x="3826652" y="1440000"/>
                </a:lnTo>
                <a:lnTo>
                  <a:pt x="0" y="1440000"/>
                </a:lnTo>
                <a:lnTo>
                  <a:pt x="588600" y="0"/>
                </a:lnTo>
                <a:close/>
              </a:path>
            </a:pathLst>
          </a:custGeom>
          <a:solidFill>
            <a:schemeClr val="accent1">
              <a:alpha val="60000"/>
            </a:schemeClr>
          </a:solidFill>
        </p:spPr>
        <p:txBody>
          <a:bodyPr wrap="square">
            <a:noAutofit/>
          </a:bodyPr>
          <a:lstStyle>
            <a:lvl1pPr>
              <a:defRPr>
                <a:noFill/>
              </a:defRPr>
            </a:lvl1pPr>
          </a:lstStyle>
          <a:p>
            <a:pPr lvl="0"/>
            <a:r>
              <a:rPr lang="de-DE"/>
              <a:t>Mastertextformat bearbeiten</a:t>
            </a:r>
          </a:p>
        </p:txBody>
      </p:sp>
      <p:sp>
        <p:nvSpPr>
          <p:cNvPr id="22" name="Textplatzhalter 21">
            <a:extLst>
              <a:ext uri="{FF2B5EF4-FFF2-40B4-BE49-F238E27FC236}">
                <a16:creationId xmlns:a16="http://schemas.microsoft.com/office/drawing/2014/main" id="{AE05233A-9F89-0EF2-4B8D-C885BE81ABDA}"/>
              </a:ext>
            </a:extLst>
          </p:cNvPr>
          <p:cNvSpPr>
            <a:spLocks noGrp="1"/>
          </p:cNvSpPr>
          <p:nvPr>
            <p:ph type="body" sz="quarter" idx="18"/>
          </p:nvPr>
        </p:nvSpPr>
        <p:spPr>
          <a:xfrm rot="5400000" flipH="1">
            <a:off x="10237717" y="4903719"/>
            <a:ext cx="2824256" cy="1084308"/>
          </a:xfrm>
          <a:custGeom>
            <a:avLst/>
            <a:gdLst>
              <a:gd name="connsiteX0" fmla="*/ 2824256 w 2824256"/>
              <a:gd name="connsiteY0" fmla="*/ 0 h 1084308"/>
              <a:gd name="connsiteX1" fmla="*/ 0 w 2824256"/>
              <a:gd name="connsiteY1" fmla="*/ 0 h 1084308"/>
              <a:gd name="connsiteX2" fmla="*/ 0 w 2824256"/>
              <a:gd name="connsiteY2" fmla="*/ 1084308 h 1084308"/>
              <a:gd name="connsiteX3" fmla="*/ 2381045 w 2824256"/>
              <a:gd name="connsiteY3" fmla="*/ 1084308 h 1084308"/>
            </a:gdLst>
            <a:ahLst/>
            <a:cxnLst>
              <a:cxn ang="0">
                <a:pos x="connsiteX0" y="connsiteY0"/>
              </a:cxn>
              <a:cxn ang="0">
                <a:pos x="connsiteX1" y="connsiteY1"/>
              </a:cxn>
              <a:cxn ang="0">
                <a:pos x="connsiteX2" y="connsiteY2"/>
              </a:cxn>
              <a:cxn ang="0">
                <a:pos x="connsiteX3" y="connsiteY3"/>
              </a:cxn>
            </a:cxnLst>
            <a:rect l="l" t="t" r="r" b="b"/>
            <a:pathLst>
              <a:path w="2824256" h="1084308">
                <a:moveTo>
                  <a:pt x="2824256" y="0"/>
                </a:moveTo>
                <a:lnTo>
                  <a:pt x="0" y="0"/>
                </a:lnTo>
                <a:lnTo>
                  <a:pt x="0" y="1084308"/>
                </a:lnTo>
                <a:lnTo>
                  <a:pt x="2381045" y="1084308"/>
                </a:lnTo>
                <a:close/>
              </a:path>
            </a:pathLst>
          </a:custGeom>
          <a:solidFill>
            <a:schemeClr val="accent2">
              <a:alpha val="60000"/>
            </a:schemeClr>
          </a:solidFill>
        </p:spPr>
        <p:txBody>
          <a:bodyPr wrap="square">
            <a:noAutofit/>
          </a:bodyPr>
          <a:lstStyle>
            <a:lvl1pPr>
              <a:defRPr>
                <a:noFill/>
              </a:defRPr>
            </a:lvl1pPr>
          </a:lstStyle>
          <a:p>
            <a:pPr lvl="0"/>
            <a:r>
              <a:rPr lang="de-DE"/>
              <a:t>Mastertextformat bearbeiten</a:t>
            </a:r>
          </a:p>
        </p:txBody>
      </p:sp>
      <p:sp>
        <p:nvSpPr>
          <p:cNvPr id="5" name="Textplatzhalter 4">
            <a:extLst>
              <a:ext uri="{FF2B5EF4-FFF2-40B4-BE49-F238E27FC236}">
                <a16:creationId xmlns:a16="http://schemas.microsoft.com/office/drawing/2014/main" id="{D111D747-6E07-B9AC-201C-0EDD3A15D356}"/>
              </a:ext>
            </a:extLst>
          </p:cNvPr>
          <p:cNvSpPr>
            <a:spLocks noGrp="1" noRot="1" noChangeAspect="1" noMove="1" noResize="1" noEditPoints="1" noAdjustHandles="1" noChangeArrowheads="1" noChangeShapeType="1"/>
          </p:cNvSpPr>
          <p:nvPr>
            <p:ph type="body" sz="quarter" idx="21"/>
          </p:nvPr>
        </p:nvSpPr>
        <p:spPr>
          <a:xfrm>
            <a:off x="376251" y="6165531"/>
            <a:ext cx="2433624" cy="638219"/>
          </a:xfrm>
          <a:blipFill>
            <a:blip r:embed="rId2">
              <a:extLs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4" name="Datumsplatzhalter 3">
            <a:extLst>
              <a:ext uri="{FF2B5EF4-FFF2-40B4-BE49-F238E27FC236}">
                <a16:creationId xmlns:a16="http://schemas.microsoft.com/office/drawing/2014/main" id="{C047D914-CA3B-AAA5-E43C-653278FB93F8}"/>
              </a:ext>
            </a:extLst>
          </p:cNvPr>
          <p:cNvSpPr>
            <a:spLocks noGrp="1"/>
          </p:cNvSpPr>
          <p:nvPr>
            <p:ph type="dt" sz="half" idx="22"/>
          </p:nvPr>
        </p:nvSpPr>
        <p:spPr/>
        <p:txBody>
          <a:bodyPr/>
          <a:lstStyle/>
          <a:p>
            <a:fld id="{08409DF4-4A9E-435E-B559-8072DF6A2E38}" type="datetime1">
              <a:rPr lang="de-DE" smtClean="0"/>
              <a:t>18.08.2026</a:t>
            </a:fld>
            <a:endParaRPr lang="de-DE"/>
          </a:p>
        </p:txBody>
      </p:sp>
      <p:sp>
        <p:nvSpPr>
          <p:cNvPr id="6" name="Fußzeilenplatzhalter 5">
            <a:extLst>
              <a:ext uri="{FF2B5EF4-FFF2-40B4-BE49-F238E27FC236}">
                <a16:creationId xmlns:a16="http://schemas.microsoft.com/office/drawing/2014/main" id="{5093506A-68F8-157C-CDA2-A338B5BD80F0}"/>
              </a:ext>
            </a:extLst>
          </p:cNvPr>
          <p:cNvSpPr>
            <a:spLocks noGrp="1"/>
          </p:cNvSpPr>
          <p:nvPr>
            <p:ph type="ftr" sz="quarter" idx="23"/>
          </p:nvPr>
        </p:nvSpPr>
        <p:spPr/>
        <p:txBody>
          <a:bodyPr/>
          <a:lstStyle/>
          <a:p>
            <a:r>
              <a:rPr lang="de-DE"/>
              <a:t>Hier steht die Fußzeile</a:t>
            </a:r>
          </a:p>
        </p:txBody>
      </p:sp>
      <p:sp>
        <p:nvSpPr>
          <p:cNvPr id="7" name="Foliennummernplatzhalter 6">
            <a:extLst>
              <a:ext uri="{FF2B5EF4-FFF2-40B4-BE49-F238E27FC236}">
                <a16:creationId xmlns:a16="http://schemas.microsoft.com/office/drawing/2014/main" id="{A801A5AF-4830-C513-65F3-D350C5424470}"/>
              </a:ext>
            </a:extLst>
          </p:cNvPr>
          <p:cNvSpPr>
            <a:spLocks noGrp="1"/>
          </p:cNvSpPr>
          <p:nvPr>
            <p:ph type="sldNum" sz="quarter" idx="24"/>
          </p:nvPr>
        </p:nvSpPr>
        <p:spPr/>
        <p:txBody>
          <a:bodyPr/>
          <a:lstStyle/>
          <a:p>
            <a:fld id="{524B4EE0-1255-4C4D-93F1-26AC3979C234}" type="slidenum">
              <a:rPr lang="de-DE" smtClean="0"/>
              <a:pPr/>
              <a:t>‹Nr.›</a:t>
            </a:fld>
            <a:endParaRPr lang="de-DE"/>
          </a:p>
        </p:txBody>
      </p:sp>
    </p:spTree>
    <p:extLst>
      <p:ext uri="{BB962C8B-B14F-4D97-AF65-F5344CB8AC3E}">
        <p14:creationId xmlns:p14="http://schemas.microsoft.com/office/powerpoint/2010/main" val="898842604"/>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genda_mit_Formen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A304D1-6859-F150-B45C-04206FA6D1D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61585794-2D84-C52F-681A-EC84C7A2A9B5}"/>
              </a:ext>
            </a:extLst>
          </p:cNvPr>
          <p:cNvSpPr>
            <a:spLocks noGrp="1"/>
          </p:cNvSpPr>
          <p:nvPr>
            <p:ph type="dt" sz="half" idx="10"/>
          </p:nvPr>
        </p:nvSpPr>
        <p:spPr/>
        <p:txBody>
          <a:bodyPr/>
          <a:lstStyle/>
          <a:p>
            <a:fld id="{240D4006-BA7A-4307-9E19-313C7C68B955}" type="datetime1">
              <a:rPr lang="de-DE" smtClean="0"/>
              <a:t>18.08.2026</a:t>
            </a:fld>
            <a:endParaRPr lang="de-DE"/>
          </a:p>
        </p:txBody>
      </p:sp>
      <p:sp>
        <p:nvSpPr>
          <p:cNvPr id="4" name="Fußzeilenplatzhalter 3">
            <a:extLst>
              <a:ext uri="{FF2B5EF4-FFF2-40B4-BE49-F238E27FC236}">
                <a16:creationId xmlns:a16="http://schemas.microsoft.com/office/drawing/2014/main" id="{57E30CF9-170B-FDB7-6AB9-73C9B1E87868}"/>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10D0415-62D0-589B-848C-5A89F3FD46AA}"/>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0F853E6E-99C4-B3B9-A630-E7EA40AE5D65}"/>
              </a:ext>
            </a:extLst>
          </p:cNvPr>
          <p:cNvSpPr>
            <a:spLocks noGrp="1"/>
          </p:cNvSpPr>
          <p:nvPr>
            <p:ph type="body" sz="quarter" idx="13"/>
          </p:nvPr>
        </p:nvSpPr>
        <p:spPr>
          <a:xfrm>
            <a:off x="515938" y="1628775"/>
            <a:ext cx="8459787"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5" name="Freihandform: Form 14">
            <a:extLst>
              <a:ext uri="{FF2B5EF4-FFF2-40B4-BE49-F238E27FC236}">
                <a16:creationId xmlns:a16="http://schemas.microsoft.com/office/drawing/2014/main" id="{31A30FF8-62C1-D1BD-38B1-F177EA1358DD}"/>
              </a:ext>
            </a:extLst>
          </p:cNvPr>
          <p:cNvSpPr>
            <a:spLocks noGrp="1" noRot="1" noMove="1" noResize="1" noEditPoints="1" noAdjustHandles="1" noChangeArrowheads="1" noChangeShapeType="1"/>
          </p:cNvSpPr>
          <p:nvPr userDrawn="1"/>
        </p:nvSpPr>
        <p:spPr>
          <a:xfrm rot="5400000">
            <a:off x="7717250" y="1810250"/>
            <a:ext cx="5588999" cy="1968501"/>
          </a:xfrm>
          <a:custGeom>
            <a:avLst/>
            <a:gdLst>
              <a:gd name="connsiteX0" fmla="*/ 0 w 5588999"/>
              <a:gd name="connsiteY0" fmla="*/ 1968501 h 1968501"/>
              <a:gd name="connsiteX1" fmla="*/ 0 w 5588999"/>
              <a:gd name="connsiteY1" fmla="*/ 0 h 1968501"/>
              <a:gd name="connsiteX2" fmla="*/ 5588999 w 5588999"/>
              <a:gd name="connsiteY2" fmla="*/ 0 h 1968501"/>
              <a:gd name="connsiteX3" fmla="*/ 4799513 w 5588999"/>
              <a:gd name="connsiteY3" fmla="*/ 1968501 h 1968501"/>
            </a:gdLst>
            <a:ahLst/>
            <a:cxnLst>
              <a:cxn ang="0">
                <a:pos x="connsiteX0" y="connsiteY0"/>
              </a:cxn>
              <a:cxn ang="0">
                <a:pos x="connsiteX1" y="connsiteY1"/>
              </a:cxn>
              <a:cxn ang="0">
                <a:pos x="connsiteX2" y="connsiteY2"/>
              </a:cxn>
              <a:cxn ang="0">
                <a:pos x="connsiteX3" y="connsiteY3"/>
              </a:cxn>
            </a:cxnLst>
            <a:rect l="l" t="t" r="r" b="b"/>
            <a:pathLst>
              <a:path w="5588999" h="1968501">
                <a:moveTo>
                  <a:pt x="0" y="1968501"/>
                </a:moveTo>
                <a:lnTo>
                  <a:pt x="0" y="0"/>
                </a:lnTo>
                <a:lnTo>
                  <a:pt x="5588999" y="0"/>
                </a:lnTo>
                <a:lnTo>
                  <a:pt x="4799513" y="1968501"/>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1" name="Freihandform: Form 20">
            <a:extLst>
              <a:ext uri="{FF2B5EF4-FFF2-40B4-BE49-F238E27FC236}">
                <a16:creationId xmlns:a16="http://schemas.microsoft.com/office/drawing/2014/main" id="{FF0853E6-DB76-6873-D50F-93C7C393F65B}"/>
              </a:ext>
            </a:extLst>
          </p:cNvPr>
          <p:cNvSpPr>
            <a:spLocks noGrp="1" noRot="1" noMove="1" noResize="1" noEditPoints="1" noAdjustHandles="1" noChangeArrowheads="1" noChangeShapeType="1"/>
          </p:cNvSpPr>
          <p:nvPr userDrawn="1"/>
        </p:nvSpPr>
        <p:spPr>
          <a:xfrm>
            <a:off x="11856000" y="-1"/>
            <a:ext cx="335724" cy="6858001"/>
          </a:xfrm>
          <a:custGeom>
            <a:avLst/>
            <a:gdLst>
              <a:gd name="connsiteX0" fmla="*/ 0 w 335724"/>
              <a:gd name="connsiteY0" fmla="*/ 0 h 6858001"/>
              <a:gd name="connsiteX1" fmla="*/ 335724 w 335724"/>
              <a:gd name="connsiteY1" fmla="*/ 0 h 6858001"/>
              <a:gd name="connsiteX2" fmla="*/ 335724 w 335724"/>
              <a:gd name="connsiteY2" fmla="*/ 6858001 h 6858001"/>
              <a:gd name="connsiteX3" fmla="*/ 0 w 335724"/>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335724" h="6858001">
                <a:moveTo>
                  <a:pt x="0" y="0"/>
                </a:moveTo>
                <a:lnTo>
                  <a:pt x="335724" y="0"/>
                </a:lnTo>
                <a:lnTo>
                  <a:pt x="335724" y="6858001"/>
                </a:lnTo>
                <a:lnTo>
                  <a:pt x="0" y="6858001"/>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DE"/>
          </a:p>
        </p:txBody>
      </p:sp>
      <p:sp>
        <p:nvSpPr>
          <p:cNvPr id="17" name="Freihandform: Form 16">
            <a:extLst>
              <a:ext uri="{FF2B5EF4-FFF2-40B4-BE49-F238E27FC236}">
                <a16:creationId xmlns:a16="http://schemas.microsoft.com/office/drawing/2014/main" id="{F3EE1FA7-6EDE-8FAA-4D71-28D3592C1B72}"/>
              </a:ext>
            </a:extLst>
          </p:cNvPr>
          <p:cNvSpPr>
            <a:spLocks noGrp="1" noRot="1" noMove="1" noResize="1" noEditPoints="1" noAdjustHandles="1" noChangeArrowheads="1" noChangeShapeType="1"/>
          </p:cNvSpPr>
          <p:nvPr userDrawn="1"/>
        </p:nvSpPr>
        <p:spPr>
          <a:xfrm>
            <a:off x="10416001" y="-1"/>
            <a:ext cx="1775723" cy="1628808"/>
          </a:xfrm>
          <a:custGeom>
            <a:avLst/>
            <a:gdLst>
              <a:gd name="connsiteX0" fmla="*/ 0 w 1775723"/>
              <a:gd name="connsiteY0" fmla="*/ 0 h 1628808"/>
              <a:gd name="connsiteX1" fmla="*/ 1775723 w 1775723"/>
              <a:gd name="connsiteY1" fmla="*/ 0 h 1628808"/>
              <a:gd name="connsiteX2" fmla="*/ 1775723 w 1775723"/>
              <a:gd name="connsiteY2" fmla="*/ 1628808 h 1628808"/>
              <a:gd name="connsiteX3" fmla="*/ 0 w 1775723"/>
              <a:gd name="connsiteY3" fmla="*/ 947951 h 1628808"/>
            </a:gdLst>
            <a:ahLst/>
            <a:cxnLst>
              <a:cxn ang="0">
                <a:pos x="connsiteX0" y="connsiteY0"/>
              </a:cxn>
              <a:cxn ang="0">
                <a:pos x="connsiteX1" y="connsiteY1"/>
              </a:cxn>
              <a:cxn ang="0">
                <a:pos x="connsiteX2" y="connsiteY2"/>
              </a:cxn>
              <a:cxn ang="0">
                <a:pos x="connsiteX3" y="connsiteY3"/>
              </a:cxn>
            </a:cxnLst>
            <a:rect l="l" t="t" r="r" b="b"/>
            <a:pathLst>
              <a:path w="1775723" h="1628808">
                <a:moveTo>
                  <a:pt x="0" y="0"/>
                </a:moveTo>
                <a:lnTo>
                  <a:pt x="1775723" y="0"/>
                </a:lnTo>
                <a:lnTo>
                  <a:pt x="1775723" y="1628808"/>
                </a:lnTo>
                <a:lnTo>
                  <a:pt x="0" y="947951"/>
                </a:lnTo>
                <a:close/>
              </a:path>
            </a:pathLst>
          </a:custGeom>
          <a:solidFill>
            <a:schemeClr val="accent1">
              <a:alpha val="60000"/>
            </a:schemeClr>
          </a:solidFill>
        </p:spPr>
        <p:txBody>
          <a:bodyPr wrap="square" lIns="0" tIns="0" rIns="0" bIns="0" rtlCol="0">
            <a:noAutofit/>
          </a:bodyPr>
          <a:lstStyle/>
          <a:p>
            <a:endParaRPr/>
          </a:p>
        </p:txBody>
      </p:sp>
      <p:sp>
        <p:nvSpPr>
          <p:cNvPr id="13" name="Freihandform: Form 12">
            <a:extLst>
              <a:ext uri="{FF2B5EF4-FFF2-40B4-BE49-F238E27FC236}">
                <a16:creationId xmlns:a16="http://schemas.microsoft.com/office/drawing/2014/main" id="{63B13D16-8D81-0BFA-9949-90ABAFC852DE}"/>
              </a:ext>
            </a:extLst>
          </p:cNvPr>
          <p:cNvSpPr>
            <a:spLocks noGrp="1" noRot="1" noMove="1" noResize="1" noEditPoints="1" noAdjustHandles="1" noChangeArrowheads="1" noChangeShapeType="1"/>
          </p:cNvSpPr>
          <p:nvPr userDrawn="1"/>
        </p:nvSpPr>
        <p:spPr>
          <a:xfrm rot="16200000" flipH="1">
            <a:off x="7801500" y="1354500"/>
            <a:ext cx="3609000" cy="900000"/>
          </a:xfrm>
          <a:custGeom>
            <a:avLst/>
            <a:gdLst>
              <a:gd name="connsiteX0" fmla="*/ 0 w 3609000"/>
              <a:gd name="connsiteY0" fmla="*/ 0 h 900000"/>
              <a:gd name="connsiteX1" fmla="*/ 0 w 3609000"/>
              <a:gd name="connsiteY1" fmla="*/ 900000 h 900000"/>
              <a:gd name="connsiteX2" fmla="*/ 3248046 w 3609000"/>
              <a:gd name="connsiteY2" fmla="*/ 900000 h 900000"/>
              <a:gd name="connsiteX3" fmla="*/ 3609000 w 3609000"/>
              <a:gd name="connsiteY3" fmla="*/ 0 h 900000"/>
            </a:gdLst>
            <a:ahLst/>
            <a:cxnLst>
              <a:cxn ang="0">
                <a:pos x="connsiteX0" y="connsiteY0"/>
              </a:cxn>
              <a:cxn ang="0">
                <a:pos x="connsiteX1" y="connsiteY1"/>
              </a:cxn>
              <a:cxn ang="0">
                <a:pos x="connsiteX2" y="connsiteY2"/>
              </a:cxn>
              <a:cxn ang="0">
                <a:pos x="connsiteX3" y="connsiteY3"/>
              </a:cxn>
            </a:cxnLst>
            <a:rect l="l" t="t" r="r" b="b"/>
            <a:pathLst>
              <a:path w="3609000" h="900000">
                <a:moveTo>
                  <a:pt x="0" y="0"/>
                </a:moveTo>
                <a:lnTo>
                  <a:pt x="0" y="900000"/>
                </a:lnTo>
                <a:lnTo>
                  <a:pt x="3248046" y="900000"/>
                </a:lnTo>
                <a:lnTo>
                  <a:pt x="3609000" y="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636629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_mit_Formen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A304D1-6859-F150-B45C-04206FA6D1D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61585794-2D84-C52F-681A-EC84C7A2A9B5}"/>
              </a:ext>
            </a:extLst>
          </p:cNvPr>
          <p:cNvSpPr>
            <a:spLocks noGrp="1"/>
          </p:cNvSpPr>
          <p:nvPr>
            <p:ph type="dt" sz="half" idx="10"/>
          </p:nvPr>
        </p:nvSpPr>
        <p:spPr/>
        <p:txBody>
          <a:bodyPr/>
          <a:lstStyle/>
          <a:p>
            <a:fld id="{240D4006-BA7A-4307-9E19-313C7C68B955}" type="datetime1">
              <a:rPr lang="de-DE" smtClean="0"/>
              <a:t>18.08.2026</a:t>
            </a:fld>
            <a:endParaRPr lang="de-DE"/>
          </a:p>
        </p:txBody>
      </p:sp>
      <p:sp>
        <p:nvSpPr>
          <p:cNvPr id="4" name="Fußzeilenplatzhalter 3">
            <a:extLst>
              <a:ext uri="{FF2B5EF4-FFF2-40B4-BE49-F238E27FC236}">
                <a16:creationId xmlns:a16="http://schemas.microsoft.com/office/drawing/2014/main" id="{57E30CF9-170B-FDB7-6AB9-73C9B1E87868}"/>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10D0415-62D0-589B-848C-5A89F3FD46AA}"/>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0F853E6E-99C4-B3B9-A630-E7EA40AE5D65}"/>
              </a:ext>
            </a:extLst>
          </p:cNvPr>
          <p:cNvSpPr>
            <a:spLocks noGrp="1"/>
          </p:cNvSpPr>
          <p:nvPr>
            <p:ph type="body" sz="quarter" idx="13"/>
          </p:nvPr>
        </p:nvSpPr>
        <p:spPr>
          <a:xfrm>
            <a:off x="515938" y="1628775"/>
            <a:ext cx="8459787"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5" name="Freihandform: Form 14">
            <a:extLst>
              <a:ext uri="{FF2B5EF4-FFF2-40B4-BE49-F238E27FC236}">
                <a16:creationId xmlns:a16="http://schemas.microsoft.com/office/drawing/2014/main" id="{31A30FF8-62C1-D1BD-38B1-F177EA1358DD}"/>
              </a:ext>
            </a:extLst>
          </p:cNvPr>
          <p:cNvSpPr>
            <a:spLocks noGrp="1" noRot="1" noMove="1" noResize="1" noEditPoints="1" noAdjustHandles="1" noChangeArrowheads="1" noChangeShapeType="1"/>
          </p:cNvSpPr>
          <p:nvPr userDrawn="1"/>
        </p:nvSpPr>
        <p:spPr>
          <a:xfrm rot="5400000">
            <a:off x="7717250" y="1810250"/>
            <a:ext cx="5588999" cy="1968501"/>
          </a:xfrm>
          <a:custGeom>
            <a:avLst/>
            <a:gdLst>
              <a:gd name="connsiteX0" fmla="*/ 0 w 5588999"/>
              <a:gd name="connsiteY0" fmla="*/ 1968501 h 1968501"/>
              <a:gd name="connsiteX1" fmla="*/ 0 w 5588999"/>
              <a:gd name="connsiteY1" fmla="*/ 0 h 1968501"/>
              <a:gd name="connsiteX2" fmla="*/ 5588999 w 5588999"/>
              <a:gd name="connsiteY2" fmla="*/ 0 h 1968501"/>
              <a:gd name="connsiteX3" fmla="*/ 4799513 w 5588999"/>
              <a:gd name="connsiteY3" fmla="*/ 1968501 h 1968501"/>
            </a:gdLst>
            <a:ahLst/>
            <a:cxnLst>
              <a:cxn ang="0">
                <a:pos x="connsiteX0" y="connsiteY0"/>
              </a:cxn>
              <a:cxn ang="0">
                <a:pos x="connsiteX1" y="connsiteY1"/>
              </a:cxn>
              <a:cxn ang="0">
                <a:pos x="connsiteX2" y="connsiteY2"/>
              </a:cxn>
              <a:cxn ang="0">
                <a:pos x="connsiteX3" y="connsiteY3"/>
              </a:cxn>
            </a:cxnLst>
            <a:rect l="l" t="t" r="r" b="b"/>
            <a:pathLst>
              <a:path w="5588999" h="1968501">
                <a:moveTo>
                  <a:pt x="0" y="1968501"/>
                </a:moveTo>
                <a:lnTo>
                  <a:pt x="0" y="0"/>
                </a:lnTo>
                <a:lnTo>
                  <a:pt x="5588999" y="0"/>
                </a:lnTo>
                <a:lnTo>
                  <a:pt x="4799513" y="1968501"/>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1" name="Freihandform: Form 20">
            <a:extLst>
              <a:ext uri="{FF2B5EF4-FFF2-40B4-BE49-F238E27FC236}">
                <a16:creationId xmlns:a16="http://schemas.microsoft.com/office/drawing/2014/main" id="{FF0853E6-DB76-6873-D50F-93C7C393F65B}"/>
              </a:ext>
            </a:extLst>
          </p:cNvPr>
          <p:cNvSpPr>
            <a:spLocks noGrp="1" noRot="1" noMove="1" noResize="1" noEditPoints="1" noAdjustHandles="1" noChangeArrowheads="1" noChangeShapeType="1"/>
          </p:cNvSpPr>
          <p:nvPr userDrawn="1"/>
        </p:nvSpPr>
        <p:spPr>
          <a:xfrm>
            <a:off x="11856000" y="-1"/>
            <a:ext cx="335724" cy="6858001"/>
          </a:xfrm>
          <a:custGeom>
            <a:avLst/>
            <a:gdLst>
              <a:gd name="connsiteX0" fmla="*/ 0 w 335724"/>
              <a:gd name="connsiteY0" fmla="*/ 0 h 6858001"/>
              <a:gd name="connsiteX1" fmla="*/ 335724 w 335724"/>
              <a:gd name="connsiteY1" fmla="*/ 0 h 6858001"/>
              <a:gd name="connsiteX2" fmla="*/ 335724 w 335724"/>
              <a:gd name="connsiteY2" fmla="*/ 6858001 h 6858001"/>
              <a:gd name="connsiteX3" fmla="*/ 0 w 335724"/>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335724" h="6858001">
                <a:moveTo>
                  <a:pt x="0" y="0"/>
                </a:moveTo>
                <a:lnTo>
                  <a:pt x="335724" y="0"/>
                </a:lnTo>
                <a:lnTo>
                  <a:pt x="335724" y="6858001"/>
                </a:lnTo>
                <a:lnTo>
                  <a:pt x="0" y="6858001"/>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DE"/>
          </a:p>
        </p:txBody>
      </p:sp>
      <p:sp>
        <p:nvSpPr>
          <p:cNvPr id="17" name="Freihandform: Form 16">
            <a:extLst>
              <a:ext uri="{FF2B5EF4-FFF2-40B4-BE49-F238E27FC236}">
                <a16:creationId xmlns:a16="http://schemas.microsoft.com/office/drawing/2014/main" id="{F3EE1FA7-6EDE-8FAA-4D71-28D3592C1B72}"/>
              </a:ext>
            </a:extLst>
          </p:cNvPr>
          <p:cNvSpPr>
            <a:spLocks noGrp="1" noRot="1" noMove="1" noResize="1" noEditPoints="1" noAdjustHandles="1" noChangeArrowheads="1" noChangeShapeType="1"/>
          </p:cNvSpPr>
          <p:nvPr userDrawn="1"/>
        </p:nvSpPr>
        <p:spPr>
          <a:xfrm>
            <a:off x="10416001" y="-1"/>
            <a:ext cx="1775723" cy="1628808"/>
          </a:xfrm>
          <a:custGeom>
            <a:avLst/>
            <a:gdLst>
              <a:gd name="connsiteX0" fmla="*/ 0 w 1775723"/>
              <a:gd name="connsiteY0" fmla="*/ 0 h 1628808"/>
              <a:gd name="connsiteX1" fmla="*/ 1775723 w 1775723"/>
              <a:gd name="connsiteY1" fmla="*/ 0 h 1628808"/>
              <a:gd name="connsiteX2" fmla="*/ 1775723 w 1775723"/>
              <a:gd name="connsiteY2" fmla="*/ 1628808 h 1628808"/>
              <a:gd name="connsiteX3" fmla="*/ 0 w 1775723"/>
              <a:gd name="connsiteY3" fmla="*/ 947951 h 1628808"/>
            </a:gdLst>
            <a:ahLst/>
            <a:cxnLst>
              <a:cxn ang="0">
                <a:pos x="connsiteX0" y="connsiteY0"/>
              </a:cxn>
              <a:cxn ang="0">
                <a:pos x="connsiteX1" y="connsiteY1"/>
              </a:cxn>
              <a:cxn ang="0">
                <a:pos x="connsiteX2" y="connsiteY2"/>
              </a:cxn>
              <a:cxn ang="0">
                <a:pos x="connsiteX3" y="connsiteY3"/>
              </a:cxn>
            </a:cxnLst>
            <a:rect l="l" t="t" r="r" b="b"/>
            <a:pathLst>
              <a:path w="1775723" h="1628808">
                <a:moveTo>
                  <a:pt x="0" y="0"/>
                </a:moveTo>
                <a:lnTo>
                  <a:pt x="1775723" y="0"/>
                </a:lnTo>
                <a:lnTo>
                  <a:pt x="1775723" y="1628808"/>
                </a:lnTo>
                <a:lnTo>
                  <a:pt x="0" y="947951"/>
                </a:lnTo>
                <a:close/>
              </a:path>
            </a:pathLst>
          </a:custGeom>
          <a:solidFill>
            <a:schemeClr val="accent1">
              <a:alpha val="60000"/>
            </a:schemeClr>
          </a:solidFill>
        </p:spPr>
        <p:txBody>
          <a:bodyPr wrap="square" lIns="0" tIns="0" rIns="0" bIns="0" rtlCol="0">
            <a:noAutofit/>
          </a:bodyPr>
          <a:lstStyle/>
          <a:p>
            <a:endParaRPr/>
          </a:p>
        </p:txBody>
      </p:sp>
      <p:sp>
        <p:nvSpPr>
          <p:cNvPr id="13" name="Freihandform: Form 12">
            <a:extLst>
              <a:ext uri="{FF2B5EF4-FFF2-40B4-BE49-F238E27FC236}">
                <a16:creationId xmlns:a16="http://schemas.microsoft.com/office/drawing/2014/main" id="{63B13D16-8D81-0BFA-9949-90ABAFC852DE}"/>
              </a:ext>
            </a:extLst>
          </p:cNvPr>
          <p:cNvSpPr>
            <a:spLocks noGrp="1" noRot="1" noMove="1" noResize="1" noEditPoints="1" noAdjustHandles="1" noChangeArrowheads="1" noChangeShapeType="1"/>
          </p:cNvSpPr>
          <p:nvPr userDrawn="1"/>
        </p:nvSpPr>
        <p:spPr>
          <a:xfrm rot="16200000" flipH="1">
            <a:off x="7801500" y="1354500"/>
            <a:ext cx="3609000" cy="900000"/>
          </a:xfrm>
          <a:custGeom>
            <a:avLst/>
            <a:gdLst>
              <a:gd name="connsiteX0" fmla="*/ 0 w 3609000"/>
              <a:gd name="connsiteY0" fmla="*/ 0 h 900000"/>
              <a:gd name="connsiteX1" fmla="*/ 0 w 3609000"/>
              <a:gd name="connsiteY1" fmla="*/ 900000 h 900000"/>
              <a:gd name="connsiteX2" fmla="*/ 3248046 w 3609000"/>
              <a:gd name="connsiteY2" fmla="*/ 900000 h 900000"/>
              <a:gd name="connsiteX3" fmla="*/ 3609000 w 3609000"/>
              <a:gd name="connsiteY3" fmla="*/ 0 h 900000"/>
            </a:gdLst>
            <a:ahLst/>
            <a:cxnLst>
              <a:cxn ang="0">
                <a:pos x="connsiteX0" y="connsiteY0"/>
              </a:cxn>
              <a:cxn ang="0">
                <a:pos x="connsiteX1" y="connsiteY1"/>
              </a:cxn>
              <a:cxn ang="0">
                <a:pos x="connsiteX2" y="connsiteY2"/>
              </a:cxn>
              <a:cxn ang="0">
                <a:pos x="connsiteX3" y="connsiteY3"/>
              </a:cxn>
            </a:cxnLst>
            <a:rect l="l" t="t" r="r" b="b"/>
            <a:pathLst>
              <a:path w="3609000" h="900000">
                <a:moveTo>
                  <a:pt x="0" y="0"/>
                </a:moveTo>
                <a:lnTo>
                  <a:pt x="0" y="900000"/>
                </a:lnTo>
                <a:lnTo>
                  <a:pt x="3248046" y="900000"/>
                </a:lnTo>
                <a:lnTo>
                  <a:pt x="3609000" y="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24991385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genda_mit_Formen_2">
    <p:spTree>
      <p:nvGrpSpPr>
        <p:cNvPr id="1" name=""/>
        <p:cNvGrpSpPr/>
        <p:nvPr/>
      </p:nvGrpSpPr>
      <p:grpSpPr>
        <a:xfrm>
          <a:off x="0" y="0"/>
          <a:ext cx="0" cy="0"/>
          <a:chOff x="0" y="0"/>
          <a:chExt cx="0" cy="0"/>
        </a:xfrm>
      </p:grpSpPr>
      <p:sp>
        <p:nvSpPr>
          <p:cNvPr id="16" name="Freihandform: Form 15">
            <a:extLst>
              <a:ext uri="{FF2B5EF4-FFF2-40B4-BE49-F238E27FC236}">
                <a16:creationId xmlns:a16="http://schemas.microsoft.com/office/drawing/2014/main" id="{ABAA3B0E-DA32-3071-E044-DF87137C47F2}"/>
              </a:ext>
            </a:extLst>
          </p:cNvPr>
          <p:cNvSpPr>
            <a:spLocks noGrp="1" noRot="1" noMove="1" noResize="1" noEditPoints="1" noAdjustHandles="1" noChangeArrowheads="1" noChangeShapeType="1"/>
          </p:cNvSpPr>
          <p:nvPr userDrawn="1"/>
        </p:nvSpPr>
        <p:spPr>
          <a:xfrm rot="16200000" flipV="1">
            <a:off x="7441501" y="2983501"/>
            <a:ext cx="5769000" cy="1979998"/>
          </a:xfrm>
          <a:custGeom>
            <a:avLst/>
            <a:gdLst>
              <a:gd name="connsiteX0" fmla="*/ 5769000 w 5769000"/>
              <a:gd name="connsiteY0" fmla="*/ 1979998 h 1979998"/>
              <a:gd name="connsiteX1" fmla="*/ 5769000 w 5769000"/>
              <a:gd name="connsiteY1" fmla="*/ 0 h 1979998"/>
              <a:gd name="connsiteX2" fmla="*/ 0 w 5769000"/>
              <a:gd name="connsiteY2" fmla="*/ 0 h 1979998"/>
              <a:gd name="connsiteX3" fmla="*/ 0 w 5769000"/>
              <a:gd name="connsiteY3" fmla="*/ 1979998 h 1979998"/>
            </a:gdLst>
            <a:ahLst/>
            <a:cxnLst>
              <a:cxn ang="0">
                <a:pos x="connsiteX0" y="connsiteY0"/>
              </a:cxn>
              <a:cxn ang="0">
                <a:pos x="connsiteX1" y="connsiteY1"/>
              </a:cxn>
              <a:cxn ang="0">
                <a:pos x="connsiteX2" y="connsiteY2"/>
              </a:cxn>
              <a:cxn ang="0">
                <a:pos x="connsiteX3" y="connsiteY3"/>
              </a:cxn>
            </a:cxnLst>
            <a:rect l="l" t="t" r="r" b="b"/>
            <a:pathLst>
              <a:path w="5769000" h="1979998">
                <a:moveTo>
                  <a:pt x="5769000" y="1979998"/>
                </a:moveTo>
                <a:lnTo>
                  <a:pt x="5769000" y="0"/>
                </a:lnTo>
                <a:lnTo>
                  <a:pt x="0" y="0"/>
                </a:lnTo>
                <a:lnTo>
                  <a:pt x="0" y="1979998"/>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 name="Titel 1">
            <a:extLst>
              <a:ext uri="{FF2B5EF4-FFF2-40B4-BE49-F238E27FC236}">
                <a16:creationId xmlns:a16="http://schemas.microsoft.com/office/drawing/2014/main" id="{0DA304D1-6859-F150-B45C-04206FA6D1DF}"/>
              </a:ext>
            </a:extLst>
          </p:cNvPr>
          <p:cNvSpPr>
            <a:spLocks noGrp="1"/>
          </p:cNvSpPr>
          <p:nvPr>
            <p:ph type="title"/>
          </p:nvPr>
        </p:nvSpPr>
        <p:spPr/>
        <p:txBody>
          <a:bodyPr/>
          <a:lstStyle/>
          <a:p>
            <a:r>
              <a:rPr lang="de-DE"/>
              <a:t>Mastertitelformat bearbeiten</a:t>
            </a:r>
          </a:p>
        </p:txBody>
      </p:sp>
      <p:sp>
        <p:nvSpPr>
          <p:cNvPr id="4" name="Fußzeilenplatzhalter 3">
            <a:extLst>
              <a:ext uri="{FF2B5EF4-FFF2-40B4-BE49-F238E27FC236}">
                <a16:creationId xmlns:a16="http://schemas.microsoft.com/office/drawing/2014/main" id="{57E30CF9-170B-FDB7-6AB9-73C9B1E87868}"/>
              </a:ext>
            </a:extLst>
          </p:cNvPr>
          <p:cNvSpPr>
            <a:spLocks noGrp="1"/>
          </p:cNvSpPr>
          <p:nvPr>
            <p:ph type="ftr" sz="quarter" idx="11"/>
          </p:nvPr>
        </p:nvSpPr>
        <p:spPr/>
        <p:txBody>
          <a:bodyPr/>
          <a:lstStyle/>
          <a:p>
            <a:r>
              <a:rPr lang="de-DE"/>
              <a:t>Hier steht die Fußzeile</a:t>
            </a:r>
          </a:p>
        </p:txBody>
      </p:sp>
      <p:sp>
        <p:nvSpPr>
          <p:cNvPr id="7" name="Textplatzhalter 6">
            <a:extLst>
              <a:ext uri="{FF2B5EF4-FFF2-40B4-BE49-F238E27FC236}">
                <a16:creationId xmlns:a16="http://schemas.microsoft.com/office/drawing/2014/main" id="{0F853E6E-99C4-B3B9-A630-E7EA40AE5D65}"/>
              </a:ext>
            </a:extLst>
          </p:cNvPr>
          <p:cNvSpPr>
            <a:spLocks noGrp="1"/>
          </p:cNvSpPr>
          <p:nvPr>
            <p:ph type="body" sz="quarter" idx="13"/>
          </p:nvPr>
        </p:nvSpPr>
        <p:spPr>
          <a:xfrm>
            <a:off x="515939" y="1628775"/>
            <a:ext cx="6840062"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4" name="Freihandform: Form 23">
            <a:extLst>
              <a:ext uri="{FF2B5EF4-FFF2-40B4-BE49-F238E27FC236}">
                <a16:creationId xmlns:a16="http://schemas.microsoft.com/office/drawing/2014/main" id="{B52CC431-83F1-209C-998D-4E0370334CDA}"/>
              </a:ext>
            </a:extLst>
          </p:cNvPr>
          <p:cNvSpPr>
            <a:spLocks noGrp="1" noRot="1" noMove="1" noResize="1" noEditPoints="1" noAdjustHandles="1" noChangeArrowheads="1" noChangeShapeType="1"/>
          </p:cNvSpPr>
          <p:nvPr userDrawn="1"/>
        </p:nvSpPr>
        <p:spPr>
          <a:xfrm rot="16200000" flipV="1">
            <a:off x="10136161" y="4802159"/>
            <a:ext cx="3595680" cy="516001"/>
          </a:xfrm>
          <a:custGeom>
            <a:avLst/>
            <a:gdLst>
              <a:gd name="connsiteX0" fmla="*/ 3595680 w 3595680"/>
              <a:gd name="connsiteY0" fmla="*/ 0 h 516001"/>
              <a:gd name="connsiteX1" fmla="*/ 0 w 3595680"/>
              <a:gd name="connsiteY1" fmla="*/ 0 h 516001"/>
              <a:gd name="connsiteX2" fmla="*/ 0 w 3595680"/>
              <a:gd name="connsiteY2" fmla="*/ 516001 h 516001"/>
              <a:gd name="connsiteX3" fmla="*/ 3388733 w 3595680"/>
              <a:gd name="connsiteY3" fmla="*/ 516000 h 516001"/>
            </a:gdLst>
            <a:ahLst/>
            <a:cxnLst>
              <a:cxn ang="0">
                <a:pos x="connsiteX0" y="connsiteY0"/>
              </a:cxn>
              <a:cxn ang="0">
                <a:pos x="connsiteX1" y="connsiteY1"/>
              </a:cxn>
              <a:cxn ang="0">
                <a:pos x="connsiteX2" y="connsiteY2"/>
              </a:cxn>
              <a:cxn ang="0">
                <a:pos x="connsiteX3" y="connsiteY3"/>
              </a:cxn>
            </a:cxnLst>
            <a:rect l="l" t="t" r="r" b="b"/>
            <a:pathLst>
              <a:path w="3595680" h="516001">
                <a:moveTo>
                  <a:pt x="3595680" y="0"/>
                </a:moveTo>
                <a:lnTo>
                  <a:pt x="0" y="0"/>
                </a:lnTo>
                <a:lnTo>
                  <a:pt x="0" y="516001"/>
                </a:lnTo>
                <a:lnTo>
                  <a:pt x="3388733" y="51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9" name="Freihandform: Form 18">
            <a:extLst>
              <a:ext uri="{FF2B5EF4-FFF2-40B4-BE49-F238E27FC236}">
                <a16:creationId xmlns:a16="http://schemas.microsoft.com/office/drawing/2014/main" id="{F4F0A10E-3200-4270-F174-A2876BB7ED69}"/>
              </a:ext>
            </a:extLst>
          </p:cNvPr>
          <p:cNvSpPr>
            <a:spLocks noGrp="1" noRot="1" noMove="1" noResize="1" noEditPoints="1" noAdjustHandles="1" noChangeArrowheads="1" noChangeShapeType="1"/>
          </p:cNvSpPr>
          <p:nvPr userDrawn="1"/>
        </p:nvSpPr>
        <p:spPr>
          <a:xfrm flipV="1">
            <a:off x="10236001" y="5049203"/>
            <a:ext cx="1955695" cy="1808796"/>
          </a:xfrm>
          <a:custGeom>
            <a:avLst/>
            <a:gdLst>
              <a:gd name="connsiteX0" fmla="*/ 1955695 w 1955695"/>
              <a:gd name="connsiteY0" fmla="*/ 1808796 h 1808796"/>
              <a:gd name="connsiteX1" fmla="*/ 1955695 w 1955695"/>
              <a:gd name="connsiteY1" fmla="*/ 0 h 1808796"/>
              <a:gd name="connsiteX2" fmla="*/ 0 w 1955695"/>
              <a:gd name="connsiteY2" fmla="*/ 0 h 1808796"/>
              <a:gd name="connsiteX3" fmla="*/ 0 w 1955695"/>
              <a:gd name="connsiteY3" fmla="*/ 1092965 h 1808796"/>
            </a:gdLst>
            <a:ahLst/>
            <a:cxnLst>
              <a:cxn ang="0">
                <a:pos x="connsiteX0" y="connsiteY0"/>
              </a:cxn>
              <a:cxn ang="0">
                <a:pos x="connsiteX1" y="connsiteY1"/>
              </a:cxn>
              <a:cxn ang="0">
                <a:pos x="connsiteX2" y="connsiteY2"/>
              </a:cxn>
              <a:cxn ang="0">
                <a:pos x="connsiteX3" y="connsiteY3"/>
              </a:cxn>
            </a:cxnLst>
            <a:rect l="l" t="t" r="r" b="b"/>
            <a:pathLst>
              <a:path w="1955695" h="1808796">
                <a:moveTo>
                  <a:pt x="1955695" y="1808796"/>
                </a:moveTo>
                <a:lnTo>
                  <a:pt x="1955695" y="0"/>
                </a:lnTo>
                <a:lnTo>
                  <a:pt x="0" y="0"/>
                </a:lnTo>
                <a:lnTo>
                  <a:pt x="0" y="1092965"/>
                </a:lnTo>
                <a:close/>
              </a:path>
            </a:pathLst>
          </a:custGeom>
          <a:solidFill>
            <a:schemeClr val="accent1">
              <a:alpha val="60000"/>
            </a:schemeClr>
          </a:solidFill>
        </p:spPr>
        <p:txBody>
          <a:bodyPr wrap="square" lIns="0" tIns="0" rIns="0" bIns="0" rtlCol="0">
            <a:noAutofit/>
          </a:bodyPr>
          <a:lstStyle/>
          <a:p>
            <a:endParaRPr/>
          </a:p>
        </p:txBody>
      </p:sp>
      <p:sp>
        <p:nvSpPr>
          <p:cNvPr id="12" name="Freihandform: Form 11">
            <a:extLst>
              <a:ext uri="{FF2B5EF4-FFF2-40B4-BE49-F238E27FC236}">
                <a16:creationId xmlns:a16="http://schemas.microsoft.com/office/drawing/2014/main" id="{EC20BC6F-68D4-E8D9-9E63-AF18B4E8C06D}"/>
              </a:ext>
            </a:extLst>
          </p:cNvPr>
          <p:cNvSpPr>
            <a:spLocks noGrp="1" noRot="1" noMove="1" noResize="1" noEditPoints="1" noAdjustHandles="1" noChangeArrowheads="1" noChangeShapeType="1"/>
          </p:cNvSpPr>
          <p:nvPr userDrawn="1"/>
        </p:nvSpPr>
        <p:spPr>
          <a:xfrm rot="5400000" flipH="1" flipV="1">
            <a:off x="7171590" y="4153590"/>
            <a:ext cx="3069000" cy="2339820"/>
          </a:xfrm>
          <a:custGeom>
            <a:avLst/>
            <a:gdLst>
              <a:gd name="connsiteX0" fmla="*/ 3069000 w 3069000"/>
              <a:gd name="connsiteY0" fmla="*/ 0 h 2339820"/>
              <a:gd name="connsiteX1" fmla="*/ 2130592 w 3069000"/>
              <a:gd name="connsiteY1" fmla="*/ 2339820 h 2339820"/>
              <a:gd name="connsiteX2" fmla="*/ 0 w 3069000"/>
              <a:gd name="connsiteY2" fmla="*/ 2339820 h 2339820"/>
              <a:gd name="connsiteX3" fmla="*/ 0 w 3069000"/>
              <a:gd name="connsiteY3" fmla="*/ 0 h 2339820"/>
            </a:gdLst>
            <a:ahLst/>
            <a:cxnLst>
              <a:cxn ang="0">
                <a:pos x="connsiteX0" y="connsiteY0"/>
              </a:cxn>
              <a:cxn ang="0">
                <a:pos x="connsiteX1" y="connsiteY1"/>
              </a:cxn>
              <a:cxn ang="0">
                <a:pos x="connsiteX2" y="connsiteY2"/>
              </a:cxn>
              <a:cxn ang="0">
                <a:pos x="connsiteX3" y="connsiteY3"/>
              </a:cxn>
            </a:cxnLst>
            <a:rect l="l" t="t" r="r" b="b"/>
            <a:pathLst>
              <a:path w="3069000" h="2339820">
                <a:moveTo>
                  <a:pt x="3069000" y="0"/>
                </a:moveTo>
                <a:lnTo>
                  <a:pt x="2130592" y="2339820"/>
                </a:lnTo>
                <a:lnTo>
                  <a:pt x="0" y="2339820"/>
                </a:lnTo>
                <a:lnTo>
                  <a:pt x="0" y="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3" name="Datumsplatzhalter 2">
            <a:extLst>
              <a:ext uri="{FF2B5EF4-FFF2-40B4-BE49-F238E27FC236}">
                <a16:creationId xmlns:a16="http://schemas.microsoft.com/office/drawing/2014/main" id="{61585794-2D84-C52F-681A-EC84C7A2A9B5}"/>
              </a:ext>
            </a:extLst>
          </p:cNvPr>
          <p:cNvSpPr>
            <a:spLocks noGrp="1"/>
          </p:cNvSpPr>
          <p:nvPr>
            <p:ph type="dt" sz="half" idx="10"/>
          </p:nvPr>
        </p:nvSpPr>
        <p:spPr/>
        <p:txBody>
          <a:bodyPr/>
          <a:lstStyle>
            <a:lvl1pPr>
              <a:defRPr>
                <a:solidFill>
                  <a:schemeClr val="bg1"/>
                </a:solidFill>
              </a:defRPr>
            </a:lvl1pPr>
          </a:lstStyle>
          <a:p>
            <a:fld id="{884391FC-CEE6-426F-8CC4-54F46FFC32CE}" type="datetime1">
              <a:rPr lang="de-DE" smtClean="0"/>
              <a:t>18.08.2026</a:t>
            </a:fld>
            <a:endParaRPr lang="de-DE"/>
          </a:p>
        </p:txBody>
      </p:sp>
      <p:sp>
        <p:nvSpPr>
          <p:cNvPr id="5" name="Foliennummernplatzhalter 4">
            <a:extLst>
              <a:ext uri="{FF2B5EF4-FFF2-40B4-BE49-F238E27FC236}">
                <a16:creationId xmlns:a16="http://schemas.microsoft.com/office/drawing/2014/main" id="{E10D0415-62D0-589B-848C-5A89F3FD46AA}"/>
              </a:ext>
            </a:extLst>
          </p:cNvPr>
          <p:cNvSpPr>
            <a:spLocks noGrp="1"/>
          </p:cNvSpPr>
          <p:nvPr>
            <p:ph type="sldNum" sz="quarter" idx="12"/>
          </p:nvPr>
        </p:nvSpPr>
        <p:spPr/>
        <p:txBody>
          <a:bodyPr/>
          <a:lstStyle>
            <a:lvl1pPr>
              <a:defRPr>
                <a:solidFill>
                  <a:schemeClr val="bg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4341426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apiteltrenner_mit_Formen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92608A-917C-E90F-2E2D-7EB849B236DF}"/>
              </a:ext>
            </a:extLst>
          </p:cNvPr>
          <p:cNvSpPr>
            <a:spLocks noGrp="1"/>
          </p:cNvSpPr>
          <p:nvPr>
            <p:ph type="title"/>
          </p:nvPr>
        </p:nvSpPr>
        <p:spPr>
          <a:xfrm>
            <a:off x="516000" y="4149000"/>
            <a:ext cx="5580000" cy="1982320"/>
          </a:xfrm>
        </p:spPr>
        <p:txBody>
          <a:bodyPr/>
          <a:lstStyle>
            <a:lvl1pPr>
              <a:defRPr sz="3600"/>
            </a:lvl1pPr>
          </a:lstStyle>
          <a:p>
            <a:r>
              <a:rPr lang="de-DE"/>
              <a:t>Mastertitelformat bearbeiten</a:t>
            </a:r>
          </a:p>
        </p:txBody>
      </p:sp>
      <p:sp>
        <p:nvSpPr>
          <p:cNvPr id="4" name="Fußzeilenplatzhalter 3">
            <a:extLst>
              <a:ext uri="{FF2B5EF4-FFF2-40B4-BE49-F238E27FC236}">
                <a16:creationId xmlns:a16="http://schemas.microsoft.com/office/drawing/2014/main" id="{0BB7EFC4-BB32-D50E-042F-2C1005E75664}"/>
              </a:ext>
            </a:extLst>
          </p:cNvPr>
          <p:cNvSpPr>
            <a:spLocks noGrp="1"/>
          </p:cNvSpPr>
          <p:nvPr>
            <p:ph type="ftr" sz="quarter" idx="11"/>
          </p:nvPr>
        </p:nvSpPr>
        <p:spPr/>
        <p:txBody>
          <a:bodyPr/>
          <a:lstStyle/>
          <a:p>
            <a:r>
              <a:rPr lang="de-DE"/>
              <a:t>Hier steht die Fußzeile</a:t>
            </a:r>
          </a:p>
        </p:txBody>
      </p:sp>
      <p:sp>
        <p:nvSpPr>
          <p:cNvPr id="6" name="Parallelogramm 5">
            <a:extLst>
              <a:ext uri="{FF2B5EF4-FFF2-40B4-BE49-F238E27FC236}">
                <a16:creationId xmlns:a16="http://schemas.microsoft.com/office/drawing/2014/main" id="{E0C8FD4C-0C76-F54A-A531-010CA8C5E922}"/>
              </a:ext>
            </a:extLst>
          </p:cNvPr>
          <p:cNvSpPr>
            <a:spLocks noGrp="1" noRot="1" noMove="1" noResize="1" noEditPoints="1" noAdjustHandles="1" noChangeArrowheads="1" noChangeShapeType="1"/>
          </p:cNvSpPr>
          <p:nvPr userDrawn="1"/>
        </p:nvSpPr>
        <p:spPr>
          <a:xfrm rot="16200000" flipH="1">
            <a:off x="7087281" y="2809279"/>
            <a:ext cx="6858000" cy="1239444"/>
          </a:xfrm>
          <a:prstGeom prst="parallelogram">
            <a:avLst>
              <a:gd name="adj" fmla="val 0"/>
            </a:avLst>
          </a:pr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lIns="0" tIns="0" rIns="0" bIns="0" rtlCol="0" anchor="ctr"/>
          <a:lstStyle/>
          <a:p>
            <a:pPr algn="ctr"/>
            <a:endParaRPr lang="de-DE" sz="1400"/>
          </a:p>
        </p:txBody>
      </p:sp>
      <p:sp>
        <p:nvSpPr>
          <p:cNvPr id="12" name="Freihandform: Form 11">
            <a:extLst>
              <a:ext uri="{FF2B5EF4-FFF2-40B4-BE49-F238E27FC236}">
                <a16:creationId xmlns:a16="http://schemas.microsoft.com/office/drawing/2014/main" id="{2F60BF5A-7F40-0574-607F-97BEB244DD6E}"/>
              </a:ext>
            </a:extLst>
          </p:cNvPr>
          <p:cNvSpPr>
            <a:spLocks noGrp="1" noRot="1" noMove="1" noResize="1" noEditPoints="1" noAdjustHandles="1" noChangeArrowheads="1" noChangeShapeType="1"/>
          </p:cNvSpPr>
          <p:nvPr userDrawn="1"/>
        </p:nvSpPr>
        <p:spPr>
          <a:xfrm rot="16200000" flipH="1">
            <a:off x="-556500" y="556500"/>
            <a:ext cx="3788999" cy="2675999"/>
          </a:xfrm>
          <a:custGeom>
            <a:avLst/>
            <a:gdLst>
              <a:gd name="connsiteX0" fmla="*/ 0 w 3788999"/>
              <a:gd name="connsiteY0" fmla="*/ 0 h 2675999"/>
              <a:gd name="connsiteX1" fmla="*/ 0 w 3788999"/>
              <a:gd name="connsiteY1" fmla="*/ 2675999 h 2675999"/>
              <a:gd name="connsiteX2" fmla="*/ 2715763 w 3788999"/>
              <a:gd name="connsiteY2" fmla="*/ 2675999 h 2675999"/>
              <a:gd name="connsiteX3" fmla="*/ 3788999 w 3788999"/>
              <a:gd name="connsiteY3" fmla="*/ 0 h 2675999"/>
            </a:gdLst>
            <a:ahLst/>
            <a:cxnLst>
              <a:cxn ang="0">
                <a:pos x="connsiteX0" y="connsiteY0"/>
              </a:cxn>
              <a:cxn ang="0">
                <a:pos x="connsiteX1" y="connsiteY1"/>
              </a:cxn>
              <a:cxn ang="0">
                <a:pos x="connsiteX2" y="connsiteY2"/>
              </a:cxn>
              <a:cxn ang="0">
                <a:pos x="connsiteX3" y="connsiteY3"/>
              </a:cxn>
            </a:cxnLst>
            <a:rect l="l" t="t" r="r" b="b"/>
            <a:pathLst>
              <a:path w="3788999" h="2675999">
                <a:moveTo>
                  <a:pt x="0" y="0"/>
                </a:moveTo>
                <a:lnTo>
                  <a:pt x="0" y="2675999"/>
                </a:lnTo>
                <a:lnTo>
                  <a:pt x="2715763" y="2675999"/>
                </a:lnTo>
                <a:lnTo>
                  <a:pt x="3788999" y="0"/>
                </a:lnTo>
                <a:close/>
              </a:path>
            </a:pathLst>
          </a:custGeom>
          <a:solidFill>
            <a:schemeClr val="accent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Parallelogramm 8">
            <a:extLst>
              <a:ext uri="{FF2B5EF4-FFF2-40B4-BE49-F238E27FC236}">
                <a16:creationId xmlns:a16="http://schemas.microsoft.com/office/drawing/2014/main" id="{08684BA9-9C57-10EB-5807-85321AAED985}"/>
              </a:ext>
            </a:extLst>
          </p:cNvPr>
          <p:cNvSpPr>
            <a:spLocks noGrp="1" noRot="1" noMove="1" noResize="1" noEditPoints="1" noAdjustHandles="1" noChangeArrowheads="1" noChangeShapeType="1"/>
          </p:cNvSpPr>
          <p:nvPr userDrawn="1"/>
        </p:nvSpPr>
        <p:spPr>
          <a:xfrm rot="16200000" flipH="1">
            <a:off x="9696002" y="2889002"/>
            <a:ext cx="2879998" cy="1080000"/>
          </a:xfrm>
          <a:prstGeom prst="parallelogram">
            <a:avLst>
              <a:gd name="adj" fmla="val 40106"/>
            </a:avLst>
          </a:pr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lIns="0" tIns="0" rIns="0" bIns="0" rtlCol="0" anchor="ctr"/>
          <a:lstStyle/>
          <a:p>
            <a:pPr algn="ctr"/>
            <a:endParaRPr lang="de-DE" sz="1400"/>
          </a:p>
        </p:txBody>
      </p:sp>
      <p:sp>
        <p:nvSpPr>
          <p:cNvPr id="14" name="Freihandform: Form 13">
            <a:extLst>
              <a:ext uri="{FF2B5EF4-FFF2-40B4-BE49-F238E27FC236}">
                <a16:creationId xmlns:a16="http://schemas.microsoft.com/office/drawing/2014/main" id="{AC2AA073-7E01-E4E8-3C90-7DABE9CB48BF}"/>
              </a:ext>
            </a:extLst>
          </p:cNvPr>
          <p:cNvSpPr>
            <a:spLocks noGrp="1" noRot="1" noMove="1" noResize="1" noEditPoints="1" noAdjustHandles="1" noChangeArrowheads="1" noChangeShapeType="1"/>
          </p:cNvSpPr>
          <p:nvPr userDrawn="1"/>
        </p:nvSpPr>
        <p:spPr>
          <a:xfrm rot="5400000">
            <a:off x="8071499" y="4693499"/>
            <a:ext cx="3068999" cy="1260001"/>
          </a:xfrm>
          <a:custGeom>
            <a:avLst/>
            <a:gdLst>
              <a:gd name="connsiteX0" fmla="*/ 0 w 3068999"/>
              <a:gd name="connsiteY0" fmla="*/ 1260001 h 1260001"/>
              <a:gd name="connsiteX1" fmla="*/ 505336 w 3068999"/>
              <a:gd name="connsiteY1" fmla="*/ 0 h 1260001"/>
              <a:gd name="connsiteX2" fmla="*/ 3068999 w 3068999"/>
              <a:gd name="connsiteY2" fmla="*/ 0 h 1260001"/>
              <a:gd name="connsiteX3" fmla="*/ 3068999 w 3068999"/>
              <a:gd name="connsiteY3" fmla="*/ 1260001 h 1260001"/>
            </a:gdLst>
            <a:ahLst/>
            <a:cxnLst>
              <a:cxn ang="0">
                <a:pos x="connsiteX0" y="connsiteY0"/>
              </a:cxn>
              <a:cxn ang="0">
                <a:pos x="connsiteX1" y="connsiteY1"/>
              </a:cxn>
              <a:cxn ang="0">
                <a:pos x="connsiteX2" y="connsiteY2"/>
              </a:cxn>
              <a:cxn ang="0">
                <a:pos x="connsiteX3" y="connsiteY3"/>
              </a:cxn>
            </a:cxnLst>
            <a:rect l="l" t="t" r="r" b="b"/>
            <a:pathLst>
              <a:path w="3068999" h="1260001">
                <a:moveTo>
                  <a:pt x="0" y="1260001"/>
                </a:moveTo>
                <a:lnTo>
                  <a:pt x="505336" y="0"/>
                </a:lnTo>
                <a:lnTo>
                  <a:pt x="3068999" y="0"/>
                </a:lnTo>
                <a:lnTo>
                  <a:pt x="3068999" y="1260001"/>
                </a:lnTo>
                <a:close/>
              </a:path>
            </a:pathLst>
          </a:custGeom>
          <a:solidFill>
            <a:schemeClr val="accent2">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3" name="Datumsplatzhalter 2">
            <a:extLst>
              <a:ext uri="{FF2B5EF4-FFF2-40B4-BE49-F238E27FC236}">
                <a16:creationId xmlns:a16="http://schemas.microsoft.com/office/drawing/2014/main" id="{4D2E359B-27DF-0D4A-AF6C-CC881153B67A}"/>
              </a:ext>
            </a:extLst>
          </p:cNvPr>
          <p:cNvSpPr>
            <a:spLocks noGrp="1"/>
          </p:cNvSpPr>
          <p:nvPr>
            <p:ph type="dt" sz="half" idx="10"/>
          </p:nvPr>
        </p:nvSpPr>
        <p:spPr/>
        <p:txBody>
          <a:bodyPr/>
          <a:lstStyle>
            <a:lvl1pPr>
              <a:defRPr>
                <a:solidFill>
                  <a:schemeClr val="bg1"/>
                </a:solidFill>
              </a:defRPr>
            </a:lvl1pPr>
          </a:lstStyle>
          <a:p>
            <a:fld id="{7E4227A7-8BD2-4174-896E-735B0C291B61}" type="datetime1">
              <a:rPr lang="de-DE" smtClean="0"/>
              <a:t>18.08.2026</a:t>
            </a:fld>
            <a:endParaRPr lang="de-DE"/>
          </a:p>
        </p:txBody>
      </p:sp>
      <p:sp>
        <p:nvSpPr>
          <p:cNvPr id="5" name="Foliennummernplatzhalter 4">
            <a:extLst>
              <a:ext uri="{FF2B5EF4-FFF2-40B4-BE49-F238E27FC236}">
                <a16:creationId xmlns:a16="http://schemas.microsoft.com/office/drawing/2014/main" id="{B388F204-435D-2953-760D-477094D2D1CA}"/>
              </a:ext>
            </a:extLst>
          </p:cNvPr>
          <p:cNvSpPr>
            <a:spLocks noGrp="1"/>
          </p:cNvSpPr>
          <p:nvPr>
            <p:ph type="sldNum" sz="quarter" idx="12"/>
          </p:nvPr>
        </p:nvSpPr>
        <p:spPr/>
        <p:txBody>
          <a:bodyPr/>
          <a:lstStyle>
            <a:lvl1pPr>
              <a:defRPr>
                <a:solidFill>
                  <a:schemeClr val="tx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27290896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Kapiteltrenner_mit_Formen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92608A-917C-E90F-2E2D-7EB849B236DF}"/>
              </a:ext>
            </a:extLst>
          </p:cNvPr>
          <p:cNvSpPr>
            <a:spLocks noGrp="1"/>
          </p:cNvSpPr>
          <p:nvPr>
            <p:ph type="title"/>
          </p:nvPr>
        </p:nvSpPr>
        <p:spPr>
          <a:xfrm>
            <a:off x="516000" y="4149000"/>
            <a:ext cx="5580000" cy="1982320"/>
          </a:xfrm>
        </p:spPr>
        <p:txBody>
          <a:bodyPr/>
          <a:lstStyle>
            <a:lvl1pPr>
              <a:defRPr sz="3600"/>
            </a:lvl1pPr>
          </a:lstStyle>
          <a:p>
            <a:r>
              <a:rPr lang="de-DE"/>
              <a:t>Mastertitelformat bearbeiten</a:t>
            </a:r>
          </a:p>
        </p:txBody>
      </p:sp>
      <p:sp>
        <p:nvSpPr>
          <p:cNvPr id="8" name="Rechteck 7">
            <a:extLst>
              <a:ext uri="{FF2B5EF4-FFF2-40B4-BE49-F238E27FC236}">
                <a16:creationId xmlns:a16="http://schemas.microsoft.com/office/drawing/2014/main" id="{48163755-32C2-4E03-8F7D-04ADA3590FE6}"/>
              </a:ext>
            </a:extLst>
          </p:cNvPr>
          <p:cNvSpPr>
            <a:spLocks/>
          </p:cNvSpPr>
          <p:nvPr userDrawn="1"/>
        </p:nvSpPr>
        <p:spPr>
          <a:xfrm>
            <a:off x="7355999" y="0"/>
            <a:ext cx="4500001" cy="6858000"/>
          </a:xfrm>
          <a:prstGeom prst="rect">
            <a:avLst/>
          </a:pr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22" name="Freihandform: Form 21">
            <a:extLst>
              <a:ext uri="{FF2B5EF4-FFF2-40B4-BE49-F238E27FC236}">
                <a16:creationId xmlns:a16="http://schemas.microsoft.com/office/drawing/2014/main" id="{115AA7E9-473A-7839-A11E-57D50EA19863}"/>
              </a:ext>
            </a:extLst>
          </p:cNvPr>
          <p:cNvSpPr>
            <a:spLocks noGrp="1" noRot="1" noMove="1" noResize="1" noEditPoints="1" noAdjustHandles="1" noChangeArrowheads="1" noChangeShapeType="1"/>
          </p:cNvSpPr>
          <p:nvPr userDrawn="1"/>
        </p:nvSpPr>
        <p:spPr>
          <a:xfrm rot="5400000">
            <a:off x="8075135" y="1440865"/>
            <a:ext cx="5557729" cy="2676000"/>
          </a:xfrm>
          <a:custGeom>
            <a:avLst/>
            <a:gdLst>
              <a:gd name="connsiteX0" fmla="*/ 0 w 5557729"/>
              <a:gd name="connsiteY0" fmla="*/ 2676000 h 2676000"/>
              <a:gd name="connsiteX1" fmla="*/ 0 w 5557729"/>
              <a:gd name="connsiteY1" fmla="*/ 0 h 2676000"/>
              <a:gd name="connsiteX2" fmla="*/ 5557729 w 5557729"/>
              <a:gd name="connsiteY2" fmla="*/ 0 h 2676000"/>
              <a:gd name="connsiteX3" fmla="*/ 4484493 w 5557729"/>
              <a:gd name="connsiteY3" fmla="*/ 2676000 h 2676000"/>
            </a:gdLst>
            <a:ahLst/>
            <a:cxnLst>
              <a:cxn ang="0">
                <a:pos x="connsiteX0" y="connsiteY0"/>
              </a:cxn>
              <a:cxn ang="0">
                <a:pos x="connsiteX1" y="connsiteY1"/>
              </a:cxn>
              <a:cxn ang="0">
                <a:pos x="connsiteX2" y="connsiteY2"/>
              </a:cxn>
              <a:cxn ang="0">
                <a:pos x="connsiteX3" y="connsiteY3"/>
              </a:cxn>
            </a:cxnLst>
            <a:rect l="l" t="t" r="r" b="b"/>
            <a:pathLst>
              <a:path w="5557729" h="2676000">
                <a:moveTo>
                  <a:pt x="0" y="2676000"/>
                </a:moveTo>
                <a:lnTo>
                  <a:pt x="0" y="0"/>
                </a:lnTo>
                <a:lnTo>
                  <a:pt x="5557729" y="0"/>
                </a:lnTo>
                <a:lnTo>
                  <a:pt x="4484493" y="267600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5" name="Freihandform: Form 14">
            <a:extLst>
              <a:ext uri="{FF2B5EF4-FFF2-40B4-BE49-F238E27FC236}">
                <a16:creationId xmlns:a16="http://schemas.microsoft.com/office/drawing/2014/main" id="{9CB1DD82-2E41-54D5-EBB0-B6D23AD3CE51}"/>
              </a:ext>
            </a:extLst>
          </p:cNvPr>
          <p:cNvSpPr>
            <a:spLocks noGrp="1" noRot="1" noMove="1" noResize="1" noEditPoints="1" noAdjustHandles="1" noChangeArrowheads="1" noChangeShapeType="1"/>
          </p:cNvSpPr>
          <p:nvPr userDrawn="1"/>
        </p:nvSpPr>
        <p:spPr>
          <a:xfrm rot="5400000">
            <a:off x="-1096501" y="1096502"/>
            <a:ext cx="3789001" cy="1595999"/>
          </a:xfrm>
          <a:custGeom>
            <a:avLst/>
            <a:gdLst>
              <a:gd name="connsiteX0" fmla="*/ 0 w 3789001"/>
              <a:gd name="connsiteY0" fmla="*/ 1595999 h 1595999"/>
              <a:gd name="connsiteX1" fmla="*/ 0 w 3789001"/>
              <a:gd name="connsiteY1" fmla="*/ 0 h 1595999"/>
              <a:gd name="connsiteX2" fmla="*/ 3789001 w 3789001"/>
              <a:gd name="connsiteY2" fmla="*/ 0 h 1595999"/>
              <a:gd name="connsiteX3" fmla="*/ 3148909 w 3789001"/>
              <a:gd name="connsiteY3" fmla="*/ 1595999 h 1595999"/>
            </a:gdLst>
            <a:ahLst/>
            <a:cxnLst>
              <a:cxn ang="0">
                <a:pos x="connsiteX0" y="connsiteY0"/>
              </a:cxn>
              <a:cxn ang="0">
                <a:pos x="connsiteX1" y="connsiteY1"/>
              </a:cxn>
              <a:cxn ang="0">
                <a:pos x="connsiteX2" y="connsiteY2"/>
              </a:cxn>
              <a:cxn ang="0">
                <a:pos x="connsiteX3" y="connsiteY3"/>
              </a:cxn>
            </a:cxnLst>
            <a:rect l="l" t="t" r="r" b="b"/>
            <a:pathLst>
              <a:path w="3789001" h="1595999">
                <a:moveTo>
                  <a:pt x="0" y="1595999"/>
                </a:moveTo>
                <a:lnTo>
                  <a:pt x="0" y="0"/>
                </a:lnTo>
                <a:lnTo>
                  <a:pt x="3789001" y="0"/>
                </a:lnTo>
                <a:lnTo>
                  <a:pt x="3148909" y="1595999"/>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7" name="Freihandform: Form 16">
            <a:extLst>
              <a:ext uri="{FF2B5EF4-FFF2-40B4-BE49-F238E27FC236}">
                <a16:creationId xmlns:a16="http://schemas.microsoft.com/office/drawing/2014/main" id="{41F1CD9A-8637-3EE9-FBCC-33FDD46C9E57}"/>
              </a:ext>
            </a:extLst>
          </p:cNvPr>
          <p:cNvSpPr>
            <a:spLocks noGrp="1" noRot="1" noMove="1" noResize="1" noEditPoints="1" noAdjustHandles="1" noChangeArrowheads="1" noChangeShapeType="1"/>
          </p:cNvSpPr>
          <p:nvPr userDrawn="1"/>
        </p:nvSpPr>
        <p:spPr>
          <a:xfrm rot="16200000" flipV="1">
            <a:off x="5641501" y="3523500"/>
            <a:ext cx="4508999" cy="2160000"/>
          </a:xfrm>
          <a:custGeom>
            <a:avLst/>
            <a:gdLst>
              <a:gd name="connsiteX0" fmla="*/ 4508999 w 4508999"/>
              <a:gd name="connsiteY0" fmla="*/ 0 h 2160000"/>
              <a:gd name="connsiteX1" fmla="*/ 0 w 4508999"/>
              <a:gd name="connsiteY1" fmla="*/ 0 h 2160000"/>
              <a:gd name="connsiteX2" fmla="*/ 0 w 4508999"/>
              <a:gd name="connsiteY2" fmla="*/ 2160000 h 2160000"/>
              <a:gd name="connsiteX3" fmla="*/ 3642709 w 4508999"/>
              <a:gd name="connsiteY3" fmla="*/ 2160000 h 2160000"/>
            </a:gdLst>
            <a:ahLst/>
            <a:cxnLst>
              <a:cxn ang="0">
                <a:pos x="connsiteX0" y="connsiteY0"/>
              </a:cxn>
              <a:cxn ang="0">
                <a:pos x="connsiteX1" y="connsiteY1"/>
              </a:cxn>
              <a:cxn ang="0">
                <a:pos x="connsiteX2" y="connsiteY2"/>
              </a:cxn>
              <a:cxn ang="0">
                <a:pos x="connsiteX3" y="connsiteY3"/>
              </a:cxn>
            </a:cxnLst>
            <a:rect l="l" t="t" r="r" b="b"/>
            <a:pathLst>
              <a:path w="4508999" h="2160000">
                <a:moveTo>
                  <a:pt x="4508999" y="0"/>
                </a:moveTo>
                <a:lnTo>
                  <a:pt x="0" y="0"/>
                </a:lnTo>
                <a:lnTo>
                  <a:pt x="0" y="2160000"/>
                </a:lnTo>
                <a:lnTo>
                  <a:pt x="3642709" y="2160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3" name="Datumsplatzhalter 2">
            <a:extLst>
              <a:ext uri="{FF2B5EF4-FFF2-40B4-BE49-F238E27FC236}">
                <a16:creationId xmlns:a16="http://schemas.microsoft.com/office/drawing/2014/main" id="{4D2E359B-27DF-0D4A-AF6C-CC881153B67A}"/>
              </a:ext>
            </a:extLst>
          </p:cNvPr>
          <p:cNvSpPr>
            <a:spLocks noGrp="1"/>
          </p:cNvSpPr>
          <p:nvPr>
            <p:ph type="dt" sz="half" idx="10"/>
          </p:nvPr>
        </p:nvSpPr>
        <p:spPr/>
        <p:txBody>
          <a:bodyPr/>
          <a:lstStyle>
            <a:lvl1pPr>
              <a:defRPr>
                <a:solidFill>
                  <a:schemeClr val="bg1"/>
                </a:solidFill>
              </a:defRPr>
            </a:lvl1pPr>
          </a:lstStyle>
          <a:p>
            <a:fld id="{229A8DE7-972C-4F10-BE4E-C414D16A1E59}" type="datetime1">
              <a:rPr lang="de-DE" smtClean="0"/>
              <a:t>18.08.2026</a:t>
            </a:fld>
            <a:endParaRPr lang="de-DE"/>
          </a:p>
        </p:txBody>
      </p:sp>
      <p:sp>
        <p:nvSpPr>
          <p:cNvPr id="4" name="Fußzeilenplatzhalter 3">
            <a:extLst>
              <a:ext uri="{FF2B5EF4-FFF2-40B4-BE49-F238E27FC236}">
                <a16:creationId xmlns:a16="http://schemas.microsoft.com/office/drawing/2014/main" id="{0BB7EFC4-BB32-D50E-042F-2C1005E7566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388F204-435D-2953-760D-477094D2D1CA}"/>
              </a:ext>
            </a:extLst>
          </p:cNvPr>
          <p:cNvSpPr>
            <a:spLocks noGrp="1"/>
          </p:cNvSpPr>
          <p:nvPr>
            <p:ph type="sldNum" sz="quarter" idx="12"/>
          </p:nvPr>
        </p:nvSpPr>
        <p:spPr/>
        <p:txBody>
          <a:bodyPr/>
          <a:lstStyle>
            <a:lvl1pPr>
              <a:defRPr>
                <a:solidFill>
                  <a:schemeClr val="bg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13651129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Kapiteltrenner_mit_Formen_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92608A-917C-E90F-2E2D-7EB849B236DF}"/>
              </a:ext>
            </a:extLst>
          </p:cNvPr>
          <p:cNvSpPr>
            <a:spLocks noGrp="1"/>
          </p:cNvSpPr>
          <p:nvPr>
            <p:ph type="title"/>
          </p:nvPr>
        </p:nvSpPr>
        <p:spPr>
          <a:xfrm>
            <a:off x="516000" y="4149000"/>
            <a:ext cx="5580000" cy="1982320"/>
          </a:xfrm>
        </p:spPr>
        <p:txBody>
          <a:bodyPr/>
          <a:lstStyle>
            <a:lvl1pPr>
              <a:defRPr sz="3600"/>
            </a:lvl1pPr>
          </a:lstStyle>
          <a:p>
            <a:r>
              <a:rPr lang="de-DE"/>
              <a:t>Mastertitelformat bearbeiten</a:t>
            </a:r>
          </a:p>
        </p:txBody>
      </p:sp>
      <p:sp>
        <p:nvSpPr>
          <p:cNvPr id="8" name="Rechteck 7">
            <a:extLst>
              <a:ext uri="{FF2B5EF4-FFF2-40B4-BE49-F238E27FC236}">
                <a16:creationId xmlns:a16="http://schemas.microsoft.com/office/drawing/2014/main" id="{48163755-32C2-4E03-8F7D-04ADA3590FE6}"/>
              </a:ext>
            </a:extLst>
          </p:cNvPr>
          <p:cNvSpPr>
            <a:spLocks noGrp="1" noRot="1" noMove="1" noResize="1" noEditPoints="1" noAdjustHandles="1" noChangeArrowheads="1" noChangeShapeType="1"/>
          </p:cNvSpPr>
          <p:nvPr userDrawn="1"/>
        </p:nvSpPr>
        <p:spPr>
          <a:xfrm>
            <a:off x="6095999" y="0"/>
            <a:ext cx="4860001" cy="6858000"/>
          </a:xfrm>
          <a:prstGeom prst="rect">
            <a:avLst/>
          </a:pr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9" name="Freihandform: Form 8">
            <a:extLst>
              <a:ext uri="{FF2B5EF4-FFF2-40B4-BE49-F238E27FC236}">
                <a16:creationId xmlns:a16="http://schemas.microsoft.com/office/drawing/2014/main" id="{4F7C1524-B595-3024-3FB3-A4BB258EC1D2}"/>
              </a:ext>
            </a:extLst>
          </p:cNvPr>
          <p:cNvSpPr>
            <a:spLocks noGrp="1" noRot="1" noMove="1" noResize="1" noEditPoints="1" noAdjustHandles="1" noChangeArrowheads="1" noChangeShapeType="1"/>
          </p:cNvSpPr>
          <p:nvPr userDrawn="1"/>
        </p:nvSpPr>
        <p:spPr>
          <a:xfrm rot="5400000">
            <a:off x="9499500" y="16500"/>
            <a:ext cx="2709000" cy="2676001"/>
          </a:xfrm>
          <a:custGeom>
            <a:avLst/>
            <a:gdLst>
              <a:gd name="connsiteX0" fmla="*/ 0 w 2709000"/>
              <a:gd name="connsiteY0" fmla="*/ 2676001 h 2676001"/>
              <a:gd name="connsiteX1" fmla="*/ 1 w 2709000"/>
              <a:gd name="connsiteY1" fmla="*/ 0 h 2676001"/>
              <a:gd name="connsiteX2" fmla="*/ 2709000 w 2709000"/>
              <a:gd name="connsiteY2" fmla="*/ 0 h 2676001"/>
              <a:gd name="connsiteX3" fmla="*/ 1635764 w 2709000"/>
              <a:gd name="connsiteY3" fmla="*/ 2676001 h 2676001"/>
            </a:gdLst>
            <a:ahLst/>
            <a:cxnLst>
              <a:cxn ang="0">
                <a:pos x="connsiteX0" y="connsiteY0"/>
              </a:cxn>
              <a:cxn ang="0">
                <a:pos x="connsiteX1" y="connsiteY1"/>
              </a:cxn>
              <a:cxn ang="0">
                <a:pos x="connsiteX2" y="connsiteY2"/>
              </a:cxn>
              <a:cxn ang="0">
                <a:pos x="connsiteX3" y="connsiteY3"/>
              </a:cxn>
            </a:cxnLst>
            <a:rect l="l" t="t" r="r" b="b"/>
            <a:pathLst>
              <a:path w="2709000" h="2676001">
                <a:moveTo>
                  <a:pt x="0" y="2676001"/>
                </a:moveTo>
                <a:lnTo>
                  <a:pt x="1" y="0"/>
                </a:lnTo>
                <a:lnTo>
                  <a:pt x="2709000" y="0"/>
                </a:lnTo>
                <a:lnTo>
                  <a:pt x="1635764" y="2676001"/>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4" name="Fußzeilenplatzhalter 3">
            <a:extLst>
              <a:ext uri="{FF2B5EF4-FFF2-40B4-BE49-F238E27FC236}">
                <a16:creationId xmlns:a16="http://schemas.microsoft.com/office/drawing/2014/main" id="{0BB7EFC4-BB32-D50E-042F-2C1005E7566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388F204-435D-2953-760D-477094D2D1CA}"/>
              </a:ext>
            </a:extLst>
          </p:cNvPr>
          <p:cNvSpPr>
            <a:spLocks noGrp="1"/>
          </p:cNvSpPr>
          <p:nvPr>
            <p:ph type="sldNum" sz="quarter" idx="12"/>
          </p:nvPr>
        </p:nvSpPr>
        <p:spPr/>
        <p:txBody>
          <a:bodyPr/>
          <a:lstStyle>
            <a:lvl1pPr>
              <a:defRPr>
                <a:solidFill>
                  <a:schemeClr val="tx1"/>
                </a:solidFill>
              </a:defRPr>
            </a:lvl1pPr>
          </a:lstStyle>
          <a:p>
            <a:fld id="{524B4EE0-1255-4C4D-93F1-26AC3979C234}" type="slidenum">
              <a:rPr lang="de-DE" smtClean="0"/>
              <a:pPr/>
              <a:t>‹Nr.›</a:t>
            </a:fld>
            <a:endParaRPr lang="de-DE"/>
          </a:p>
        </p:txBody>
      </p:sp>
      <p:sp>
        <p:nvSpPr>
          <p:cNvPr id="11" name="Freihandform: Form 10">
            <a:extLst>
              <a:ext uri="{FF2B5EF4-FFF2-40B4-BE49-F238E27FC236}">
                <a16:creationId xmlns:a16="http://schemas.microsoft.com/office/drawing/2014/main" id="{D6066CA2-560B-69BB-C9FF-9934C4E5034E}"/>
              </a:ext>
            </a:extLst>
          </p:cNvPr>
          <p:cNvSpPr/>
          <p:nvPr userDrawn="1"/>
        </p:nvSpPr>
        <p:spPr>
          <a:xfrm rot="16200000" flipH="1">
            <a:off x="10197641" y="5919640"/>
            <a:ext cx="976719" cy="900001"/>
          </a:xfrm>
          <a:custGeom>
            <a:avLst/>
            <a:gdLst>
              <a:gd name="connsiteX0" fmla="*/ 0 w 976719"/>
              <a:gd name="connsiteY0" fmla="*/ 900001 h 900001"/>
              <a:gd name="connsiteX1" fmla="*/ 976719 w 976719"/>
              <a:gd name="connsiteY1" fmla="*/ 900001 h 900001"/>
              <a:gd name="connsiteX2" fmla="*/ 976719 w 976719"/>
              <a:gd name="connsiteY2" fmla="*/ 0 h 900001"/>
              <a:gd name="connsiteX3" fmla="*/ 360954 w 976719"/>
              <a:gd name="connsiteY3" fmla="*/ 0 h 900001"/>
            </a:gdLst>
            <a:ahLst/>
            <a:cxnLst>
              <a:cxn ang="0">
                <a:pos x="connsiteX0" y="connsiteY0"/>
              </a:cxn>
              <a:cxn ang="0">
                <a:pos x="connsiteX1" y="connsiteY1"/>
              </a:cxn>
              <a:cxn ang="0">
                <a:pos x="connsiteX2" y="connsiteY2"/>
              </a:cxn>
              <a:cxn ang="0">
                <a:pos x="connsiteX3" y="connsiteY3"/>
              </a:cxn>
            </a:cxnLst>
            <a:rect l="l" t="t" r="r" b="b"/>
            <a:pathLst>
              <a:path w="976719" h="900001">
                <a:moveTo>
                  <a:pt x="0" y="900001"/>
                </a:moveTo>
                <a:lnTo>
                  <a:pt x="976719" y="900001"/>
                </a:lnTo>
                <a:lnTo>
                  <a:pt x="976719" y="0"/>
                </a:lnTo>
                <a:lnTo>
                  <a:pt x="360954" y="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3" name="Datumsplatzhalter 2">
            <a:extLst>
              <a:ext uri="{FF2B5EF4-FFF2-40B4-BE49-F238E27FC236}">
                <a16:creationId xmlns:a16="http://schemas.microsoft.com/office/drawing/2014/main" id="{4D2E359B-27DF-0D4A-AF6C-CC881153B67A}"/>
              </a:ext>
            </a:extLst>
          </p:cNvPr>
          <p:cNvSpPr>
            <a:spLocks noGrp="1"/>
          </p:cNvSpPr>
          <p:nvPr>
            <p:ph type="dt" sz="half" idx="10"/>
          </p:nvPr>
        </p:nvSpPr>
        <p:spPr/>
        <p:txBody>
          <a:bodyPr/>
          <a:lstStyle>
            <a:lvl1pPr>
              <a:defRPr>
                <a:solidFill>
                  <a:schemeClr val="bg1"/>
                </a:solidFill>
              </a:defRPr>
            </a:lvl1pPr>
          </a:lstStyle>
          <a:p>
            <a:fld id="{F2207AB4-76CC-4057-B081-8A224DE85E04}" type="datetime1">
              <a:rPr lang="de-DE" smtClean="0"/>
              <a:t>18.08.2026</a:t>
            </a:fld>
            <a:endParaRPr lang="de-DE"/>
          </a:p>
        </p:txBody>
      </p:sp>
    </p:spTree>
    <p:extLst>
      <p:ext uri="{BB962C8B-B14F-4D97-AF65-F5344CB8AC3E}">
        <p14:creationId xmlns:p14="http://schemas.microsoft.com/office/powerpoint/2010/main" val="16406539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Kapiteltrenner_mit_Bild_ohne_Text">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DB06A80E-F6A7-CC7B-D167-4089BDD89F1C}"/>
              </a:ext>
            </a:extLst>
          </p:cNvPr>
          <p:cNvSpPr>
            <a:spLocks noGrp="1"/>
          </p:cNvSpPr>
          <p:nvPr>
            <p:ph type="pic" sz="quarter" idx="14" hasCustomPrompt="1"/>
          </p:nvPr>
        </p:nvSpPr>
        <p:spPr>
          <a:xfrm>
            <a:off x="0" y="0"/>
            <a:ext cx="12192000" cy="6858000"/>
          </a:xfrm>
        </p:spPr>
        <p:txBody>
          <a:bodyPr rIns="540000" anchor="ctr" anchorCtr="0"/>
          <a:lstStyle>
            <a:lvl1pPr algn="r">
              <a:defRPr i="1"/>
            </a:lvl1pPr>
          </a:lstStyle>
          <a:p>
            <a:r>
              <a:rPr lang="en-US"/>
              <a:t>Bild per Drag &amp; Drop hinzufügen</a:t>
            </a:r>
            <a:endParaRPr lang="de-DE"/>
          </a:p>
        </p:txBody>
      </p:sp>
      <p:sp>
        <p:nvSpPr>
          <p:cNvPr id="9" name="Textplatzhalter 8">
            <a:extLst>
              <a:ext uri="{FF2B5EF4-FFF2-40B4-BE49-F238E27FC236}">
                <a16:creationId xmlns:a16="http://schemas.microsoft.com/office/drawing/2014/main" id="{F525F61E-A55C-7F64-1F13-F7E6525A4724}"/>
              </a:ext>
            </a:extLst>
          </p:cNvPr>
          <p:cNvSpPr>
            <a:spLocks noGrp="1"/>
          </p:cNvSpPr>
          <p:nvPr>
            <p:ph type="body" sz="quarter" idx="13"/>
          </p:nvPr>
        </p:nvSpPr>
        <p:spPr>
          <a:xfrm>
            <a:off x="0" y="0"/>
            <a:ext cx="6816725" cy="6858000"/>
          </a:xfrm>
          <a:solidFill>
            <a:schemeClr val="accent4">
              <a:alpha val="60000"/>
            </a:schemeClr>
          </a:solidFill>
        </p:spPr>
        <p:txBody>
          <a:bodyPr/>
          <a:lstStyle>
            <a:lvl1pPr>
              <a:defRPr>
                <a:noFill/>
              </a:defRPr>
            </a:lvl1pPr>
          </a:lstStyle>
          <a:p>
            <a:pPr lvl="0"/>
            <a:r>
              <a:rPr lang="de-DE"/>
              <a:t>Mastertextformat bearbeiten</a:t>
            </a:r>
          </a:p>
        </p:txBody>
      </p:sp>
      <p:sp>
        <p:nvSpPr>
          <p:cNvPr id="2" name="Titel 1">
            <a:extLst>
              <a:ext uri="{FF2B5EF4-FFF2-40B4-BE49-F238E27FC236}">
                <a16:creationId xmlns:a16="http://schemas.microsoft.com/office/drawing/2014/main" id="{B560CABE-6D69-5DA1-EAC6-43DB0E23BA17}"/>
              </a:ext>
            </a:extLst>
          </p:cNvPr>
          <p:cNvSpPr>
            <a:spLocks noGrp="1"/>
          </p:cNvSpPr>
          <p:nvPr>
            <p:ph type="title"/>
          </p:nvPr>
        </p:nvSpPr>
        <p:spPr>
          <a:xfrm>
            <a:off x="516001" y="4150800"/>
            <a:ext cx="5580000" cy="1978538"/>
          </a:xfrm>
        </p:spPr>
        <p:txBody>
          <a:bodyPr/>
          <a:lstStyle>
            <a:lvl1pPr>
              <a:defRPr sz="3600">
                <a:solidFill>
                  <a:schemeClr val="bg1"/>
                </a:solidFill>
              </a:defRPr>
            </a:lvl1pPr>
          </a:lstStyle>
          <a:p>
            <a:r>
              <a:rPr lang="de-DE"/>
              <a:t>Mastertitelformat bearbeiten</a:t>
            </a:r>
          </a:p>
        </p:txBody>
      </p:sp>
      <p:sp>
        <p:nvSpPr>
          <p:cNvPr id="4" name="Textplatzhalter 3">
            <a:extLst>
              <a:ext uri="{FF2B5EF4-FFF2-40B4-BE49-F238E27FC236}">
                <a16:creationId xmlns:a16="http://schemas.microsoft.com/office/drawing/2014/main" id="{128D923E-9332-53D3-FEF9-5B437098A44E}"/>
              </a:ext>
            </a:extLst>
          </p:cNvPr>
          <p:cNvSpPr>
            <a:spLocks noGrp="1"/>
          </p:cNvSpPr>
          <p:nvPr>
            <p:ph type="body" sz="quarter" idx="15"/>
          </p:nvPr>
        </p:nvSpPr>
        <p:spPr>
          <a:xfrm rot="16200000">
            <a:off x="6094463" y="1535"/>
            <a:ext cx="1083808" cy="1080737"/>
          </a:xfrm>
          <a:custGeom>
            <a:avLst/>
            <a:gdLst>
              <a:gd name="connsiteX0" fmla="*/ 1083808 w 1083808"/>
              <a:gd name="connsiteY0" fmla="*/ 0 h 1080737"/>
              <a:gd name="connsiteX1" fmla="*/ 1083808 w 1083808"/>
              <a:gd name="connsiteY1" fmla="*/ 1080737 h 1080737"/>
              <a:gd name="connsiteX2" fmla="*/ 0 w 1083808"/>
              <a:gd name="connsiteY2" fmla="*/ 1080737 h 1080737"/>
              <a:gd name="connsiteX3" fmla="*/ 445231 w 1083808"/>
              <a:gd name="connsiteY3" fmla="*/ 0 h 1080737"/>
            </a:gdLst>
            <a:ahLst/>
            <a:cxnLst>
              <a:cxn ang="0">
                <a:pos x="connsiteX0" y="connsiteY0"/>
              </a:cxn>
              <a:cxn ang="0">
                <a:pos x="connsiteX1" y="connsiteY1"/>
              </a:cxn>
              <a:cxn ang="0">
                <a:pos x="connsiteX2" y="connsiteY2"/>
              </a:cxn>
              <a:cxn ang="0">
                <a:pos x="connsiteX3" y="connsiteY3"/>
              </a:cxn>
            </a:cxnLst>
            <a:rect l="l" t="t" r="r" b="b"/>
            <a:pathLst>
              <a:path w="1083808" h="1080737">
                <a:moveTo>
                  <a:pt x="1083808" y="0"/>
                </a:moveTo>
                <a:lnTo>
                  <a:pt x="1083808" y="1080737"/>
                </a:lnTo>
                <a:lnTo>
                  <a:pt x="0" y="1080737"/>
                </a:lnTo>
                <a:lnTo>
                  <a:pt x="445231" y="0"/>
                </a:lnTo>
                <a:close/>
              </a:path>
            </a:pathLst>
          </a:custGeom>
          <a:solidFill>
            <a:schemeClr val="accent3">
              <a:alpha val="60000"/>
            </a:schemeClr>
          </a:solidFill>
        </p:spPr>
        <p:txBody>
          <a:bodyPr wrap="square">
            <a:noAutofit/>
          </a:bodyPr>
          <a:lstStyle>
            <a:lvl1pPr>
              <a:defRPr>
                <a:noFill/>
              </a:defRPr>
            </a:lvl1pPr>
          </a:lstStyle>
          <a:p>
            <a:pPr lvl="0"/>
            <a:r>
              <a:rPr lang="de-DE"/>
              <a:t>Mastertextformat bearbeiten</a:t>
            </a:r>
          </a:p>
        </p:txBody>
      </p:sp>
      <p:sp>
        <p:nvSpPr>
          <p:cNvPr id="3" name="Textplatzhalter 4">
            <a:extLst>
              <a:ext uri="{FF2B5EF4-FFF2-40B4-BE49-F238E27FC236}">
                <a16:creationId xmlns:a16="http://schemas.microsoft.com/office/drawing/2014/main" id="{866A13B4-31BA-B7DB-590D-570777FB93F4}"/>
              </a:ext>
            </a:extLst>
          </p:cNvPr>
          <p:cNvSpPr>
            <a:spLocks noGrp="1" noRot="1" noChangeAspect="1" noMove="1" noResize="1" noEditPoints="1" noAdjustHandles="1" noChangeArrowheads="1" noChangeShapeType="1"/>
          </p:cNvSpPr>
          <p:nvPr>
            <p:ph type="body" sz="quarter" idx="21"/>
          </p:nvPr>
        </p:nvSpPr>
        <p:spPr>
          <a:xfrm>
            <a:off x="376251" y="6165531"/>
            <a:ext cx="2433624" cy="638219"/>
          </a:xfrm>
          <a:blipFill>
            <a:blip r:embed="rId2">
              <a:extLs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5" name="Datumsplatzhalter 4">
            <a:extLst>
              <a:ext uri="{FF2B5EF4-FFF2-40B4-BE49-F238E27FC236}">
                <a16:creationId xmlns:a16="http://schemas.microsoft.com/office/drawing/2014/main" id="{8E88DA06-1085-0B6A-93F8-92D4FC1A1AF9}"/>
              </a:ext>
            </a:extLst>
          </p:cNvPr>
          <p:cNvSpPr>
            <a:spLocks noGrp="1"/>
          </p:cNvSpPr>
          <p:nvPr>
            <p:ph type="dt" sz="half" idx="22"/>
          </p:nvPr>
        </p:nvSpPr>
        <p:spPr/>
        <p:txBody>
          <a:bodyPr/>
          <a:lstStyle>
            <a:lvl1pPr>
              <a:defRPr>
                <a:solidFill>
                  <a:schemeClr val="bg1"/>
                </a:solidFill>
              </a:defRPr>
            </a:lvl1pPr>
          </a:lstStyle>
          <a:p>
            <a:fld id="{2915A9BD-60EA-4551-8409-1F6ACBEF1ADD}" type="datetime1">
              <a:rPr lang="de-DE" smtClean="0"/>
              <a:t>18.08.2026</a:t>
            </a:fld>
            <a:endParaRPr lang="de-DE"/>
          </a:p>
        </p:txBody>
      </p:sp>
      <p:sp>
        <p:nvSpPr>
          <p:cNvPr id="6" name="Fußzeilenplatzhalter 5">
            <a:extLst>
              <a:ext uri="{FF2B5EF4-FFF2-40B4-BE49-F238E27FC236}">
                <a16:creationId xmlns:a16="http://schemas.microsoft.com/office/drawing/2014/main" id="{AD8A6BEF-9342-8C18-C32C-E93EACF54132}"/>
              </a:ext>
            </a:extLst>
          </p:cNvPr>
          <p:cNvSpPr>
            <a:spLocks noGrp="1"/>
          </p:cNvSpPr>
          <p:nvPr>
            <p:ph type="ftr" sz="quarter" idx="23"/>
          </p:nvPr>
        </p:nvSpPr>
        <p:spPr/>
        <p:txBody>
          <a:bodyPr/>
          <a:lstStyle>
            <a:lvl1pPr>
              <a:defRPr>
                <a:solidFill>
                  <a:schemeClr val="bg1"/>
                </a:solidFill>
              </a:defRPr>
            </a:lvl1pPr>
          </a:lstStyle>
          <a:p>
            <a:r>
              <a:rPr lang="de-DE"/>
              <a:t>Hier steht die Fußzeile</a:t>
            </a:r>
          </a:p>
        </p:txBody>
      </p:sp>
      <p:sp>
        <p:nvSpPr>
          <p:cNvPr id="7" name="Foliennummernplatzhalter 6">
            <a:extLst>
              <a:ext uri="{FF2B5EF4-FFF2-40B4-BE49-F238E27FC236}">
                <a16:creationId xmlns:a16="http://schemas.microsoft.com/office/drawing/2014/main" id="{2F097B98-89A9-A4C5-CF98-DF614A198210}"/>
              </a:ext>
            </a:extLst>
          </p:cNvPr>
          <p:cNvSpPr>
            <a:spLocks noGrp="1"/>
          </p:cNvSpPr>
          <p:nvPr>
            <p:ph type="sldNum" sz="quarter" idx="24"/>
          </p:nvPr>
        </p:nvSpPr>
        <p:spPr/>
        <p:txBody>
          <a:bodyPr/>
          <a:lstStyle>
            <a:lvl1pPr>
              <a:defRPr>
                <a:solidFill>
                  <a:schemeClr val="bg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23596672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Kapiteltrenner_mit_Bild_und_Text_1">
    <p:bg>
      <p:bgPr>
        <a:solidFill>
          <a:schemeClr val="tx1"/>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991BB769-C23A-751D-BC4A-E204368752B2}"/>
              </a:ext>
            </a:extLst>
          </p:cNvPr>
          <p:cNvSpPr/>
          <p:nvPr userDrawn="1"/>
        </p:nvSpPr>
        <p:spPr>
          <a:xfrm>
            <a:off x="0" y="0"/>
            <a:ext cx="1416000" cy="6858000"/>
          </a:xfrm>
          <a:prstGeom prst="rect">
            <a:avLst/>
          </a:pr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90000" rIns="180000" bIns="0" rtlCol="0" anchor="t" anchorCtr="0"/>
          <a:lstStyle/>
          <a:p>
            <a:pPr algn="ctr">
              <a:lnSpc>
                <a:spcPct val="120000"/>
              </a:lnSpc>
              <a:spcAft>
                <a:spcPts val="1200"/>
              </a:spcAft>
            </a:pPr>
            <a:endParaRPr lang="de-DE" sz="1600"/>
          </a:p>
        </p:txBody>
      </p:sp>
      <p:sp>
        <p:nvSpPr>
          <p:cNvPr id="18" name="Bildplatzhalter 17">
            <a:extLst>
              <a:ext uri="{FF2B5EF4-FFF2-40B4-BE49-F238E27FC236}">
                <a16:creationId xmlns:a16="http://schemas.microsoft.com/office/drawing/2014/main" id="{ADB7EADD-75CD-88F9-CAA1-465C6F51C77B}"/>
              </a:ext>
            </a:extLst>
          </p:cNvPr>
          <p:cNvSpPr>
            <a:spLocks noGrp="1"/>
          </p:cNvSpPr>
          <p:nvPr>
            <p:ph type="pic" sz="quarter" idx="18" hasCustomPrompt="1"/>
          </p:nvPr>
        </p:nvSpPr>
        <p:spPr>
          <a:xfrm>
            <a:off x="1956000" y="0"/>
            <a:ext cx="10236000" cy="4149725"/>
          </a:xfrm>
        </p:spPr>
        <p:txBody>
          <a:bodyPr rIns="540000" anchor="ctr" anchorCtr="0"/>
          <a:lstStyle>
            <a:lvl1pPr algn="r">
              <a:defRPr i="1">
                <a:solidFill>
                  <a:schemeClr val="bg1"/>
                </a:solidFill>
              </a:defRPr>
            </a:lvl1pPr>
          </a:lstStyle>
          <a:p>
            <a:r>
              <a:rPr lang="en-US"/>
              <a:t>Bild per Drag &amp; Drop hinzufügen</a:t>
            </a:r>
            <a:endParaRPr lang="de-DE"/>
          </a:p>
        </p:txBody>
      </p:sp>
      <p:sp>
        <p:nvSpPr>
          <p:cNvPr id="11" name="Textplatzhalter 10">
            <a:extLst>
              <a:ext uri="{FF2B5EF4-FFF2-40B4-BE49-F238E27FC236}">
                <a16:creationId xmlns:a16="http://schemas.microsoft.com/office/drawing/2014/main" id="{2F40BF43-1384-8DBF-F7E5-3C594049E389}"/>
              </a:ext>
            </a:extLst>
          </p:cNvPr>
          <p:cNvSpPr>
            <a:spLocks noGrp="1"/>
          </p:cNvSpPr>
          <p:nvPr>
            <p:ph type="body" sz="quarter" idx="10"/>
          </p:nvPr>
        </p:nvSpPr>
        <p:spPr>
          <a:xfrm>
            <a:off x="1416000" y="0"/>
            <a:ext cx="4859388" cy="6858000"/>
          </a:xfrm>
          <a:solidFill>
            <a:schemeClr val="accent3">
              <a:alpha val="60000"/>
            </a:schemeClr>
          </a:solidFill>
        </p:spPr>
        <p:txBody>
          <a:bodyPr/>
          <a:lstStyle>
            <a:lvl1pPr>
              <a:defRPr>
                <a:noFill/>
              </a:defRPr>
            </a:lvl1pPr>
          </a:lstStyle>
          <a:p>
            <a:pPr lvl="0"/>
            <a:r>
              <a:rPr lang="de-DE"/>
              <a:t>Mastertextformat bearbeiten</a:t>
            </a:r>
          </a:p>
        </p:txBody>
      </p:sp>
      <p:sp>
        <p:nvSpPr>
          <p:cNvPr id="2" name="Titel 1">
            <a:extLst>
              <a:ext uri="{FF2B5EF4-FFF2-40B4-BE49-F238E27FC236}">
                <a16:creationId xmlns:a16="http://schemas.microsoft.com/office/drawing/2014/main" id="{1ECF4529-7223-0832-4750-37D709EA1037}"/>
              </a:ext>
            </a:extLst>
          </p:cNvPr>
          <p:cNvSpPr>
            <a:spLocks noGrp="1"/>
          </p:cNvSpPr>
          <p:nvPr>
            <p:ph type="title"/>
          </p:nvPr>
        </p:nvSpPr>
        <p:spPr>
          <a:xfrm>
            <a:off x="1956000" y="4689000"/>
            <a:ext cx="3959999" cy="1440338"/>
          </a:xfrm>
        </p:spPr>
        <p:txBody>
          <a:bodyPr/>
          <a:lstStyle>
            <a:lvl1pPr>
              <a:defRPr sz="3600"/>
            </a:lvl1pPr>
          </a:lstStyle>
          <a:p>
            <a:r>
              <a:rPr lang="de-DE"/>
              <a:t>Mastertitelformat bearbeiten</a:t>
            </a:r>
          </a:p>
        </p:txBody>
      </p:sp>
      <p:sp>
        <p:nvSpPr>
          <p:cNvPr id="3" name="Textplatzhalter 4">
            <a:extLst>
              <a:ext uri="{FF2B5EF4-FFF2-40B4-BE49-F238E27FC236}">
                <a16:creationId xmlns:a16="http://schemas.microsoft.com/office/drawing/2014/main" id="{B60F86C8-8049-2812-60C2-39C87C245848}"/>
              </a:ext>
            </a:extLst>
          </p:cNvPr>
          <p:cNvSpPr>
            <a:spLocks noGrp="1" noRot="1" noChangeAspect="1" noMove="1" noResize="1" noEditPoints="1" noAdjustHandles="1" noChangeArrowheads="1" noChangeShapeType="1"/>
          </p:cNvSpPr>
          <p:nvPr>
            <p:ph type="body" sz="quarter" idx="21"/>
          </p:nvPr>
        </p:nvSpPr>
        <p:spPr>
          <a:xfrm>
            <a:off x="376251" y="6165531"/>
            <a:ext cx="2433624" cy="638219"/>
          </a:xfrm>
          <a:blipFill>
            <a:blip r:embed="rId2">
              <a:extLs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4" name="Datumsplatzhalter 3">
            <a:extLst>
              <a:ext uri="{FF2B5EF4-FFF2-40B4-BE49-F238E27FC236}">
                <a16:creationId xmlns:a16="http://schemas.microsoft.com/office/drawing/2014/main" id="{1B4512E7-C6AB-1D02-4E09-5084B70A0742}"/>
              </a:ext>
            </a:extLst>
          </p:cNvPr>
          <p:cNvSpPr>
            <a:spLocks noGrp="1"/>
          </p:cNvSpPr>
          <p:nvPr>
            <p:ph type="dt" sz="half" idx="22"/>
          </p:nvPr>
        </p:nvSpPr>
        <p:spPr/>
        <p:txBody>
          <a:bodyPr/>
          <a:lstStyle>
            <a:lvl1pPr>
              <a:defRPr>
                <a:solidFill>
                  <a:schemeClr val="bg1"/>
                </a:solidFill>
              </a:defRPr>
            </a:lvl1pPr>
          </a:lstStyle>
          <a:p>
            <a:fld id="{F0161CAD-A6FC-4331-917E-087A33A390AC}" type="datetime1">
              <a:rPr lang="de-DE" smtClean="0"/>
              <a:pPr/>
              <a:t>18.08.2026</a:t>
            </a:fld>
            <a:endParaRPr lang="de-DE"/>
          </a:p>
        </p:txBody>
      </p:sp>
      <p:sp>
        <p:nvSpPr>
          <p:cNvPr id="5" name="Fußzeilenplatzhalter 4">
            <a:extLst>
              <a:ext uri="{FF2B5EF4-FFF2-40B4-BE49-F238E27FC236}">
                <a16:creationId xmlns:a16="http://schemas.microsoft.com/office/drawing/2014/main" id="{7D007D38-902C-C268-BF32-4E3796F3D96D}"/>
              </a:ext>
            </a:extLst>
          </p:cNvPr>
          <p:cNvSpPr>
            <a:spLocks noGrp="1"/>
          </p:cNvSpPr>
          <p:nvPr>
            <p:ph type="ftr" sz="quarter" idx="23"/>
          </p:nvPr>
        </p:nvSpPr>
        <p:spPr/>
        <p:txBody>
          <a:bodyPr/>
          <a:lstStyle/>
          <a:p>
            <a:r>
              <a:rPr lang="de-DE"/>
              <a:t>Hier steht die Fußzeile</a:t>
            </a:r>
          </a:p>
        </p:txBody>
      </p:sp>
      <p:sp>
        <p:nvSpPr>
          <p:cNvPr id="6" name="Foliennummernplatzhalter 5">
            <a:extLst>
              <a:ext uri="{FF2B5EF4-FFF2-40B4-BE49-F238E27FC236}">
                <a16:creationId xmlns:a16="http://schemas.microsoft.com/office/drawing/2014/main" id="{70B175E7-6D57-870F-7B95-F845D8F5F8D1}"/>
              </a:ext>
            </a:extLst>
          </p:cNvPr>
          <p:cNvSpPr>
            <a:spLocks noGrp="1"/>
          </p:cNvSpPr>
          <p:nvPr>
            <p:ph type="sldNum" sz="quarter" idx="24"/>
          </p:nvPr>
        </p:nvSpPr>
        <p:spPr/>
        <p:txBody>
          <a:bodyPr/>
          <a:lstStyle>
            <a:lvl1pPr>
              <a:defRPr>
                <a:solidFill>
                  <a:schemeClr val="bg1"/>
                </a:solidFill>
              </a:defRPr>
            </a:lvl1pPr>
          </a:lstStyle>
          <a:p>
            <a:fld id="{524B4EE0-1255-4C4D-93F1-26AC3979C234}" type="slidenum">
              <a:rPr lang="de-DE" smtClean="0"/>
              <a:pPr/>
              <a:t>‹Nr.›</a:t>
            </a:fld>
            <a:endParaRPr lang="de-DE"/>
          </a:p>
        </p:txBody>
      </p:sp>
      <p:sp>
        <p:nvSpPr>
          <p:cNvPr id="15" name="Freihandform: Form 14">
            <a:extLst>
              <a:ext uri="{FF2B5EF4-FFF2-40B4-BE49-F238E27FC236}">
                <a16:creationId xmlns:a16="http://schemas.microsoft.com/office/drawing/2014/main" id="{58236607-626F-CE78-7FA9-C5398BD7A05C}"/>
              </a:ext>
            </a:extLst>
          </p:cNvPr>
          <p:cNvSpPr/>
          <p:nvPr userDrawn="1"/>
        </p:nvSpPr>
        <p:spPr>
          <a:xfrm rot="16200000" flipH="1">
            <a:off x="-1803727" y="1796892"/>
            <a:ext cx="4843454" cy="1235999"/>
          </a:xfrm>
          <a:custGeom>
            <a:avLst/>
            <a:gdLst>
              <a:gd name="connsiteX0" fmla="*/ 0 w 4843454"/>
              <a:gd name="connsiteY0" fmla="*/ 0 h 1235999"/>
              <a:gd name="connsiteX1" fmla="*/ 0 w 4843454"/>
              <a:gd name="connsiteY1" fmla="*/ 1235999 h 1235999"/>
              <a:gd name="connsiteX2" fmla="*/ 4347744 w 4843454"/>
              <a:gd name="connsiteY2" fmla="*/ 1235999 h 1235999"/>
              <a:gd name="connsiteX3" fmla="*/ 4843454 w 4843454"/>
              <a:gd name="connsiteY3" fmla="*/ 0 h 1235999"/>
            </a:gdLst>
            <a:ahLst/>
            <a:cxnLst>
              <a:cxn ang="0">
                <a:pos x="connsiteX0" y="connsiteY0"/>
              </a:cxn>
              <a:cxn ang="0">
                <a:pos x="connsiteX1" y="connsiteY1"/>
              </a:cxn>
              <a:cxn ang="0">
                <a:pos x="connsiteX2" y="connsiteY2"/>
              </a:cxn>
              <a:cxn ang="0">
                <a:pos x="connsiteX3" y="connsiteY3"/>
              </a:cxn>
            </a:cxnLst>
            <a:rect l="l" t="t" r="r" b="b"/>
            <a:pathLst>
              <a:path w="4843454" h="1235999">
                <a:moveTo>
                  <a:pt x="0" y="0"/>
                </a:moveTo>
                <a:lnTo>
                  <a:pt x="0" y="1235999"/>
                </a:lnTo>
                <a:lnTo>
                  <a:pt x="4347744" y="1235999"/>
                </a:lnTo>
                <a:lnTo>
                  <a:pt x="4843454" y="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9" name="Freihandform: Form 18">
            <a:extLst>
              <a:ext uri="{FF2B5EF4-FFF2-40B4-BE49-F238E27FC236}">
                <a16:creationId xmlns:a16="http://schemas.microsoft.com/office/drawing/2014/main" id="{3058405C-2E67-C30C-E2EE-4BE0FFCA7D33}"/>
              </a:ext>
            </a:extLst>
          </p:cNvPr>
          <p:cNvSpPr/>
          <p:nvPr userDrawn="1"/>
        </p:nvSpPr>
        <p:spPr>
          <a:xfrm rot="5400000">
            <a:off x="-2066276" y="3186725"/>
            <a:ext cx="4648550" cy="516000"/>
          </a:xfrm>
          <a:custGeom>
            <a:avLst/>
            <a:gdLst>
              <a:gd name="connsiteX0" fmla="*/ 0 w 4648550"/>
              <a:gd name="connsiteY0" fmla="*/ 516000 h 516000"/>
              <a:gd name="connsiteX1" fmla="*/ 206947 w 4648550"/>
              <a:gd name="connsiteY1" fmla="*/ 0 h 516000"/>
              <a:gd name="connsiteX2" fmla="*/ 4648550 w 4648550"/>
              <a:gd name="connsiteY2" fmla="*/ 0 h 516000"/>
              <a:gd name="connsiteX3" fmla="*/ 4441603 w 4648550"/>
              <a:gd name="connsiteY3" fmla="*/ 516000 h 516000"/>
            </a:gdLst>
            <a:ahLst/>
            <a:cxnLst>
              <a:cxn ang="0">
                <a:pos x="connsiteX0" y="connsiteY0"/>
              </a:cxn>
              <a:cxn ang="0">
                <a:pos x="connsiteX1" y="connsiteY1"/>
              </a:cxn>
              <a:cxn ang="0">
                <a:pos x="connsiteX2" y="connsiteY2"/>
              </a:cxn>
              <a:cxn ang="0">
                <a:pos x="connsiteX3" y="connsiteY3"/>
              </a:cxn>
            </a:cxnLst>
            <a:rect l="l" t="t" r="r" b="b"/>
            <a:pathLst>
              <a:path w="4648550" h="516000">
                <a:moveTo>
                  <a:pt x="0" y="516000"/>
                </a:moveTo>
                <a:lnTo>
                  <a:pt x="206947" y="0"/>
                </a:lnTo>
                <a:lnTo>
                  <a:pt x="4648550" y="0"/>
                </a:lnTo>
                <a:lnTo>
                  <a:pt x="4441603" y="51600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Textplatzhalter 8">
            <a:extLst>
              <a:ext uri="{FF2B5EF4-FFF2-40B4-BE49-F238E27FC236}">
                <a16:creationId xmlns:a16="http://schemas.microsoft.com/office/drawing/2014/main" id="{D70E947D-2B15-6F02-265E-3469CF9D6713}"/>
              </a:ext>
            </a:extLst>
          </p:cNvPr>
          <p:cNvSpPr>
            <a:spLocks noGrp="1"/>
          </p:cNvSpPr>
          <p:nvPr>
            <p:ph type="body" sz="quarter" idx="25"/>
          </p:nvPr>
        </p:nvSpPr>
        <p:spPr>
          <a:xfrm>
            <a:off x="6635750" y="4689475"/>
            <a:ext cx="5040313" cy="14763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914107239"/>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Kapiteltrenner_mit_Bild_und_Text_2">
    <p:spTree>
      <p:nvGrpSpPr>
        <p:cNvPr id="1" name=""/>
        <p:cNvGrpSpPr/>
        <p:nvPr/>
      </p:nvGrpSpPr>
      <p:grpSpPr>
        <a:xfrm>
          <a:off x="0" y="0"/>
          <a:ext cx="0" cy="0"/>
          <a:chOff x="0" y="0"/>
          <a:chExt cx="0" cy="0"/>
        </a:xfrm>
      </p:grpSpPr>
      <p:sp>
        <p:nvSpPr>
          <p:cNvPr id="14" name="Bildplatzhalter 13">
            <a:extLst>
              <a:ext uri="{FF2B5EF4-FFF2-40B4-BE49-F238E27FC236}">
                <a16:creationId xmlns:a16="http://schemas.microsoft.com/office/drawing/2014/main" id="{1E9F8803-16AB-3E3C-E9AA-83D856D77F78}"/>
              </a:ext>
            </a:extLst>
          </p:cNvPr>
          <p:cNvSpPr>
            <a:spLocks noGrp="1"/>
          </p:cNvSpPr>
          <p:nvPr>
            <p:ph type="pic" sz="quarter" idx="15" hasCustomPrompt="1"/>
          </p:nvPr>
        </p:nvSpPr>
        <p:spPr>
          <a:xfrm>
            <a:off x="515938" y="0"/>
            <a:ext cx="6659562" cy="5589588"/>
          </a:xfrm>
        </p:spPr>
        <p:txBody>
          <a:bodyPr bIns="720000" anchor="ctr" anchorCtr="0"/>
          <a:lstStyle>
            <a:lvl1pPr algn="ctr">
              <a:defRPr i="1"/>
            </a:lvl1pPr>
          </a:lstStyle>
          <a:p>
            <a:r>
              <a:rPr lang="en-US"/>
              <a:t>Bild per Drag &amp; Drop hinzufügen</a:t>
            </a:r>
            <a:endParaRPr lang="de-DE"/>
          </a:p>
        </p:txBody>
      </p:sp>
      <p:sp>
        <p:nvSpPr>
          <p:cNvPr id="23" name="Textplatzhalter 22">
            <a:extLst>
              <a:ext uri="{FF2B5EF4-FFF2-40B4-BE49-F238E27FC236}">
                <a16:creationId xmlns:a16="http://schemas.microsoft.com/office/drawing/2014/main" id="{99FA6A98-4EF6-9C38-3C69-CA68F2392E46}"/>
              </a:ext>
            </a:extLst>
          </p:cNvPr>
          <p:cNvSpPr>
            <a:spLocks noGrp="1"/>
          </p:cNvSpPr>
          <p:nvPr>
            <p:ph type="body" sz="quarter" idx="16"/>
          </p:nvPr>
        </p:nvSpPr>
        <p:spPr>
          <a:xfrm>
            <a:off x="6096000" y="0"/>
            <a:ext cx="6096000" cy="6858000"/>
          </a:xfrm>
          <a:solidFill>
            <a:schemeClr val="accent4">
              <a:alpha val="60000"/>
            </a:schemeClr>
          </a:solidFill>
        </p:spPr>
        <p:txBody>
          <a:bodyPr/>
          <a:lstStyle>
            <a:lvl1pPr>
              <a:defRPr>
                <a:noFill/>
              </a:defRPr>
            </a:lvl1pPr>
          </a:lstStyle>
          <a:p>
            <a:pPr lvl="0"/>
            <a:r>
              <a:rPr lang="de-DE"/>
              <a:t>Mastertextformat bearbeiten</a:t>
            </a:r>
          </a:p>
        </p:txBody>
      </p:sp>
      <p:sp>
        <p:nvSpPr>
          <p:cNvPr id="19" name="Freihandform: Form 18">
            <a:extLst>
              <a:ext uri="{FF2B5EF4-FFF2-40B4-BE49-F238E27FC236}">
                <a16:creationId xmlns:a16="http://schemas.microsoft.com/office/drawing/2014/main" id="{FAE61DB0-4590-DB1A-FB98-B7745B694AD7}"/>
              </a:ext>
            </a:extLst>
          </p:cNvPr>
          <p:cNvSpPr/>
          <p:nvPr userDrawn="1"/>
        </p:nvSpPr>
        <p:spPr>
          <a:xfrm rot="5400000">
            <a:off x="-466502" y="466501"/>
            <a:ext cx="2709001" cy="1775999"/>
          </a:xfrm>
          <a:custGeom>
            <a:avLst/>
            <a:gdLst>
              <a:gd name="connsiteX0" fmla="*/ 0 w 2700001"/>
              <a:gd name="connsiteY0" fmla="*/ 1775999 h 1775999"/>
              <a:gd name="connsiteX1" fmla="*/ 0 w 2700001"/>
              <a:gd name="connsiteY1" fmla="*/ 0 h 1775999"/>
              <a:gd name="connsiteX2" fmla="*/ 2700001 w 2700001"/>
              <a:gd name="connsiteY2" fmla="*/ 0 h 1775999"/>
              <a:gd name="connsiteX3" fmla="*/ 1987719 w 2700001"/>
              <a:gd name="connsiteY3" fmla="*/ 1775999 h 1775999"/>
            </a:gdLst>
            <a:ahLst/>
            <a:cxnLst>
              <a:cxn ang="0">
                <a:pos x="connsiteX0" y="connsiteY0"/>
              </a:cxn>
              <a:cxn ang="0">
                <a:pos x="connsiteX1" y="connsiteY1"/>
              </a:cxn>
              <a:cxn ang="0">
                <a:pos x="connsiteX2" y="connsiteY2"/>
              </a:cxn>
              <a:cxn ang="0">
                <a:pos x="connsiteX3" y="connsiteY3"/>
              </a:cxn>
            </a:cxnLst>
            <a:rect l="l" t="t" r="r" b="b"/>
            <a:pathLst>
              <a:path w="2700001" h="1775999">
                <a:moveTo>
                  <a:pt x="0" y="1775999"/>
                </a:moveTo>
                <a:lnTo>
                  <a:pt x="0" y="0"/>
                </a:lnTo>
                <a:lnTo>
                  <a:pt x="2700001" y="0"/>
                </a:lnTo>
                <a:lnTo>
                  <a:pt x="1987719" y="1775999"/>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 name="Titel 1">
            <a:extLst>
              <a:ext uri="{FF2B5EF4-FFF2-40B4-BE49-F238E27FC236}">
                <a16:creationId xmlns:a16="http://schemas.microsoft.com/office/drawing/2014/main" id="{1197EC39-473E-E068-9F44-C3D6D85B4BE3}"/>
              </a:ext>
            </a:extLst>
          </p:cNvPr>
          <p:cNvSpPr>
            <a:spLocks noGrp="1"/>
          </p:cNvSpPr>
          <p:nvPr>
            <p:ph type="title"/>
          </p:nvPr>
        </p:nvSpPr>
        <p:spPr>
          <a:xfrm>
            <a:off x="7896000" y="729000"/>
            <a:ext cx="3780063" cy="900700"/>
          </a:xfrm>
        </p:spPr>
        <p:txBody>
          <a:bodyPr/>
          <a:lstStyle>
            <a:lvl1pPr>
              <a:defRPr/>
            </a:lvl1pPr>
          </a:lstStyle>
          <a:p>
            <a:r>
              <a:rPr lang="de-DE"/>
              <a:t>Mastertitelformat bearbeiten</a:t>
            </a:r>
          </a:p>
        </p:txBody>
      </p:sp>
      <p:sp>
        <p:nvSpPr>
          <p:cNvPr id="9" name="Textplatzhalter 8">
            <a:extLst>
              <a:ext uri="{FF2B5EF4-FFF2-40B4-BE49-F238E27FC236}">
                <a16:creationId xmlns:a16="http://schemas.microsoft.com/office/drawing/2014/main" id="{07B21628-1117-C2AE-07A0-880AC09B98FE}"/>
              </a:ext>
            </a:extLst>
          </p:cNvPr>
          <p:cNvSpPr>
            <a:spLocks noGrp="1"/>
          </p:cNvSpPr>
          <p:nvPr>
            <p:ph type="body" sz="quarter" idx="13"/>
          </p:nvPr>
        </p:nvSpPr>
        <p:spPr>
          <a:xfrm>
            <a:off x="7896225" y="1989000"/>
            <a:ext cx="3779838" cy="41402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1" name="Textplatzhalter 20">
            <a:extLst>
              <a:ext uri="{FF2B5EF4-FFF2-40B4-BE49-F238E27FC236}">
                <a16:creationId xmlns:a16="http://schemas.microsoft.com/office/drawing/2014/main" id="{526897A4-8CCE-A628-1E82-DA137BD9DF5A}"/>
              </a:ext>
            </a:extLst>
          </p:cNvPr>
          <p:cNvSpPr>
            <a:spLocks noGrp="1"/>
          </p:cNvSpPr>
          <p:nvPr>
            <p:ph type="body" sz="quarter" idx="14"/>
          </p:nvPr>
        </p:nvSpPr>
        <p:spPr>
          <a:xfrm rot="16200000" flipV="1">
            <a:off x="3439095" y="2760869"/>
            <a:ext cx="3694035" cy="4500226"/>
          </a:xfrm>
          <a:custGeom>
            <a:avLst/>
            <a:gdLst>
              <a:gd name="connsiteX0" fmla="*/ 3694035 w 3694035"/>
              <a:gd name="connsiteY0" fmla="*/ 0 h 3779838"/>
              <a:gd name="connsiteX1" fmla="*/ 0 w 3694035"/>
              <a:gd name="connsiteY1" fmla="*/ 0 h 3779838"/>
              <a:gd name="connsiteX2" fmla="*/ 0 w 3694035"/>
              <a:gd name="connsiteY2" fmla="*/ 3779838 h 3779838"/>
              <a:gd name="connsiteX3" fmla="*/ 2164864 w 3694035"/>
              <a:gd name="connsiteY3" fmla="*/ 3779838 h 3779838"/>
            </a:gdLst>
            <a:ahLst/>
            <a:cxnLst>
              <a:cxn ang="0">
                <a:pos x="connsiteX0" y="connsiteY0"/>
              </a:cxn>
              <a:cxn ang="0">
                <a:pos x="connsiteX1" y="connsiteY1"/>
              </a:cxn>
              <a:cxn ang="0">
                <a:pos x="connsiteX2" y="connsiteY2"/>
              </a:cxn>
              <a:cxn ang="0">
                <a:pos x="connsiteX3" y="connsiteY3"/>
              </a:cxn>
            </a:cxnLst>
            <a:rect l="l" t="t" r="r" b="b"/>
            <a:pathLst>
              <a:path w="3694035" h="3779838">
                <a:moveTo>
                  <a:pt x="3694035" y="0"/>
                </a:moveTo>
                <a:lnTo>
                  <a:pt x="0" y="0"/>
                </a:lnTo>
                <a:lnTo>
                  <a:pt x="0" y="3779838"/>
                </a:lnTo>
                <a:lnTo>
                  <a:pt x="2164864" y="3779838"/>
                </a:lnTo>
                <a:close/>
              </a:path>
            </a:pathLst>
          </a:custGeom>
          <a:solidFill>
            <a:schemeClr val="accent3">
              <a:alpha val="60000"/>
            </a:schemeClr>
          </a:solidFill>
        </p:spPr>
        <p:txBody>
          <a:bodyPr wrap="square">
            <a:noAutofit/>
          </a:bodyPr>
          <a:lstStyle>
            <a:lvl1pPr>
              <a:defRPr>
                <a:noFill/>
              </a:defRPr>
            </a:lvl1pPr>
          </a:lstStyle>
          <a:p>
            <a:pPr lvl="0"/>
            <a:r>
              <a:rPr lang="de-DE"/>
              <a:t>Mastertextformat bearbeiten</a:t>
            </a:r>
          </a:p>
        </p:txBody>
      </p:sp>
      <p:sp>
        <p:nvSpPr>
          <p:cNvPr id="3" name="Datumsplatzhalter 2">
            <a:extLst>
              <a:ext uri="{FF2B5EF4-FFF2-40B4-BE49-F238E27FC236}">
                <a16:creationId xmlns:a16="http://schemas.microsoft.com/office/drawing/2014/main" id="{ED0D4981-7601-9FE8-FFBD-98AB7B21B0A6}"/>
              </a:ext>
            </a:extLst>
          </p:cNvPr>
          <p:cNvSpPr>
            <a:spLocks noGrp="1"/>
          </p:cNvSpPr>
          <p:nvPr>
            <p:ph type="dt" sz="half" idx="17"/>
          </p:nvPr>
        </p:nvSpPr>
        <p:spPr/>
        <p:txBody>
          <a:bodyPr/>
          <a:lstStyle>
            <a:lvl1pPr>
              <a:defRPr>
                <a:solidFill>
                  <a:schemeClr val="tx1"/>
                </a:solidFill>
              </a:defRPr>
            </a:lvl1pPr>
          </a:lstStyle>
          <a:p>
            <a:fld id="{F64726FE-AF36-4A51-821F-2DEA685A0D4D}" type="datetime1">
              <a:rPr lang="de-DE" smtClean="0"/>
              <a:pPr/>
              <a:t>18.08.2026</a:t>
            </a:fld>
            <a:endParaRPr lang="de-DE"/>
          </a:p>
        </p:txBody>
      </p:sp>
      <p:sp>
        <p:nvSpPr>
          <p:cNvPr id="4" name="Fußzeilenplatzhalter 3">
            <a:extLst>
              <a:ext uri="{FF2B5EF4-FFF2-40B4-BE49-F238E27FC236}">
                <a16:creationId xmlns:a16="http://schemas.microsoft.com/office/drawing/2014/main" id="{9018082F-5CD3-098A-5183-6E35548AFB36}"/>
              </a:ext>
            </a:extLst>
          </p:cNvPr>
          <p:cNvSpPr>
            <a:spLocks noGrp="1"/>
          </p:cNvSpPr>
          <p:nvPr>
            <p:ph type="ftr" sz="quarter" idx="18"/>
          </p:nvPr>
        </p:nvSpPr>
        <p:spPr/>
        <p:txBody>
          <a:bodyPr/>
          <a:lstStyle>
            <a:lvl1pPr>
              <a:defRPr>
                <a:solidFill>
                  <a:schemeClr val="bg1"/>
                </a:solidFill>
              </a:defRPr>
            </a:lvl1pPr>
          </a:lstStyle>
          <a:p>
            <a:r>
              <a:rPr lang="de-DE"/>
              <a:t>Hier steht die Fußzeile</a:t>
            </a:r>
          </a:p>
        </p:txBody>
      </p:sp>
      <p:sp>
        <p:nvSpPr>
          <p:cNvPr id="5" name="Foliennummernplatzhalter 4">
            <a:extLst>
              <a:ext uri="{FF2B5EF4-FFF2-40B4-BE49-F238E27FC236}">
                <a16:creationId xmlns:a16="http://schemas.microsoft.com/office/drawing/2014/main" id="{125C4E01-8E42-A3E9-98C3-2293D979333A}"/>
              </a:ext>
            </a:extLst>
          </p:cNvPr>
          <p:cNvSpPr>
            <a:spLocks noGrp="1"/>
          </p:cNvSpPr>
          <p:nvPr>
            <p:ph type="sldNum" sz="quarter" idx="19"/>
          </p:nvPr>
        </p:nvSpPr>
        <p:spPr/>
        <p:txBody>
          <a:bodyPr/>
          <a:lstStyle>
            <a:lvl1pPr>
              <a:defRPr>
                <a:solidFill>
                  <a:schemeClr val="tx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4353005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Nur_Headlin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ACD2D4-A4B7-32F5-E9C5-FDFD211E40FA}"/>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B9564303-36C4-9194-638F-1D16B8AEC237}"/>
              </a:ext>
            </a:extLst>
          </p:cNvPr>
          <p:cNvSpPr>
            <a:spLocks noGrp="1"/>
          </p:cNvSpPr>
          <p:nvPr>
            <p:ph type="dt" sz="half" idx="10"/>
          </p:nvPr>
        </p:nvSpPr>
        <p:spPr/>
        <p:txBody>
          <a:bodyPr/>
          <a:lstStyle/>
          <a:p>
            <a:fld id="{22BCCDB2-565D-4BEA-9A22-D1DD5ACB7CF3}" type="datetime1">
              <a:rPr lang="de-DE" smtClean="0"/>
              <a:t>18.08.2026</a:t>
            </a:fld>
            <a:endParaRPr lang="de-DE"/>
          </a:p>
        </p:txBody>
      </p:sp>
      <p:sp>
        <p:nvSpPr>
          <p:cNvPr id="4" name="Fußzeilenplatzhalter 3">
            <a:extLst>
              <a:ext uri="{FF2B5EF4-FFF2-40B4-BE49-F238E27FC236}">
                <a16:creationId xmlns:a16="http://schemas.microsoft.com/office/drawing/2014/main" id="{37065033-6BE8-D6F8-4B52-7BC05B6737E5}"/>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47B25585-C503-C983-10A8-A67201C16A84}"/>
              </a:ext>
            </a:extLst>
          </p:cNvPr>
          <p:cNvSpPr>
            <a:spLocks noGrp="1"/>
          </p:cNvSpPr>
          <p:nvPr>
            <p:ph type="sldNum" sz="quarter" idx="12"/>
          </p:nvPr>
        </p:nvSpPr>
        <p:spPr/>
        <p:txBody>
          <a:bodyPr/>
          <a:lstStyle/>
          <a:p>
            <a:fld id="{524B4EE0-1255-4C4D-93F1-26AC3979C234}" type="slidenum">
              <a:rPr lang="de-DE" smtClean="0"/>
              <a:pPr/>
              <a:t>‹Nr.›</a:t>
            </a:fld>
            <a:endParaRPr lang="de-DE"/>
          </a:p>
        </p:txBody>
      </p:sp>
    </p:spTree>
    <p:extLst>
      <p:ext uri="{BB962C8B-B14F-4D97-AF65-F5344CB8AC3E}">
        <p14:creationId xmlns:p14="http://schemas.microsoft.com/office/powerpoint/2010/main" val="29439284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Nur_Headline_mit_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FCABA7-E395-E75D-0A4F-EE1062320C70}"/>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C0035203-622A-91A1-E7B3-7942C83E92A1}"/>
              </a:ext>
            </a:extLst>
          </p:cNvPr>
          <p:cNvSpPr>
            <a:spLocks noGrp="1"/>
          </p:cNvSpPr>
          <p:nvPr>
            <p:ph type="dt" sz="half" idx="10"/>
          </p:nvPr>
        </p:nvSpPr>
        <p:spPr/>
        <p:txBody>
          <a:bodyPr/>
          <a:lstStyle/>
          <a:p>
            <a:fld id="{F9657DC5-3AE2-4858-BD84-7509A4F9F8BD}" type="datetime1">
              <a:rPr lang="de-DE" smtClean="0"/>
              <a:t>18.08.2026</a:t>
            </a:fld>
            <a:endParaRPr lang="de-DE"/>
          </a:p>
        </p:txBody>
      </p:sp>
      <p:sp>
        <p:nvSpPr>
          <p:cNvPr id="4" name="Fußzeilenplatzhalter 3">
            <a:extLst>
              <a:ext uri="{FF2B5EF4-FFF2-40B4-BE49-F238E27FC236}">
                <a16:creationId xmlns:a16="http://schemas.microsoft.com/office/drawing/2014/main" id="{18091A50-E16E-361F-DAA3-55B826361E2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6B24D83-5DD9-1B1A-0A39-B90E66D4FB42}"/>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A9F2BABB-87DD-6A82-A6F4-AA4A1565668B}"/>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2443714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tandard_mit_Formen_rechts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FCABA7-E395-E75D-0A4F-EE1062320C70}"/>
              </a:ext>
            </a:extLst>
          </p:cNvPr>
          <p:cNvSpPr>
            <a:spLocks noGrp="1"/>
          </p:cNvSpPr>
          <p:nvPr>
            <p:ph type="title"/>
          </p:nvPr>
        </p:nvSpPr>
        <p:spPr>
          <a:xfrm>
            <a:off x="516001" y="368300"/>
            <a:ext cx="9179944"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C0035203-622A-91A1-E7B3-7942C83E92A1}"/>
              </a:ext>
            </a:extLst>
          </p:cNvPr>
          <p:cNvSpPr>
            <a:spLocks noGrp="1"/>
          </p:cNvSpPr>
          <p:nvPr>
            <p:ph type="dt" sz="half" idx="10"/>
          </p:nvPr>
        </p:nvSpPr>
        <p:spPr/>
        <p:txBody>
          <a:bodyPr/>
          <a:lstStyle/>
          <a:p>
            <a:fld id="{108E0EDF-E837-4F6C-890D-A996829D034D}" type="datetime1">
              <a:rPr lang="de-DE" smtClean="0"/>
              <a:t>18.08.2026</a:t>
            </a:fld>
            <a:endParaRPr lang="de-DE"/>
          </a:p>
        </p:txBody>
      </p:sp>
      <p:sp>
        <p:nvSpPr>
          <p:cNvPr id="4" name="Fußzeilenplatzhalter 3">
            <a:extLst>
              <a:ext uri="{FF2B5EF4-FFF2-40B4-BE49-F238E27FC236}">
                <a16:creationId xmlns:a16="http://schemas.microsoft.com/office/drawing/2014/main" id="{18091A50-E16E-361F-DAA3-55B826361E2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6B24D83-5DD9-1B1A-0A39-B90E66D4FB42}"/>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A9F2BABB-87DD-6A82-A6F4-AA4A1565668B}"/>
              </a:ext>
            </a:extLst>
          </p:cNvPr>
          <p:cNvSpPr>
            <a:spLocks noGrp="1"/>
          </p:cNvSpPr>
          <p:nvPr>
            <p:ph type="body" sz="quarter" idx="13"/>
          </p:nvPr>
        </p:nvSpPr>
        <p:spPr>
          <a:xfrm>
            <a:off x="516001" y="1629000"/>
            <a:ext cx="9179944"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6" name="Freihandform: Form 15">
            <a:extLst>
              <a:ext uri="{FF2B5EF4-FFF2-40B4-BE49-F238E27FC236}">
                <a16:creationId xmlns:a16="http://schemas.microsoft.com/office/drawing/2014/main" id="{36980BA3-D0FD-4595-026B-B41F11150193}"/>
              </a:ext>
            </a:extLst>
          </p:cNvPr>
          <p:cNvSpPr>
            <a:spLocks noGrp="1" noRot="1" noMove="1" noResize="1" noEditPoints="1" noAdjustHandles="1" noChangeArrowheads="1" noChangeShapeType="1"/>
          </p:cNvSpPr>
          <p:nvPr userDrawn="1"/>
        </p:nvSpPr>
        <p:spPr>
          <a:xfrm rot="5400000" flipH="1" flipV="1">
            <a:off x="7711503" y="2344498"/>
            <a:ext cx="5949001" cy="1260003"/>
          </a:xfrm>
          <a:custGeom>
            <a:avLst/>
            <a:gdLst>
              <a:gd name="connsiteX0" fmla="*/ 5949001 w 5949001"/>
              <a:gd name="connsiteY0" fmla="*/ 0 h 1260003"/>
              <a:gd name="connsiteX1" fmla="*/ 5949001 w 5949001"/>
              <a:gd name="connsiteY1" fmla="*/ 1260003 h 1260003"/>
              <a:gd name="connsiteX2" fmla="*/ 0 w 5949001"/>
              <a:gd name="connsiteY2" fmla="*/ 1260003 h 1260003"/>
              <a:gd name="connsiteX3" fmla="*/ 505336 w 5949001"/>
              <a:gd name="connsiteY3" fmla="*/ 0 h 1260003"/>
            </a:gdLst>
            <a:ahLst/>
            <a:cxnLst>
              <a:cxn ang="0">
                <a:pos x="connsiteX0" y="connsiteY0"/>
              </a:cxn>
              <a:cxn ang="0">
                <a:pos x="connsiteX1" y="connsiteY1"/>
              </a:cxn>
              <a:cxn ang="0">
                <a:pos x="connsiteX2" y="connsiteY2"/>
              </a:cxn>
              <a:cxn ang="0">
                <a:pos x="connsiteX3" y="connsiteY3"/>
              </a:cxn>
            </a:cxnLst>
            <a:rect l="l" t="t" r="r" b="b"/>
            <a:pathLst>
              <a:path w="5949001" h="1260003">
                <a:moveTo>
                  <a:pt x="5949001" y="0"/>
                </a:moveTo>
                <a:lnTo>
                  <a:pt x="5949001" y="1260003"/>
                </a:lnTo>
                <a:lnTo>
                  <a:pt x="0" y="1260003"/>
                </a:lnTo>
                <a:lnTo>
                  <a:pt x="505336" y="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2" name="Freihandform: Form 11">
            <a:extLst>
              <a:ext uri="{FF2B5EF4-FFF2-40B4-BE49-F238E27FC236}">
                <a16:creationId xmlns:a16="http://schemas.microsoft.com/office/drawing/2014/main" id="{7DFFF2EF-4F44-B856-3657-C2AF383E23C9}"/>
              </a:ext>
            </a:extLst>
          </p:cNvPr>
          <p:cNvSpPr>
            <a:spLocks noGrp="1" noRot="1" noMove="1" noResize="1" noEditPoints="1" noAdjustHandles="1" noChangeArrowheads="1" noChangeShapeType="1"/>
          </p:cNvSpPr>
          <p:nvPr userDrawn="1"/>
        </p:nvSpPr>
        <p:spPr>
          <a:xfrm rot="5400000" flipH="1" flipV="1">
            <a:off x="9961502" y="274500"/>
            <a:ext cx="1988999" cy="1440000"/>
          </a:xfrm>
          <a:custGeom>
            <a:avLst/>
            <a:gdLst>
              <a:gd name="connsiteX0" fmla="*/ 1988999 w 1988999"/>
              <a:gd name="connsiteY0" fmla="*/ 0 h 1440000"/>
              <a:gd name="connsiteX1" fmla="*/ 1988999 w 1988999"/>
              <a:gd name="connsiteY1" fmla="*/ 1440000 h 1440000"/>
              <a:gd name="connsiteX2" fmla="*/ 0 w 1988999"/>
              <a:gd name="connsiteY2" fmla="*/ 1440000 h 1440000"/>
              <a:gd name="connsiteX3" fmla="*/ 577526 w 1988999"/>
              <a:gd name="connsiteY3" fmla="*/ 0 h 1440000"/>
            </a:gdLst>
            <a:ahLst/>
            <a:cxnLst>
              <a:cxn ang="0">
                <a:pos x="connsiteX0" y="connsiteY0"/>
              </a:cxn>
              <a:cxn ang="0">
                <a:pos x="connsiteX1" y="connsiteY1"/>
              </a:cxn>
              <a:cxn ang="0">
                <a:pos x="connsiteX2" y="connsiteY2"/>
              </a:cxn>
              <a:cxn ang="0">
                <a:pos x="connsiteX3" y="connsiteY3"/>
              </a:cxn>
            </a:cxnLst>
            <a:rect l="l" t="t" r="r" b="b"/>
            <a:pathLst>
              <a:path w="1988999" h="1440000">
                <a:moveTo>
                  <a:pt x="1988999" y="0"/>
                </a:moveTo>
                <a:lnTo>
                  <a:pt x="1988999" y="1440000"/>
                </a:lnTo>
                <a:lnTo>
                  <a:pt x="0" y="1440000"/>
                </a:lnTo>
                <a:lnTo>
                  <a:pt x="577526" y="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Rectangle 10">
            <a:extLst>
              <a:ext uri="{FF2B5EF4-FFF2-40B4-BE49-F238E27FC236}">
                <a16:creationId xmlns:a16="http://schemas.microsoft.com/office/drawing/2014/main" id="{15880275-5FEE-A13E-FA88-F076BD81183A}"/>
              </a:ext>
            </a:extLst>
          </p:cNvPr>
          <p:cNvSpPr>
            <a:spLocks noGrp="1" noRot="1" noMove="1" noResize="1" noEditPoints="1" noAdjustHandles="1" noChangeArrowheads="1" noChangeShapeType="1"/>
          </p:cNvSpPr>
          <p:nvPr userDrawn="1"/>
        </p:nvSpPr>
        <p:spPr>
          <a:xfrm flipV="1">
            <a:off x="11676001" y="3069000"/>
            <a:ext cx="516000" cy="3789000"/>
          </a:xfrm>
          <a:prstGeom prst="rect">
            <a:avLst/>
          </a:pr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8" name="Freihandform: Form 17">
            <a:extLst>
              <a:ext uri="{FF2B5EF4-FFF2-40B4-BE49-F238E27FC236}">
                <a16:creationId xmlns:a16="http://schemas.microsoft.com/office/drawing/2014/main" id="{E56C5293-CD95-2C44-77E3-B72D4A81F474}"/>
              </a:ext>
            </a:extLst>
          </p:cNvPr>
          <p:cNvSpPr>
            <a:spLocks noGrp="1" noRot="1" noMove="1" noResize="1" noEditPoints="1" noAdjustHandles="1" noChangeArrowheads="1" noChangeShapeType="1"/>
          </p:cNvSpPr>
          <p:nvPr userDrawn="1"/>
        </p:nvSpPr>
        <p:spPr>
          <a:xfrm rot="16200000" flipV="1">
            <a:off x="10309500" y="646499"/>
            <a:ext cx="2529000" cy="1236000"/>
          </a:xfrm>
          <a:custGeom>
            <a:avLst/>
            <a:gdLst>
              <a:gd name="connsiteX0" fmla="*/ 2529000 w 2529000"/>
              <a:gd name="connsiteY0" fmla="*/ 1236000 h 1236000"/>
              <a:gd name="connsiteX1" fmla="*/ 2529000 w 2529000"/>
              <a:gd name="connsiteY1" fmla="*/ 0 h 1236000"/>
              <a:gd name="connsiteX2" fmla="*/ 495711 w 2529000"/>
              <a:gd name="connsiteY2" fmla="*/ 0 h 1236000"/>
              <a:gd name="connsiteX3" fmla="*/ 0 w 2529000"/>
              <a:gd name="connsiteY3" fmla="*/ 1236000 h 1236000"/>
            </a:gdLst>
            <a:ahLst/>
            <a:cxnLst>
              <a:cxn ang="0">
                <a:pos x="connsiteX0" y="connsiteY0"/>
              </a:cxn>
              <a:cxn ang="0">
                <a:pos x="connsiteX1" y="connsiteY1"/>
              </a:cxn>
              <a:cxn ang="0">
                <a:pos x="connsiteX2" y="connsiteY2"/>
              </a:cxn>
              <a:cxn ang="0">
                <a:pos x="connsiteX3" y="connsiteY3"/>
              </a:cxn>
            </a:cxnLst>
            <a:rect l="l" t="t" r="r" b="b"/>
            <a:pathLst>
              <a:path w="2529000" h="1236000">
                <a:moveTo>
                  <a:pt x="2529000" y="1236000"/>
                </a:moveTo>
                <a:lnTo>
                  <a:pt x="2529000" y="0"/>
                </a:lnTo>
                <a:lnTo>
                  <a:pt x="495711" y="0"/>
                </a:lnTo>
                <a:lnTo>
                  <a:pt x="0" y="123600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12577569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_mit_Formen_2">
    <p:spTree>
      <p:nvGrpSpPr>
        <p:cNvPr id="1" name=""/>
        <p:cNvGrpSpPr/>
        <p:nvPr/>
      </p:nvGrpSpPr>
      <p:grpSpPr>
        <a:xfrm>
          <a:off x="0" y="0"/>
          <a:ext cx="0" cy="0"/>
          <a:chOff x="0" y="0"/>
          <a:chExt cx="0" cy="0"/>
        </a:xfrm>
      </p:grpSpPr>
      <p:sp>
        <p:nvSpPr>
          <p:cNvPr id="16" name="Freihandform: Form 15">
            <a:extLst>
              <a:ext uri="{FF2B5EF4-FFF2-40B4-BE49-F238E27FC236}">
                <a16:creationId xmlns:a16="http://schemas.microsoft.com/office/drawing/2014/main" id="{ABAA3B0E-DA32-3071-E044-DF87137C47F2}"/>
              </a:ext>
            </a:extLst>
          </p:cNvPr>
          <p:cNvSpPr>
            <a:spLocks noGrp="1" noRot="1" noMove="1" noResize="1" noEditPoints="1" noAdjustHandles="1" noChangeArrowheads="1" noChangeShapeType="1"/>
          </p:cNvSpPr>
          <p:nvPr userDrawn="1"/>
        </p:nvSpPr>
        <p:spPr>
          <a:xfrm rot="16200000" flipV="1">
            <a:off x="7441501" y="2983501"/>
            <a:ext cx="5769000" cy="1979998"/>
          </a:xfrm>
          <a:custGeom>
            <a:avLst/>
            <a:gdLst>
              <a:gd name="connsiteX0" fmla="*/ 5769000 w 5769000"/>
              <a:gd name="connsiteY0" fmla="*/ 1979998 h 1979998"/>
              <a:gd name="connsiteX1" fmla="*/ 5769000 w 5769000"/>
              <a:gd name="connsiteY1" fmla="*/ 0 h 1979998"/>
              <a:gd name="connsiteX2" fmla="*/ 0 w 5769000"/>
              <a:gd name="connsiteY2" fmla="*/ 0 h 1979998"/>
              <a:gd name="connsiteX3" fmla="*/ 0 w 5769000"/>
              <a:gd name="connsiteY3" fmla="*/ 1979998 h 1979998"/>
            </a:gdLst>
            <a:ahLst/>
            <a:cxnLst>
              <a:cxn ang="0">
                <a:pos x="connsiteX0" y="connsiteY0"/>
              </a:cxn>
              <a:cxn ang="0">
                <a:pos x="connsiteX1" y="connsiteY1"/>
              </a:cxn>
              <a:cxn ang="0">
                <a:pos x="connsiteX2" y="connsiteY2"/>
              </a:cxn>
              <a:cxn ang="0">
                <a:pos x="connsiteX3" y="connsiteY3"/>
              </a:cxn>
            </a:cxnLst>
            <a:rect l="l" t="t" r="r" b="b"/>
            <a:pathLst>
              <a:path w="5769000" h="1979998">
                <a:moveTo>
                  <a:pt x="5769000" y="1979998"/>
                </a:moveTo>
                <a:lnTo>
                  <a:pt x="5769000" y="0"/>
                </a:lnTo>
                <a:lnTo>
                  <a:pt x="0" y="0"/>
                </a:lnTo>
                <a:lnTo>
                  <a:pt x="0" y="1979998"/>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 name="Titel 1">
            <a:extLst>
              <a:ext uri="{FF2B5EF4-FFF2-40B4-BE49-F238E27FC236}">
                <a16:creationId xmlns:a16="http://schemas.microsoft.com/office/drawing/2014/main" id="{0DA304D1-6859-F150-B45C-04206FA6D1DF}"/>
              </a:ext>
            </a:extLst>
          </p:cNvPr>
          <p:cNvSpPr>
            <a:spLocks noGrp="1"/>
          </p:cNvSpPr>
          <p:nvPr>
            <p:ph type="title"/>
          </p:nvPr>
        </p:nvSpPr>
        <p:spPr/>
        <p:txBody>
          <a:bodyPr/>
          <a:lstStyle/>
          <a:p>
            <a:r>
              <a:rPr lang="de-DE"/>
              <a:t>Mastertitelformat bearbeiten</a:t>
            </a:r>
          </a:p>
        </p:txBody>
      </p:sp>
      <p:sp>
        <p:nvSpPr>
          <p:cNvPr id="4" name="Fußzeilenplatzhalter 3">
            <a:extLst>
              <a:ext uri="{FF2B5EF4-FFF2-40B4-BE49-F238E27FC236}">
                <a16:creationId xmlns:a16="http://schemas.microsoft.com/office/drawing/2014/main" id="{57E30CF9-170B-FDB7-6AB9-73C9B1E87868}"/>
              </a:ext>
            </a:extLst>
          </p:cNvPr>
          <p:cNvSpPr>
            <a:spLocks noGrp="1"/>
          </p:cNvSpPr>
          <p:nvPr>
            <p:ph type="ftr" sz="quarter" idx="11"/>
          </p:nvPr>
        </p:nvSpPr>
        <p:spPr/>
        <p:txBody>
          <a:bodyPr/>
          <a:lstStyle/>
          <a:p>
            <a:r>
              <a:rPr lang="de-DE"/>
              <a:t>Hier steht die Fußzeile</a:t>
            </a:r>
          </a:p>
        </p:txBody>
      </p:sp>
      <p:sp>
        <p:nvSpPr>
          <p:cNvPr id="7" name="Textplatzhalter 6">
            <a:extLst>
              <a:ext uri="{FF2B5EF4-FFF2-40B4-BE49-F238E27FC236}">
                <a16:creationId xmlns:a16="http://schemas.microsoft.com/office/drawing/2014/main" id="{0F853E6E-99C4-B3B9-A630-E7EA40AE5D65}"/>
              </a:ext>
            </a:extLst>
          </p:cNvPr>
          <p:cNvSpPr>
            <a:spLocks noGrp="1"/>
          </p:cNvSpPr>
          <p:nvPr>
            <p:ph type="body" sz="quarter" idx="13"/>
          </p:nvPr>
        </p:nvSpPr>
        <p:spPr>
          <a:xfrm>
            <a:off x="515939" y="1628775"/>
            <a:ext cx="6840062"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4" name="Freihandform: Form 23">
            <a:extLst>
              <a:ext uri="{FF2B5EF4-FFF2-40B4-BE49-F238E27FC236}">
                <a16:creationId xmlns:a16="http://schemas.microsoft.com/office/drawing/2014/main" id="{B52CC431-83F1-209C-998D-4E0370334CDA}"/>
              </a:ext>
            </a:extLst>
          </p:cNvPr>
          <p:cNvSpPr>
            <a:spLocks noGrp="1" noRot="1" noMove="1" noResize="1" noEditPoints="1" noAdjustHandles="1" noChangeArrowheads="1" noChangeShapeType="1"/>
          </p:cNvSpPr>
          <p:nvPr userDrawn="1"/>
        </p:nvSpPr>
        <p:spPr>
          <a:xfrm rot="16200000" flipV="1">
            <a:off x="10136161" y="4802159"/>
            <a:ext cx="3595680" cy="516001"/>
          </a:xfrm>
          <a:custGeom>
            <a:avLst/>
            <a:gdLst>
              <a:gd name="connsiteX0" fmla="*/ 3595680 w 3595680"/>
              <a:gd name="connsiteY0" fmla="*/ 0 h 516001"/>
              <a:gd name="connsiteX1" fmla="*/ 0 w 3595680"/>
              <a:gd name="connsiteY1" fmla="*/ 0 h 516001"/>
              <a:gd name="connsiteX2" fmla="*/ 0 w 3595680"/>
              <a:gd name="connsiteY2" fmla="*/ 516001 h 516001"/>
              <a:gd name="connsiteX3" fmla="*/ 3388733 w 3595680"/>
              <a:gd name="connsiteY3" fmla="*/ 516000 h 516001"/>
            </a:gdLst>
            <a:ahLst/>
            <a:cxnLst>
              <a:cxn ang="0">
                <a:pos x="connsiteX0" y="connsiteY0"/>
              </a:cxn>
              <a:cxn ang="0">
                <a:pos x="connsiteX1" y="connsiteY1"/>
              </a:cxn>
              <a:cxn ang="0">
                <a:pos x="connsiteX2" y="connsiteY2"/>
              </a:cxn>
              <a:cxn ang="0">
                <a:pos x="connsiteX3" y="connsiteY3"/>
              </a:cxn>
            </a:cxnLst>
            <a:rect l="l" t="t" r="r" b="b"/>
            <a:pathLst>
              <a:path w="3595680" h="516001">
                <a:moveTo>
                  <a:pt x="3595680" y="0"/>
                </a:moveTo>
                <a:lnTo>
                  <a:pt x="0" y="0"/>
                </a:lnTo>
                <a:lnTo>
                  <a:pt x="0" y="516001"/>
                </a:lnTo>
                <a:lnTo>
                  <a:pt x="3388733" y="51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9" name="Freihandform: Form 18">
            <a:extLst>
              <a:ext uri="{FF2B5EF4-FFF2-40B4-BE49-F238E27FC236}">
                <a16:creationId xmlns:a16="http://schemas.microsoft.com/office/drawing/2014/main" id="{F4F0A10E-3200-4270-F174-A2876BB7ED69}"/>
              </a:ext>
            </a:extLst>
          </p:cNvPr>
          <p:cNvSpPr>
            <a:spLocks noGrp="1" noRot="1" noMove="1" noResize="1" noEditPoints="1" noAdjustHandles="1" noChangeArrowheads="1" noChangeShapeType="1"/>
          </p:cNvSpPr>
          <p:nvPr userDrawn="1"/>
        </p:nvSpPr>
        <p:spPr>
          <a:xfrm flipV="1">
            <a:off x="10236001" y="5049203"/>
            <a:ext cx="1955695" cy="1808796"/>
          </a:xfrm>
          <a:custGeom>
            <a:avLst/>
            <a:gdLst>
              <a:gd name="connsiteX0" fmla="*/ 1955695 w 1955695"/>
              <a:gd name="connsiteY0" fmla="*/ 1808796 h 1808796"/>
              <a:gd name="connsiteX1" fmla="*/ 1955695 w 1955695"/>
              <a:gd name="connsiteY1" fmla="*/ 0 h 1808796"/>
              <a:gd name="connsiteX2" fmla="*/ 0 w 1955695"/>
              <a:gd name="connsiteY2" fmla="*/ 0 h 1808796"/>
              <a:gd name="connsiteX3" fmla="*/ 0 w 1955695"/>
              <a:gd name="connsiteY3" fmla="*/ 1092965 h 1808796"/>
            </a:gdLst>
            <a:ahLst/>
            <a:cxnLst>
              <a:cxn ang="0">
                <a:pos x="connsiteX0" y="connsiteY0"/>
              </a:cxn>
              <a:cxn ang="0">
                <a:pos x="connsiteX1" y="connsiteY1"/>
              </a:cxn>
              <a:cxn ang="0">
                <a:pos x="connsiteX2" y="connsiteY2"/>
              </a:cxn>
              <a:cxn ang="0">
                <a:pos x="connsiteX3" y="connsiteY3"/>
              </a:cxn>
            </a:cxnLst>
            <a:rect l="l" t="t" r="r" b="b"/>
            <a:pathLst>
              <a:path w="1955695" h="1808796">
                <a:moveTo>
                  <a:pt x="1955695" y="1808796"/>
                </a:moveTo>
                <a:lnTo>
                  <a:pt x="1955695" y="0"/>
                </a:lnTo>
                <a:lnTo>
                  <a:pt x="0" y="0"/>
                </a:lnTo>
                <a:lnTo>
                  <a:pt x="0" y="1092965"/>
                </a:lnTo>
                <a:close/>
              </a:path>
            </a:pathLst>
          </a:custGeom>
          <a:solidFill>
            <a:schemeClr val="accent1">
              <a:alpha val="60000"/>
            </a:schemeClr>
          </a:solidFill>
        </p:spPr>
        <p:txBody>
          <a:bodyPr wrap="square" lIns="0" tIns="0" rIns="0" bIns="0" rtlCol="0">
            <a:noAutofit/>
          </a:bodyPr>
          <a:lstStyle/>
          <a:p>
            <a:endParaRPr/>
          </a:p>
        </p:txBody>
      </p:sp>
      <p:sp>
        <p:nvSpPr>
          <p:cNvPr id="12" name="Freihandform: Form 11">
            <a:extLst>
              <a:ext uri="{FF2B5EF4-FFF2-40B4-BE49-F238E27FC236}">
                <a16:creationId xmlns:a16="http://schemas.microsoft.com/office/drawing/2014/main" id="{EC20BC6F-68D4-E8D9-9E63-AF18B4E8C06D}"/>
              </a:ext>
            </a:extLst>
          </p:cNvPr>
          <p:cNvSpPr>
            <a:spLocks noGrp="1" noRot="1" noMove="1" noResize="1" noEditPoints="1" noAdjustHandles="1" noChangeArrowheads="1" noChangeShapeType="1"/>
          </p:cNvSpPr>
          <p:nvPr userDrawn="1"/>
        </p:nvSpPr>
        <p:spPr>
          <a:xfrm rot="5400000" flipH="1" flipV="1">
            <a:off x="7171590" y="4153590"/>
            <a:ext cx="3069000" cy="2339820"/>
          </a:xfrm>
          <a:custGeom>
            <a:avLst/>
            <a:gdLst>
              <a:gd name="connsiteX0" fmla="*/ 3069000 w 3069000"/>
              <a:gd name="connsiteY0" fmla="*/ 0 h 2339820"/>
              <a:gd name="connsiteX1" fmla="*/ 2130592 w 3069000"/>
              <a:gd name="connsiteY1" fmla="*/ 2339820 h 2339820"/>
              <a:gd name="connsiteX2" fmla="*/ 0 w 3069000"/>
              <a:gd name="connsiteY2" fmla="*/ 2339820 h 2339820"/>
              <a:gd name="connsiteX3" fmla="*/ 0 w 3069000"/>
              <a:gd name="connsiteY3" fmla="*/ 0 h 2339820"/>
            </a:gdLst>
            <a:ahLst/>
            <a:cxnLst>
              <a:cxn ang="0">
                <a:pos x="connsiteX0" y="connsiteY0"/>
              </a:cxn>
              <a:cxn ang="0">
                <a:pos x="connsiteX1" y="connsiteY1"/>
              </a:cxn>
              <a:cxn ang="0">
                <a:pos x="connsiteX2" y="connsiteY2"/>
              </a:cxn>
              <a:cxn ang="0">
                <a:pos x="connsiteX3" y="connsiteY3"/>
              </a:cxn>
            </a:cxnLst>
            <a:rect l="l" t="t" r="r" b="b"/>
            <a:pathLst>
              <a:path w="3069000" h="2339820">
                <a:moveTo>
                  <a:pt x="3069000" y="0"/>
                </a:moveTo>
                <a:lnTo>
                  <a:pt x="2130592" y="2339820"/>
                </a:lnTo>
                <a:lnTo>
                  <a:pt x="0" y="2339820"/>
                </a:lnTo>
                <a:lnTo>
                  <a:pt x="0" y="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3" name="Datumsplatzhalter 2">
            <a:extLst>
              <a:ext uri="{FF2B5EF4-FFF2-40B4-BE49-F238E27FC236}">
                <a16:creationId xmlns:a16="http://schemas.microsoft.com/office/drawing/2014/main" id="{61585794-2D84-C52F-681A-EC84C7A2A9B5}"/>
              </a:ext>
            </a:extLst>
          </p:cNvPr>
          <p:cNvSpPr>
            <a:spLocks noGrp="1"/>
          </p:cNvSpPr>
          <p:nvPr>
            <p:ph type="dt" sz="half" idx="10"/>
          </p:nvPr>
        </p:nvSpPr>
        <p:spPr/>
        <p:txBody>
          <a:bodyPr/>
          <a:lstStyle>
            <a:lvl1pPr>
              <a:defRPr>
                <a:solidFill>
                  <a:schemeClr val="bg1"/>
                </a:solidFill>
              </a:defRPr>
            </a:lvl1pPr>
          </a:lstStyle>
          <a:p>
            <a:fld id="{884391FC-CEE6-426F-8CC4-54F46FFC32CE}" type="datetime1">
              <a:rPr lang="de-DE" smtClean="0"/>
              <a:t>18.08.2026</a:t>
            </a:fld>
            <a:endParaRPr lang="de-DE"/>
          </a:p>
        </p:txBody>
      </p:sp>
      <p:sp>
        <p:nvSpPr>
          <p:cNvPr id="5" name="Foliennummernplatzhalter 4">
            <a:extLst>
              <a:ext uri="{FF2B5EF4-FFF2-40B4-BE49-F238E27FC236}">
                <a16:creationId xmlns:a16="http://schemas.microsoft.com/office/drawing/2014/main" id="{E10D0415-62D0-589B-848C-5A89F3FD46AA}"/>
              </a:ext>
            </a:extLst>
          </p:cNvPr>
          <p:cNvSpPr>
            <a:spLocks noGrp="1"/>
          </p:cNvSpPr>
          <p:nvPr>
            <p:ph type="sldNum" sz="quarter" idx="12"/>
          </p:nvPr>
        </p:nvSpPr>
        <p:spPr/>
        <p:txBody>
          <a:bodyPr/>
          <a:lstStyle>
            <a:lvl1pPr>
              <a:defRPr>
                <a:solidFill>
                  <a:schemeClr val="bg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37335978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tandard_mit_Formen_rechts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FCABA7-E395-E75D-0A4F-EE1062320C70}"/>
              </a:ext>
            </a:extLst>
          </p:cNvPr>
          <p:cNvSpPr>
            <a:spLocks noGrp="1"/>
          </p:cNvSpPr>
          <p:nvPr>
            <p:ph type="title"/>
          </p:nvPr>
        </p:nvSpPr>
        <p:spPr>
          <a:xfrm>
            <a:off x="516001" y="368300"/>
            <a:ext cx="9180000"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C0035203-622A-91A1-E7B3-7942C83E92A1}"/>
              </a:ext>
            </a:extLst>
          </p:cNvPr>
          <p:cNvSpPr>
            <a:spLocks noGrp="1"/>
          </p:cNvSpPr>
          <p:nvPr>
            <p:ph type="dt" sz="half" idx="10"/>
          </p:nvPr>
        </p:nvSpPr>
        <p:spPr/>
        <p:txBody>
          <a:bodyPr/>
          <a:lstStyle/>
          <a:p>
            <a:fld id="{5897F4DE-8E94-4ECC-A452-9A0A6E83E238}" type="datetime1">
              <a:rPr lang="de-DE" smtClean="0"/>
              <a:t>18.08.2026</a:t>
            </a:fld>
            <a:endParaRPr lang="de-DE"/>
          </a:p>
        </p:txBody>
      </p:sp>
      <p:sp>
        <p:nvSpPr>
          <p:cNvPr id="4" name="Fußzeilenplatzhalter 3">
            <a:extLst>
              <a:ext uri="{FF2B5EF4-FFF2-40B4-BE49-F238E27FC236}">
                <a16:creationId xmlns:a16="http://schemas.microsoft.com/office/drawing/2014/main" id="{18091A50-E16E-361F-DAA3-55B826361E2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6B24D83-5DD9-1B1A-0A39-B90E66D4FB42}"/>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A9F2BABB-87DD-6A82-A6F4-AA4A1565668B}"/>
              </a:ext>
            </a:extLst>
          </p:cNvPr>
          <p:cNvSpPr>
            <a:spLocks noGrp="1"/>
          </p:cNvSpPr>
          <p:nvPr>
            <p:ph type="body" sz="quarter" idx="13"/>
          </p:nvPr>
        </p:nvSpPr>
        <p:spPr>
          <a:xfrm>
            <a:off x="516001" y="1629000"/>
            <a:ext cx="9180000"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object 2">
            <a:extLst>
              <a:ext uri="{FF2B5EF4-FFF2-40B4-BE49-F238E27FC236}">
                <a16:creationId xmlns:a16="http://schemas.microsoft.com/office/drawing/2014/main" id="{550AF4FF-895A-BCC0-BB20-9F956D2BE19A}"/>
              </a:ext>
            </a:extLst>
          </p:cNvPr>
          <p:cNvSpPr>
            <a:spLocks noGrp="1" noRot="1" noMove="1" noResize="1" noEditPoints="1" noAdjustHandles="1" noChangeArrowheads="1" noChangeShapeType="1"/>
          </p:cNvSpPr>
          <p:nvPr userDrawn="1"/>
        </p:nvSpPr>
        <p:spPr>
          <a:xfrm>
            <a:off x="10056001" y="1054924"/>
            <a:ext cx="2136000" cy="5254076"/>
          </a:xfrm>
          <a:custGeom>
            <a:avLst/>
            <a:gdLst/>
            <a:ahLst/>
            <a:cxnLst/>
            <a:rect l="l" t="t" r="r" b="b"/>
            <a:pathLst>
              <a:path w="2769870" h="6622415">
                <a:moveTo>
                  <a:pt x="2769412" y="1118915"/>
                </a:moveTo>
                <a:lnTo>
                  <a:pt x="2769412" y="6622079"/>
                </a:lnTo>
                <a:lnTo>
                  <a:pt x="0" y="5503163"/>
                </a:lnTo>
                <a:lnTo>
                  <a:pt x="0" y="0"/>
                </a:lnTo>
                <a:lnTo>
                  <a:pt x="2769412" y="1118915"/>
                </a:lnTo>
                <a:close/>
              </a:path>
            </a:pathLst>
          </a:custGeom>
          <a:solidFill>
            <a:schemeClr val="accent1">
              <a:alpha val="60000"/>
            </a:schemeClr>
          </a:solidFill>
        </p:spPr>
        <p:txBody>
          <a:bodyPr wrap="square" lIns="0" tIns="0" rIns="0" bIns="0" rtlCol="0"/>
          <a:lstStyle/>
          <a:p>
            <a:endParaRPr/>
          </a:p>
        </p:txBody>
      </p:sp>
      <p:sp>
        <p:nvSpPr>
          <p:cNvPr id="15" name="Freihandform: Form 14">
            <a:extLst>
              <a:ext uri="{FF2B5EF4-FFF2-40B4-BE49-F238E27FC236}">
                <a16:creationId xmlns:a16="http://schemas.microsoft.com/office/drawing/2014/main" id="{B074C04E-9584-D7DA-2E82-876312744840}"/>
              </a:ext>
            </a:extLst>
          </p:cNvPr>
          <p:cNvSpPr>
            <a:spLocks noGrp="1" noRot="1" noMove="1" noResize="1" noEditPoints="1" noAdjustHandles="1" noChangeArrowheads="1" noChangeShapeType="1"/>
          </p:cNvSpPr>
          <p:nvPr userDrawn="1"/>
        </p:nvSpPr>
        <p:spPr>
          <a:xfrm flipV="1">
            <a:off x="10596000" y="0"/>
            <a:ext cx="1596000" cy="4149000"/>
          </a:xfrm>
          <a:custGeom>
            <a:avLst/>
            <a:gdLst>
              <a:gd name="connsiteX0" fmla="*/ 0 w 1596000"/>
              <a:gd name="connsiteY0" fmla="*/ 4149000 h 4149000"/>
              <a:gd name="connsiteX1" fmla="*/ 1596000 w 1596000"/>
              <a:gd name="connsiteY1" fmla="*/ 4149000 h 4149000"/>
              <a:gd name="connsiteX2" fmla="*/ 1596000 w 1596000"/>
              <a:gd name="connsiteY2" fmla="*/ 644826 h 4149000"/>
              <a:gd name="connsiteX3" fmla="*/ 0 w 1596000"/>
              <a:gd name="connsiteY3" fmla="*/ 0 h 4149000"/>
            </a:gdLst>
            <a:ahLst/>
            <a:cxnLst>
              <a:cxn ang="0">
                <a:pos x="connsiteX0" y="connsiteY0"/>
              </a:cxn>
              <a:cxn ang="0">
                <a:pos x="connsiteX1" y="connsiteY1"/>
              </a:cxn>
              <a:cxn ang="0">
                <a:pos x="connsiteX2" y="connsiteY2"/>
              </a:cxn>
              <a:cxn ang="0">
                <a:pos x="connsiteX3" y="connsiteY3"/>
              </a:cxn>
            </a:cxnLst>
            <a:rect l="l" t="t" r="r" b="b"/>
            <a:pathLst>
              <a:path w="1596000" h="4149000">
                <a:moveTo>
                  <a:pt x="0" y="4149000"/>
                </a:moveTo>
                <a:lnTo>
                  <a:pt x="1596000" y="4149000"/>
                </a:lnTo>
                <a:lnTo>
                  <a:pt x="1596000" y="644826"/>
                </a:lnTo>
                <a:lnTo>
                  <a:pt x="0" y="0"/>
                </a:lnTo>
                <a:close/>
              </a:path>
            </a:pathLst>
          </a:custGeom>
          <a:solidFill>
            <a:schemeClr val="accent2">
              <a:alpha val="60000"/>
            </a:schemeClr>
          </a:solidFill>
        </p:spPr>
        <p:txBody>
          <a:bodyPr wrap="square" lIns="0" tIns="0" rIns="0" bIns="0" rtlCol="0">
            <a:noAutofit/>
          </a:bodyPr>
          <a:lstStyle/>
          <a:p>
            <a:endParaRPr/>
          </a:p>
        </p:txBody>
      </p:sp>
    </p:spTree>
    <p:extLst>
      <p:ext uri="{BB962C8B-B14F-4D97-AF65-F5344CB8AC3E}">
        <p14:creationId xmlns:p14="http://schemas.microsoft.com/office/powerpoint/2010/main" val="18284056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tandard_mit_Formen_rechts_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FCABA7-E395-E75D-0A4F-EE1062320C70}"/>
              </a:ext>
            </a:extLst>
          </p:cNvPr>
          <p:cNvSpPr>
            <a:spLocks noGrp="1"/>
          </p:cNvSpPr>
          <p:nvPr>
            <p:ph type="title"/>
          </p:nvPr>
        </p:nvSpPr>
        <p:spPr>
          <a:xfrm>
            <a:off x="516001" y="368300"/>
            <a:ext cx="9180000" cy="900700"/>
          </a:xfrm>
        </p:spPr>
        <p:txBody>
          <a:bodyPr/>
          <a:lstStyle/>
          <a:p>
            <a:r>
              <a:rPr lang="de-DE"/>
              <a:t>Mastertitelformat bearbeiten</a:t>
            </a:r>
          </a:p>
        </p:txBody>
      </p:sp>
      <p:sp>
        <p:nvSpPr>
          <p:cNvPr id="4" name="Fußzeilenplatzhalter 3">
            <a:extLst>
              <a:ext uri="{FF2B5EF4-FFF2-40B4-BE49-F238E27FC236}">
                <a16:creationId xmlns:a16="http://schemas.microsoft.com/office/drawing/2014/main" id="{18091A50-E16E-361F-DAA3-55B826361E24}"/>
              </a:ext>
            </a:extLst>
          </p:cNvPr>
          <p:cNvSpPr>
            <a:spLocks noGrp="1"/>
          </p:cNvSpPr>
          <p:nvPr>
            <p:ph type="ftr" sz="quarter" idx="11"/>
          </p:nvPr>
        </p:nvSpPr>
        <p:spPr/>
        <p:txBody>
          <a:bodyPr/>
          <a:lstStyle/>
          <a:p>
            <a:r>
              <a:rPr lang="de-DE"/>
              <a:t>Hier steht die Fußzeile</a:t>
            </a:r>
          </a:p>
        </p:txBody>
      </p:sp>
      <p:sp>
        <p:nvSpPr>
          <p:cNvPr id="7" name="Textplatzhalter 6">
            <a:extLst>
              <a:ext uri="{FF2B5EF4-FFF2-40B4-BE49-F238E27FC236}">
                <a16:creationId xmlns:a16="http://schemas.microsoft.com/office/drawing/2014/main" id="{A9F2BABB-87DD-6A82-A6F4-AA4A1565668B}"/>
              </a:ext>
            </a:extLst>
          </p:cNvPr>
          <p:cNvSpPr>
            <a:spLocks noGrp="1"/>
          </p:cNvSpPr>
          <p:nvPr>
            <p:ph type="body" sz="quarter" idx="13"/>
          </p:nvPr>
        </p:nvSpPr>
        <p:spPr>
          <a:xfrm>
            <a:off x="516001" y="1629000"/>
            <a:ext cx="9180000"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Freihandform: Form 11">
            <a:extLst>
              <a:ext uri="{FF2B5EF4-FFF2-40B4-BE49-F238E27FC236}">
                <a16:creationId xmlns:a16="http://schemas.microsoft.com/office/drawing/2014/main" id="{31CFC34F-9014-F427-8D2A-785BBDF5A57C}"/>
              </a:ext>
            </a:extLst>
          </p:cNvPr>
          <p:cNvSpPr>
            <a:spLocks noGrp="1" noRot="1" noMove="1" noResize="1" noEditPoints="1" noAdjustHandles="1" noChangeArrowheads="1" noChangeShapeType="1"/>
          </p:cNvSpPr>
          <p:nvPr userDrawn="1"/>
        </p:nvSpPr>
        <p:spPr>
          <a:xfrm rot="16200000" flipV="1">
            <a:off x="7976998" y="2978998"/>
            <a:ext cx="5778001" cy="1980001"/>
          </a:xfrm>
          <a:custGeom>
            <a:avLst/>
            <a:gdLst>
              <a:gd name="connsiteX0" fmla="*/ 5768999 w 5768999"/>
              <a:gd name="connsiteY0" fmla="*/ 1 h 1980001"/>
              <a:gd name="connsiteX1" fmla="*/ 0 w 5768999"/>
              <a:gd name="connsiteY1" fmla="*/ 0 h 1980001"/>
              <a:gd name="connsiteX2" fmla="*/ 0 w 5768999"/>
              <a:gd name="connsiteY2" fmla="*/ 1980001 h 1980001"/>
              <a:gd name="connsiteX3" fmla="*/ 4974901 w 5768999"/>
              <a:gd name="connsiteY3" fmla="*/ 1980000 h 1980001"/>
            </a:gdLst>
            <a:ahLst/>
            <a:cxnLst>
              <a:cxn ang="0">
                <a:pos x="connsiteX0" y="connsiteY0"/>
              </a:cxn>
              <a:cxn ang="0">
                <a:pos x="connsiteX1" y="connsiteY1"/>
              </a:cxn>
              <a:cxn ang="0">
                <a:pos x="connsiteX2" y="connsiteY2"/>
              </a:cxn>
              <a:cxn ang="0">
                <a:pos x="connsiteX3" y="connsiteY3"/>
              </a:cxn>
            </a:cxnLst>
            <a:rect l="l" t="t" r="r" b="b"/>
            <a:pathLst>
              <a:path w="5768999" h="1980001">
                <a:moveTo>
                  <a:pt x="5768999" y="1"/>
                </a:moveTo>
                <a:lnTo>
                  <a:pt x="0" y="0"/>
                </a:lnTo>
                <a:lnTo>
                  <a:pt x="0" y="1980001"/>
                </a:lnTo>
                <a:lnTo>
                  <a:pt x="4974901" y="1980000"/>
                </a:lnTo>
                <a:close/>
              </a:path>
            </a:pathLst>
          </a:custGeom>
          <a:solidFill>
            <a:schemeClr val="accent3">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Rectangle 10">
            <a:extLst>
              <a:ext uri="{FF2B5EF4-FFF2-40B4-BE49-F238E27FC236}">
                <a16:creationId xmlns:a16="http://schemas.microsoft.com/office/drawing/2014/main" id="{21FF3383-8552-35F3-1270-347239ADE13D}"/>
              </a:ext>
            </a:extLst>
          </p:cNvPr>
          <p:cNvSpPr>
            <a:spLocks noGrp="1" noRot="1" noMove="1" noResize="1" noEditPoints="1" noAdjustHandles="1" noChangeArrowheads="1" noChangeShapeType="1"/>
          </p:cNvSpPr>
          <p:nvPr userDrawn="1"/>
        </p:nvSpPr>
        <p:spPr>
          <a:xfrm flipV="1">
            <a:off x="11676001" y="2349000"/>
            <a:ext cx="515999" cy="4509000"/>
          </a:xfrm>
          <a:prstGeom prst="rect">
            <a:avLst/>
          </a:prstGeom>
          <a:solidFill>
            <a:schemeClr val="accent4">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7" name="Freihandform: Form 16">
            <a:extLst>
              <a:ext uri="{FF2B5EF4-FFF2-40B4-BE49-F238E27FC236}">
                <a16:creationId xmlns:a16="http://schemas.microsoft.com/office/drawing/2014/main" id="{01A38D84-37BD-DA8F-9E50-C2C401146D4D}"/>
              </a:ext>
            </a:extLst>
          </p:cNvPr>
          <p:cNvSpPr>
            <a:spLocks noGrp="1" noRot="1" noMove="1" noResize="1" noEditPoints="1" noAdjustHandles="1" noChangeArrowheads="1" noChangeShapeType="1"/>
          </p:cNvSpPr>
          <p:nvPr userDrawn="1"/>
        </p:nvSpPr>
        <p:spPr>
          <a:xfrm flipH="1" flipV="1">
            <a:off x="11136262" y="5949194"/>
            <a:ext cx="1055738" cy="908807"/>
          </a:xfrm>
          <a:custGeom>
            <a:avLst/>
            <a:gdLst>
              <a:gd name="connsiteX0" fmla="*/ 1055738 w 1055738"/>
              <a:gd name="connsiteY0" fmla="*/ 908807 h 908807"/>
              <a:gd name="connsiteX1" fmla="*/ 0 w 1055738"/>
              <a:gd name="connsiteY1" fmla="*/ 482262 h 908807"/>
              <a:gd name="connsiteX2" fmla="*/ 0 w 1055738"/>
              <a:gd name="connsiteY2" fmla="*/ 0 h 908807"/>
              <a:gd name="connsiteX3" fmla="*/ 1055738 w 1055738"/>
              <a:gd name="connsiteY3" fmla="*/ 0 h 908807"/>
            </a:gdLst>
            <a:ahLst/>
            <a:cxnLst>
              <a:cxn ang="0">
                <a:pos x="connsiteX0" y="connsiteY0"/>
              </a:cxn>
              <a:cxn ang="0">
                <a:pos x="connsiteX1" y="connsiteY1"/>
              </a:cxn>
              <a:cxn ang="0">
                <a:pos x="connsiteX2" y="connsiteY2"/>
              </a:cxn>
              <a:cxn ang="0">
                <a:pos x="connsiteX3" y="connsiteY3"/>
              </a:cxn>
            </a:cxnLst>
            <a:rect l="l" t="t" r="r" b="b"/>
            <a:pathLst>
              <a:path w="1055738" h="908807">
                <a:moveTo>
                  <a:pt x="1055738" y="908807"/>
                </a:moveTo>
                <a:lnTo>
                  <a:pt x="0" y="482262"/>
                </a:lnTo>
                <a:lnTo>
                  <a:pt x="0" y="0"/>
                </a:lnTo>
                <a:lnTo>
                  <a:pt x="1055738" y="0"/>
                </a:lnTo>
                <a:close/>
              </a:path>
            </a:pathLst>
          </a:custGeom>
          <a:solidFill>
            <a:schemeClr val="accent2">
              <a:alpha val="70000"/>
            </a:schemeClr>
          </a:solidFill>
        </p:spPr>
        <p:txBody>
          <a:bodyPr wrap="square" lIns="0" tIns="0" rIns="0" bIns="0" rtlCol="0">
            <a:noAutofit/>
          </a:bodyPr>
          <a:lstStyle/>
          <a:p>
            <a:endParaRPr/>
          </a:p>
        </p:txBody>
      </p:sp>
      <p:sp>
        <p:nvSpPr>
          <p:cNvPr id="3" name="Datumsplatzhalter 2">
            <a:extLst>
              <a:ext uri="{FF2B5EF4-FFF2-40B4-BE49-F238E27FC236}">
                <a16:creationId xmlns:a16="http://schemas.microsoft.com/office/drawing/2014/main" id="{C0035203-622A-91A1-E7B3-7942C83E92A1}"/>
              </a:ext>
            </a:extLst>
          </p:cNvPr>
          <p:cNvSpPr>
            <a:spLocks noGrp="1"/>
          </p:cNvSpPr>
          <p:nvPr>
            <p:ph type="dt" sz="half" idx="10"/>
          </p:nvPr>
        </p:nvSpPr>
        <p:spPr/>
        <p:txBody>
          <a:bodyPr/>
          <a:lstStyle>
            <a:lvl1pPr>
              <a:defRPr>
                <a:solidFill>
                  <a:schemeClr val="bg1"/>
                </a:solidFill>
              </a:defRPr>
            </a:lvl1pPr>
          </a:lstStyle>
          <a:p>
            <a:fld id="{5BB6CB4B-C3F4-4B8A-B229-AFCAEA9335BB}" type="datetime1">
              <a:rPr lang="de-DE" smtClean="0"/>
              <a:t>18.08.2026</a:t>
            </a:fld>
            <a:endParaRPr lang="de-DE"/>
          </a:p>
        </p:txBody>
      </p:sp>
      <p:sp>
        <p:nvSpPr>
          <p:cNvPr id="5" name="Foliennummernplatzhalter 4">
            <a:extLst>
              <a:ext uri="{FF2B5EF4-FFF2-40B4-BE49-F238E27FC236}">
                <a16:creationId xmlns:a16="http://schemas.microsoft.com/office/drawing/2014/main" id="{B6B24D83-5DD9-1B1A-0A39-B90E66D4FB42}"/>
              </a:ext>
            </a:extLst>
          </p:cNvPr>
          <p:cNvSpPr>
            <a:spLocks noGrp="1"/>
          </p:cNvSpPr>
          <p:nvPr>
            <p:ph type="sldNum" sz="quarter" idx="12"/>
          </p:nvPr>
        </p:nvSpPr>
        <p:spPr/>
        <p:txBody>
          <a:bodyPr/>
          <a:lstStyle>
            <a:lvl1pPr>
              <a:defRPr>
                <a:solidFill>
                  <a:schemeClr val="bg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35221244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tandard_mit_Formen_rechts_4">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CCD9A890-41D5-FAF4-B073-2A9F0DB1D570}"/>
              </a:ext>
            </a:extLst>
          </p:cNvPr>
          <p:cNvSpPr>
            <a:spLocks/>
          </p:cNvSpPr>
          <p:nvPr userDrawn="1"/>
        </p:nvSpPr>
        <p:spPr>
          <a:xfrm>
            <a:off x="10236000" y="0"/>
            <a:ext cx="1956000" cy="6858000"/>
          </a:xfrm>
          <a:prstGeom prst="rect">
            <a:avLst/>
          </a:pr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2" name="Titel 1">
            <a:extLst>
              <a:ext uri="{FF2B5EF4-FFF2-40B4-BE49-F238E27FC236}">
                <a16:creationId xmlns:a16="http://schemas.microsoft.com/office/drawing/2014/main" id="{17B920A5-CAEF-2BCE-101D-348BB3E558C7}"/>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058D5D80-658B-D329-D270-CE311E89F6F1}"/>
              </a:ext>
            </a:extLst>
          </p:cNvPr>
          <p:cNvSpPr>
            <a:spLocks noGrp="1"/>
          </p:cNvSpPr>
          <p:nvPr>
            <p:ph type="dt" sz="half" idx="10"/>
          </p:nvPr>
        </p:nvSpPr>
        <p:spPr/>
        <p:txBody>
          <a:bodyPr/>
          <a:lstStyle>
            <a:lvl1pPr>
              <a:defRPr>
                <a:solidFill>
                  <a:schemeClr val="bg1"/>
                </a:solidFill>
              </a:defRPr>
            </a:lvl1pPr>
          </a:lstStyle>
          <a:p>
            <a:fld id="{09B7B912-BC30-49B7-A02C-19E603112DCE}" type="datetime1">
              <a:rPr lang="de-DE" smtClean="0"/>
              <a:t>18.08.2026</a:t>
            </a:fld>
            <a:endParaRPr lang="de-DE"/>
          </a:p>
        </p:txBody>
      </p:sp>
      <p:sp>
        <p:nvSpPr>
          <p:cNvPr id="4" name="Fußzeilenplatzhalter 3">
            <a:extLst>
              <a:ext uri="{FF2B5EF4-FFF2-40B4-BE49-F238E27FC236}">
                <a16:creationId xmlns:a16="http://schemas.microsoft.com/office/drawing/2014/main" id="{F2507E1C-6C27-73DB-CFDB-8FBFE4DA244A}"/>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DA96791-654F-EA7A-5AA3-B546E17CC8C5}"/>
              </a:ext>
            </a:extLst>
          </p:cNvPr>
          <p:cNvSpPr>
            <a:spLocks noGrp="1"/>
          </p:cNvSpPr>
          <p:nvPr>
            <p:ph type="sldNum" sz="quarter" idx="12"/>
          </p:nvPr>
        </p:nvSpPr>
        <p:spPr/>
        <p:txBody>
          <a:bodyPr/>
          <a:lstStyle>
            <a:lvl1pPr>
              <a:defRPr>
                <a:solidFill>
                  <a:schemeClr val="bg1"/>
                </a:solidFill>
              </a:defRPr>
            </a:lvl1p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093C404A-06C2-7398-F877-6BA56D97F4CA}"/>
              </a:ext>
            </a:extLst>
          </p:cNvPr>
          <p:cNvSpPr>
            <a:spLocks noGrp="1"/>
          </p:cNvSpPr>
          <p:nvPr>
            <p:ph type="body" sz="quarter" idx="13"/>
          </p:nvPr>
        </p:nvSpPr>
        <p:spPr>
          <a:xfrm>
            <a:off x="516001" y="1628774"/>
            <a:ext cx="9540000"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Freihandform: Form 8">
            <a:extLst>
              <a:ext uri="{FF2B5EF4-FFF2-40B4-BE49-F238E27FC236}">
                <a16:creationId xmlns:a16="http://schemas.microsoft.com/office/drawing/2014/main" id="{3546C745-E064-A10B-D8D5-CD17B11F1DA6}"/>
              </a:ext>
            </a:extLst>
          </p:cNvPr>
          <p:cNvSpPr>
            <a:spLocks/>
          </p:cNvSpPr>
          <p:nvPr userDrawn="1"/>
        </p:nvSpPr>
        <p:spPr>
          <a:xfrm rot="5400000">
            <a:off x="9593481" y="1010482"/>
            <a:ext cx="3601037" cy="1596000"/>
          </a:xfrm>
          <a:custGeom>
            <a:avLst/>
            <a:gdLst>
              <a:gd name="connsiteX0" fmla="*/ 0 w 3601037"/>
              <a:gd name="connsiteY0" fmla="*/ 1584277 h 1584277"/>
              <a:gd name="connsiteX1" fmla="*/ 0 w 3601037"/>
              <a:gd name="connsiteY1" fmla="*/ 0 h 1584277"/>
              <a:gd name="connsiteX2" fmla="*/ 3601037 w 3601037"/>
              <a:gd name="connsiteY2" fmla="*/ 0 h 1584277"/>
              <a:gd name="connsiteX3" fmla="*/ 2965648 w 3601037"/>
              <a:gd name="connsiteY3" fmla="*/ 1584277 h 1584277"/>
            </a:gdLst>
            <a:ahLst/>
            <a:cxnLst>
              <a:cxn ang="0">
                <a:pos x="connsiteX0" y="connsiteY0"/>
              </a:cxn>
              <a:cxn ang="0">
                <a:pos x="connsiteX1" y="connsiteY1"/>
              </a:cxn>
              <a:cxn ang="0">
                <a:pos x="connsiteX2" y="connsiteY2"/>
              </a:cxn>
              <a:cxn ang="0">
                <a:pos x="connsiteX3" y="connsiteY3"/>
              </a:cxn>
            </a:cxnLst>
            <a:rect l="l" t="t" r="r" b="b"/>
            <a:pathLst>
              <a:path w="3601037" h="1584277">
                <a:moveTo>
                  <a:pt x="0" y="1584277"/>
                </a:moveTo>
                <a:lnTo>
                  <a:pt x="0" y="0"/>
                </a:lnTo>
                <a:lnTo>
                  <a:pt x="3601037" y="0"/>
                </a:lnTo>
                <a:lnTo>
                  <a:pt x="2965648" y="1584277"/>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19979611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tandard_mit_Violet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36C0D5-F922-E87C-9327-AD2DD3F3228C}"/>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03D0B065-ED57-DE24-3AE8-D68FDE8CB2CA}"/>
              </a:ext>
            </a:extLst>
          </p:cNvPr>
          <p:cNvSpPr>
            <a:spLocks noGrp="1"/>
          </p:cNvSpPr>
          <p:nvPr>
            <p:ph type="dt" sz="half" idx="10"/>
          </p:nvPr>
        </p:nvSpPr>
        <p:spPr/>
        <p:txBody>
          <a:bodyPr/>
          <a:lstStyle/>
          <a:p>
            <a:fld id="{C39FA103-BB6E-4FDB-92CB-EAD44EBEAB93}" type="datetime1">
              <a:rPr lang="de-DE" smtClean="0"/>
              <a:t>18.08.2026</a:t>
            </a:fld>
            <a:endParaRPr lang="de-DE"/>
          </a:p>
        </p:txBody>
      </p:sp>
      <p:sp>
        <p:nvSpPr>
          <p:cNvPr id="4" name="Fußzeilenplatzhalter 3">
            <a:extLst>
              <a:ext uri="{FF2B5EF4-FFF2-40B4-BE49-F238E27FC236}">
                <a16:creationId xmlns:a16="http://schemas.microsoft.com/office/drawing/2014/main" id="{C1BDA441-80D7-9ED1-0F9E-DC054AF96786}"/>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66FC6798-FB8E-900D-B958-D73F41CF2AEE}"/>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F2CB966A-5CB5-ADD1-3B26-F25FA5592C46}"/>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4DA8C8D7-99FE-CE6F-5DB0-61C9F75558CC}"/>
              </a:ext>
            </a:extLst>
          </p:cNvPr>
          <p:cNvSpPr>
            <a:spLocks noGrp="1" noRot="1" noMove="1" noResize="1" noEditPoints="1" noAdjustHandles="1" noChangeArrowheads="1" noChangeShapeType="1"/>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23211765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tandard_mit_Violet_2">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03D0B065-ED57-DE24-3AE8-D68FDE8CB2CA}"/>
              </a:ext>
            </a:extLst>
          </p:cNvPr>
          <p:cNvSpPr>
            <a:spLocks noGrp="1"/>
          </p:cNvSpPr>
          <p:nvPr>
            <p:ph type="dt" sz="half" idx="10"/>
          </p:nvPr>
        </p:nvSpPr>
        <p:spPr/>
        <p:txBody>
          <a:bodyPr/>
          <a:lstStyle/>
          <a:p>
            <a:fld id="{F6302461-2A60-413F-B40C-489E9AD8185E}" type="datetime1">
              <a:rPr lang="de-DE" smtClean="0"/>
              <a:t>18.08.2026</a:t>
            </a:fld>
            <a:endParaRPr lang="de-DE"/>
          </a:p>
        </p:txBody>
      </p:sp>
      <p:sp>
        <p:nvSpPr>
          <p:cNvPr id="4" name="Fußzeilenplatzhalter 3">
            <a:extLst>
              <a:ext uri="{FF2B5EF4-FFF2-40B4-BE49-F238E27FC236}">
                <a16:creationId xmlns:a16="http://schemas.microsoft.com/office/drawing/2014/main" id="{C1BDA441-80D7-9ED1-0F9E-DC054AF96786}"/>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66FC6798-FB8E-900D-B958-D73F41CF2AEE}"/>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F2CB966A-5CB5-ADD1-3B26-F25FA5592C46}"/>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4DA8C8D7-99FE-CE6F-5DB0-61C9F75558CC}"/>
              </a:ext>
            </a:extLst>
          </p:cNvPr>
          <p:cNvSpPr>
            <a:spLocks noGrp="1" noRot="1" noMove="1" noResize="1" noEditPoints="1" noAdjustHandles="1" noChangeArrowheads="1" noChangeShapeType="1"/>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6" name="Freihandform: Form 5">
            <a:extLst>
              <a:ext uri="{FF2B5EF4-FFF2-40B4-BE49-F238E27FC236}">
                <a16:creationId xmlns:a16="http://schemas.microsoft.com/office/drawing/2014/main" id="{B55E734C-E00A-BDFC-9BAD-8AE9A178C7DC}"/>
              </a:ext>
            </a:extLst>
          </p:cNvPr>
          <p:cNvSpPr/>
          <p:nvPr userDrawn="1"/>
        </p:nvSpPr>
        <p:spPr>
          <a:xfrm>
            <a:off x="0" y="0"/>
            <a:ext cx="1056000" cy="1449000"/>
          </a:xfrm>
          <a:custGeom>
            <a:avLst/>
            <a:gdLst>
              <a:gd name="connsiteX0" fmla="*/ 0 w 1056000"/>
              <a:gd name="connsiteY0" fmla="*/ 0 h 1449000"/>
              <a:gd name="connsiteX1" fmla="*/ 1056000 w 1056000"/>
              <a:gd name="connsiteY1" fmla="*/ 0 h 1449000"/>
              <a:gd name="connsiteX2" fmla="*/ 1056000 w 1056000"/>
              <a:gd name="connsiteY2" fmla="*/ 1449000 h 1449000"/>
              <a:gd name="connsiteX3" fmla="*/ 0 w 1056000"/>
              <a:gd name="connsiteY3" fmla="*/ 1022348 h 1449000"/>
            </a:gdLst>
            <a:ahLst/>
            <a:cxnLst>
              <a:cxn ang="0">
                <a:pos x="connsiteX0" y="connsiteY0"/>
              </a:cxn>
              <a:cxn ang="0">
                <a:pos x="connsiteX1" y="connsiteY1"/>
              </a:cxn>
              <a:cxn ang="0">
                <a:pos x="connsiteX2" y="connsiteY2"/>
              </a:cxn>
              <a:cxn ang="0">
                <a:pos x="connsiteX3" y="connsiteY3"/>
              </a:cxn>
            </a:cxnLst>
            <a:rect l="l" t="t" r="r" b="b"/>
            <a:pathLst>
              <a:path w="1056000" h="1449000">
                <a:moveTo>
                  <a:pt x="0" y="0"/>
                </a:moveTo>
                <a:lnTo>
                  <a:pt x="1056000" y="0"/>
                </a:lnTo>
                <a:lnTo>
                  <a:pt x="1056000" y="1449000"/>
                </a:lnTo>
                <a:lnTo>
                  <a:pt x="0" y="1022348"/>
                </a:lnTo>
                <a:close/>
              </a:path>
            </a:pathLst>
          </a:custGeom>
          <a:solidFill>
            <a:schemeClr val="accent4">
              <a:alpha val="60000"/>
            </a:schemeClr>
          </a:solidFill>
        </p:spPr>
        <p:txBody>
          <a:bodyPr wrap="square" lIns="0" tIns="0" rIns="0" bIns="0" rtlCol="0">
            <a:noAutofit/>
          </a:bodyPr>
          <a:lstStyle/>
          <a:p>
            <a:endParaRPr/>
          </a:p>
        </p:txBody>
      </p:sp>
      <p:sp>
        <p:nvSpPr>
          <p:cNvPr id="2" name="Titel 1">
            <a:extLst>
              <a:ext uri="{FF2B5EF4-FFF2-40B4-BE49-F238E27FC236}">
                <a16:creationId xmlns:a16="http://schemas.microsoft.com/office/drawing/2014/main" id="{FD36C0D5-F922-E87C-9327-AD2DD3F3228C}"/>
              </a:ext>
            </a:extLst>
          </p:cNvPr>
          <p:cNvSpPr>
            <a:spLocks noGrp="1"/>
          </p:cNvSpPr>
          <p:nvPr>
            <p:ph type="title"/>
          </p:nvPr>
        </p:nvSpPr>
        <p:spPr>
          <a:xfrm>
            <a:off x="516000" y="368300"/>
            <a:ext cx="11160063" cy="900700"/>
          </a:xfrm>
        </p:spPr>
        <p:txBody>
          <a:bodyPr/>
          <a:lstStyle/>
          <a:p>
            <a:r>
              <a:rPr lang="de-DE"/>
              <a:t>Mastertitelformat bearbeiten</a:t>
            </a:r>
          </a:p>
        </p:txBody>
      </p:sp>
    </p:spTree>
    <p:extLst>
      <p:ext uri="{BB962C8B-B14F-4D97-AF65-F5344CB8AC3E}">
        <p14:creationId xmlns:p14="http://schemas.microsoft.com/office/powerpoint/2010/main" val="14727144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tandard_mit_Blu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0BCB2B-9256-5F4A-9ECC-4C2F9AEC19A3}"/>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76F513E4-41CB-2B00-D78E-62870C069755}"/>
              </a:ext>
            </a:extLst>
          </p:cNvPr>
          <p:cNvSpPr>
            <a:spLocks noGrp="1"/>
          </p:cNvSpPr>
          <p:nvPr>
            <p:ph type="dt" sz="half" idx="10"/>
          </p:nvPr>
        </p:nvSpPr>
        <p:spPr/>
        <p:txBody>
          <a:bodyPr/>
          <a:lstStyle/>
          <a:p>
            <a:fld id="{849C6899-EF25-43A2-9D6F-0358D7303EA4}" type="datetime1">
              <a:rPr lang="de-DE" smtClean="0"/>
              <a:t>18.08.2026</a:t>
            </a:fld>
            <a:endParaRPr lang="de-DE"/>
          </a:p>
        </p:txBody>
      </p:sp>
      <p:sp>
        <p:nvSpPr>
          <p:cNvPr id="4" name="Fußzeilenplatzhalter 3">
            <a:extLst>
              <a:ext uri="{FF2B5EF4-FFF2-40B4-BE49-F238E27FC236}">
                <a16:creationId xmlns:a16="http://schemas.microsoft.com/office/drawing/2014/main" id="{2C394D76-25BD-8B4A-7DED-FB332987D22C}"/>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4DC793E8-FD1E-5B61-2C48-16AD775A5522}"/>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569AEF3A-7CA9-68CA-2BAE-6A62B4019861}"/>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4830CB9E-F81F-933D-F7F6-AD0BD143628C}"/>
              </a:ext>
            </a:extLst>
          </p:cNvPr>
          <p:cNvSpPr>
            <a:spLocks noGrp="1" noRot="1" noMove="1" noResize="1" noEditPoints="1" noAdjustHandles="1" noChangeArrowheads="1" noChangeShapeType="1"/>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7134485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tandard_mit_Turquoise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44DF5B-8E90-A7E0-C77A-6BF0E056BAF7}"/>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AAA004C2-CF5A-4980-ACF8-166D2A978055}"/>
              </a:ext>
            </a:extLst>
          </p:cNvPr>
          <p:cNvSpPr>
            <a:spLocks noGrp="1"/>
          </p:cNvSpPr>
          <p:nvPr>
            <p:ph type="dt" sz="half" idx="10"/>
          </p:nvPr>
        </p:nvSpPr>
        <p:spPr/>
        <p:txBody>
          <a:bodyPr/>
          <a:lstStyle/>
          <a:p>
            <a:fld id="{75C54DA2-6C33-4D49-85BB-D6E37C82F3D7}" type="datetime1">
              <a:rPr lang="de-DE" smtClean="0"/>
              <a:t>18.08.2026</a:t>
            </a:fld>
            <a:endParaRPr lang="de-DE"/>
          </a:p>
        </p:txBody>
      </p:sp>
      <p:sp>
        <p:nvSpPr>
          <p:cNvPr id="4" name="Fußzeilenplatzhalter 3">
            <a:extLst>
              <a:ext uri="{FF2B5EF4-FFF2-40B4-BE49-F238E27FC236}">
                <a16:creationId xmlns:a16="http://schemas.microsoft.com/office/drawing/2014/main" id="{FC6445D0-18EB-2081-1CBB-C3B147AF6C8B}"/>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4809DBB-635A-81D6-8E26-E5F3C73DECA9}"/>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3C6A238C-0657-781B-2A99-32111B73AC14}"/>
              </a:ext>
            </a:extLst>
          </p:cNvPr>
          <p:cNvSpPr>
            <a:spLocks noGrp="1"/>
          </p:cNvSpPr>
          <p:nvPr>
            <p:ph type="body" sz="quarter" idx="13"/>
          </p:nvPr>
        </p:nvSpPr>
        <p:spPr>
          <a:xfrm>
            <a:off x="515938" y="1628999"/>
            <a:ext cx="11160125" cy="450033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27582086-E236-9A8E-6080-FF292EE3359E}"/>
              </a:ext>
            </a:extLst>
          </p:cNvPr>
          <p:cNvSpPr>
            <a:spLocks noGrp="1" noRot="1" noMove="1" noResize="1" noEditPoints="1" noAdjustHandles="1" noChangeArrowheads="1" noChangeShapeType="1"/>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30781432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tandard_mit_Turquoise_2">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AAA004C2-CF5A-4980-ACF8-166D2A978055}"/>
              </a:ext>
            </a:extLst>
          </p:cNvPr>
          <p:cNvSpPr>
            <a:spLocks noGrp="1"/>
          </p:cNvSpPr>
          <p:nvPr>
            <p:ph type="dt" sz="half" idx="10"/>
          </p:nvPr>
        </p:nvSpPr>
        <p:spPr/>
        <p:txBody>
          <a:bodyPr/>
          <a:lstStyle/>
          <a:p>
            <a:fld id="{918D1DA6-F7A5-44E8-944C-C1960F780D72}" type="datetime1">
              <a:rPr lang="de-DE" smtClean="0"/>
              <a:t>18.08.2026</a:t>
            </a:fld>
            <a:endParaRPr lang="de-DE"/>
          </a:p>
        </p:txBody>
      </p:sp>
      <p:sp>
        <p:nvSpPr>
          <p:cNvPr id="4" name="Fußzeilenplatzhalter 3">
            <a:extLst>
              <a:ext uri="{FF2B5EF4-FFF2-40B4-BE49-F238E27FC236}">
                <a16:creationId xmlns:a16="http://schemas.microsoft.com/office/drawing/2014/main" id="{FC6445D0-18EB-2081-1CBB-C3B147AF6C8B}"/>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4809DBB-635A-81D6-8E26-E5F3C73DECA9}"/>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3C6A238C-0657-781B-2A99-32111B73AC14}"/>
              </a:ext>
            </a:extLst>
          </p:cNvPr>
          <p:cNvSpPr>
            <a:spLocks noGrp="1"/>
          </p:cNvSpPr>
          <p:nvPr>
            <p:ph type="body" sz="quarter" idx="13"/>
          </p:nvPr>
        </p:nvSpPr>
        <p:spPr>
          <a:xfrm>
            <a:off x="515938" y="1628999"/>
            <a:ext cx="11160125" cy="450033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27582086-E236-9A8E-6080-FF292EE3359E}"/>
              </a:ext>
            </a:extLst>
          </p:cNvPr>
          <p:cNvSpPr>
            <a:spLocks noGrp="1" noRot="1" noMove="1" noResize="1" noEditPoints="1" noAdjustHandles="1" noChangeArrowheads="1" noChangeShapeType="1"/>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4" name="Freihandform: Form 13">
            <a:extLst>
              <a:ext uri="{FF2B5EF4-FFF2-40B4-BE49-F238E27FC236}">
                <a16:creationId xmlns:a16="http://schemas.microsoft.com/office/drawing/2014/main" id="{FAA49694-BEB8-121D-7B07-77BB0A8F9C92}"/>
              </a:ext>
            </a:extLst>
          </p:cNvPr>
          <p:cNvSpPr/>
          <p:nvPr userDrawn="1"/>
        </p:nvSpPr>
        <p:spPr>
          <a:xfrm>
            <a:off x="0" y="0"/>
            <a:ext cx="1056000" cy="1449000"/>
          </a:xfrm>
          <a:custGeom>
            <a:avLst/>
            <a:gdLst>
              <a:gd name="connsiteX0" fmla="*/ 0 w 1056000"/>
              <a:gd name="connsiteY0" fmla="*/ 0 h 1449000"/>
              <a:gd name="connsiteX1" fmla="*/ 1056000 w 1056000"/>
              <a:gd name="connsiteY1" fmla="*/ 0 h 1449000"/>
              <a:gd name="connsiteX2" fmla="*/ 1056000 w 1056000"/>
              <a:gd name="connsiteY2" fmla="*/ 1449000 h 1449000"/>
              <a:gd name="connsiteX3" fmla="*/ 0 w 1056000"/>
              <a:gd name="connsiteY3" fmla="*/ 1022348 h 1449000"/>
            </a:gdLst>
            <a:ahLst/>
            <a:cxnLst>
              <a:cxn ang="0">
                <a:pos x="connsiteX0" y="connsiteY0"/>
              </a:cxn>
              <a:cxn ang="0">
                <a:pos x="connsiteX1" y="connsiteY1"/>
              </a:cxn>
              <a:cxn ang="0">
                <a:pos x="connsiteX2" y="connsiteY2"/>
              </a:cxn>
              <a:cxn ang="0">
                <a:pos x="connsiteX3" y="connsiteY3"/>
              </a:cxn>
            </a:cxnLst>
            <a:rect l="l" t="t" r="r" b="b"/>
            <a:pathLst>
              <a:path w="1056000" h="1449000">
                <a:moveTo>
                  <a:pt x="0" y="0"/>
                </a:moveTo>
                <a:lnTo>
                  <a:pt x="1056000" y="0"/>
                </a:lnTo>
                <a:lnTo>
                  <a:pt x="1056000" y="1449000"/>
                </a:lnTo>
                <a:lnTo>
                  <a:pt x="0" y="1022348"/>
                </a:lnTo>
                <a:close/>
              </a:path>
            </a:pathLst>
          </a:custGeom>
          <a:solidFill>
            <a:schemeClr val="accent4">
              <a:alpha val="60000"/>
            </a:schemeClr>
          </a:solidFill>
        </p:spPr>
        <p:txBody>
          <a:bodyPr wrap="square" lIns="0" tIns="0" rIns="0" bIns="0" rtlCol="0">
            <a:noAutofit/>
          </a:bodyPr>
          <a:lstStyle/>
          <a:p>
            <a:endParaRPr/>
          </a:p>
        </p:txBody>
      </p:sp>
      <p:sp>
        <p:nvSpPr>
          <p:cNvPr id="2" name="Titel 1">
            <a:extLst>
              <a:ext uri="{FF2B5EF4-FFF2-40B4-BE49-F238E27FC236}">
                <a16:creationId xmlns:a16="http://schemas.microsoft.com/office/drawing/2014/main" id="{ED44DF5B-8E90-A7E0-C77A-6BF0E056BAF7}"/>
              </a:ext>
            </a:extLst>
          </p:cNvPr>
          <p:cNvSpPr>
            <a:spLocks noGrp="1"/>
          </p:cNvSpPr>
          <p:nvPr>
            <p:ph type="title"/>
          </p:nvPr>
        </p:nvSpPr>
        <p:spPr>
          <a:xfrm>
            <a:off x="516000" y="368300"/>
            <a:ext cx="11160063" cy="900700"/>
          </a:xfrm>
        </p:spPr>
        <p:txBody>
          <a:bodyPr/>
          <a:lstStyle/>
          <a:p>
            <a:r>
              <a:rPr lang="de-DE"/>
              <a:t>Mastertitelformat bearbeiten</a:t>
            </a:r>
          </a:p>
        </p:txBody>
      </p:sp>
    </p:spTree>
    <p:extLst>
      <p:ext uri="{BB962C8B-B14F-4D97-AF65-F5344CB8AC3E}">
        <p14:creationId xmlns:p14="http://schemas.microsoft.com/office/powerpoint/2010/main" val="164474158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tandard_mit_Gre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225BE3-6CD6-9018-9733-DA7534032EEF}"/>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1CA0E7D7-D74F-8E63-2481-AD39B8757018}"/>
              </a:ext>
            </a:extLst>
          </p:cNvPr>
          <p:cNvSpPr>
            <a:spLocks noGrp="1"/>
          </p:cNvSpPr>
          <p:nvPr>
            <p:ph type="dt" sz="half" idx="10"/>
          </p:nvPr>
        </p:nvSpPr>
        <p:spPr/>
        <p:txBody>
          <a:bodyPr/>
          <a:lstStyle/>
          <a:p>
            <a:fld id="{EF066B76-7489-4085-B3AF-69A45255BC5C}" type="datetime1">
              <a:rPr lang="de-DE" smtClean="0"/>
              <a:t>18.08.2026</a:t>
            </a:fld>
            <a:endParaRPr lang="de-DE"/>
          </a:p>
        </p:txBody>
      </p:sp>
      <p:sp>
        <p:nvSpPr>
          <p:cNvPr id="4" name="Fußzeilenplatzhalter 3">
            <a:extLst>
              <a:ext uri="{FF2B5EF4-FFF2-40B4-BE49-F238E27FC236}">
                <a16:creationId xmlns:a16="http://schemas.microsoft.com/office/drawing/2014/main" id="{FEC3E9F8-4184-2094-1932-838F40A92601}"/>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A47E1319-AD2D-4255-2041-5D00018B51A8}"/>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1D531A9A-44DF-4340-A56C-71F6118C7163}"/>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000AFB63-9F35-BAD5-C28E-E63CFC2A7984}"/>
              </a:ext>
            </a:extLst>
          </p:cNvPr>
          <p:cNvSpPr>
            <a:spLocks noGrp="1" noRot="1" noMove="1" noResize="1" noEditPoints="1" noAdjustHandles="1" noChangeArrowheads="1" noChangeShapeType="1"/>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196038495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tateme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45B3CE-C8B7-E276-3E0A-2D224F7B361B}"/>
              </a:ext>
            </a:extLst>
          </p:cNvPr>
          <p:cNvSpPr>
            <a:spLocks noGrp="1"/>
          </p:cNvSpPr>
          <p:nvPr>
            <p:ph type="title" hasCustomPrompt="1"/>
          </p:nvPr>
        </p:nvSpPr>
        <p:spPr>
          <a:xfrm>
            <a:off x="1416000" y="368300"/>
            <a:ext cx="9360000" cy="5761038"/>
          </a:xfrm>
        </p:spPr>
        <p:txBody>
          <a:bodyPr anchor="ctr" anchorCtr="0">
            <a:normAutofit/>
          </a:bodyPr>
          <a:lstStyle>
            <a:lvl1pPr algn="ctr">
              <a:defRPr sz="4400"/>
            </a:lvl1pPr>
          </a:lstStyle>
          <a:p>
            <a:r>
              <a:rPr lang="de-DE"/>
              <a:t>Statement hinzufügen</a:t>
            </a:r>
          </a:p>
        </p:txBody>
      </p:sp>
      <p:sp>
        <p:nvSpPr>
          <p:cNvPr id="3" name="Datumsplatzhalter 2">
            <a:extLst>
              <a:ext uri="{FF2B5EF4-FFF2-40B4-BE49-F238E27FC236}">
                <a16:creationId xmlns:a16="http://schemas.microsoft.com/office/drawing/2014/main" id="{D5E675AF-42B2-46CD-E2EC-3C7C42EA4A38}"/>
              </a:ext>
            </a:extLst>
          </p:cNvPr>
          <p:cNvSpPr>
            <a:spLocks noGrp="1"/>
          </p:cNvSpPr>
          <p:nvPr>
            <p:ph type="dt" sz="half" idx="10"/>
          </p:nvPr>
        </p:nvSpPr>
        <p:spPr/>
        <p:txBody>
          <a:bodyPr/>
          <a:lstStyle/>
          <a:p>
            <a:fld id="{22268313-6960-437D-8F84-17DB24727A00}" type="datetime1">
              <a:rPr lang="de-DE" smtClean="0"/>
              <a:t>18.08.2026</a:t>
            </a:fld>
            <a:endParaRPr lang="de-DE"/>
          </a:p>
        </p:txBody>
      </p:sp>
      <p:sp>
        <p:nvSpPr>
          <p:cNvPr id="4" name="Fußzeilenplatzhalter 3">
            <a:extLst>
              <a:ext uri="{FF2B5EF4-FFF2-40B4-BE49-F238E27FC236}">
                <a16:creationId xmlns:a16="http://schemas.microsoft.com/office/drawing/2014/main" id="{FE9EFF23-348C-165C-DE7C-AF914F5C4938}"/>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387807B-A0FF-9CCB-D86D-A7B353765005}"/>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15" name="Freihandform: Form 14">
            <a:extLst>
              <a:ext uri="{FF2B5EF4-FFF2-40B4-BE49-F238E27FC236}">
                <a16:creationId xmlns:a16="http://schemas.microsoft.com/office/drawing/2014/main" id="{B05A057E-9E7B-7924-4051-CF1E8E983FA8}"/>
              </a:ext>
            </a:extLst>
          </p:cNvPr>
          <p:cNvSpPr>
            <a:spLocks noGrp="1" noRot="1" noMove="1" noResize="1" noEditPoints="1" noAdjustHandles="1" noChangeArrowheads="1" noChangeShapeType="1"/>
          </p:cNvSpPr>
          <p:nvPr userDrawn="1"/>
        </p:nvSpPr>
        <p:spPr>
          <a:xfrm rot="5400000" flipH="1" flipV="1">
            <a:off x="10758286" y="394534"/>
            <a:ext cx="1828246" cy="1039180"/>
          </a:xfrm>
          <a:custGeom>
            <a:avLst/>
            <a:gdLst>
              <a:gd name="connsiteX0" fmla="*/ 1828246 w 1828246"/>
              <a:gd name="connsiteY0" fmla="*/ 0 h 1039180"/>
              <a:gd name="connsiteX1" fmla="*/ 1828246 w 1828246"/>
              <a:gd name="connsiteY1" fmla="*/ 1039180 h 1039180"/>
              <a:gd name="connsiteX2" fmla="*/ 0 w 1828246"/>
              <a:gd name="connsiteY2" fmla="*/ 1039180 h 1039180"/>
              <a:gd name="connsiteX3" fmla="*/ 416773 w 1828246"/>
              <a:gd name="connsiteY3" fmla="*/ 0 h 1039180"/>
            </a:gdLst>
            <a:ahLst/>
            <a:cxnLst>
              <a:cxn ang="0">
                <a:pos x="connsiteX0" y="connsiteY0"/>
              </a:cxn>
              <a:cxn ang="0">
                <a:pos x="connsiteX1" y="connsiteY1"/>
              </a:cxn>
              <a:cxn ang="0">
                <a:pos x="connsiteX2" y="connsiteY2"/>
              </a:cxn>
              <a:cxn ang="0">
                <a:pos x="connsiteX3" y="connsiteY3"/>
              </a:cxn>
            </a:cxnLst>
            <a:rect l="l" t="t" r="r" b="b"/>
            <a:pathLst>
              <a:path w="1828246" h="1039180">
                <a:moveTo>
                  <a:pt x="1828246" y="0"/>
                </a:moveTo>
                <a:lnTo>
                  <a:pt x="1828246" y="1039180"/>
                </a:lnTo>
                <a:lnTo>
                  <a:pt x="0" y="1039180"/>
                </a:lnTo>
                <a:lnTo>
                  <a:pt x="416773" y="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3" name="Freihandform: Form 12">
            <a:extLst>
              <a:ext uri="{FF2B5EF4-FFF2-40B4-BE49-F238E27FC236}">
                <a16:creationId xmlns:a16="http://schemas.microsoft.com/office/drawing/2014/main" id="{94046506-ECA3-D5C1-B0E1-B13722FFFA1C}"/>
              </a:ext>
            </a:extLst>
          </p:cNvPr>
          <p:cNvSpPr>
            <a:spLocks noGrp="1" noRot="1" noMove="1" noResize="1" noEditPoints="1" noAdjustHandles="1" noChangeArrowheads="1" noChangeShapeType="1"/>
          </p:cNvSpPr>
          <p:nvPr userDrawn="1"/>
        </p:nvSpPr>
        <p:spPr>
          <a:xfrm rot="16200000" flipV="1">
            <a:off x="10767909" y="1104908"/>
            <a:ext cx="2529000" cy="319182"/>
          </a:xfrm>
          <a:custGeom>
            <a:avLst/>
            <a:gdLst>
              <a:gd name="connsiteX0" fmla="*/ 2529000 w 2529000"/>
              <a:gd name="connsiteY0" fmla="*/ 319182 h 319182"/>
              <a:gd name="connsiteX1" fmla="*/ 2529000 w 2529000"/>
              <a:gd name="connsiteY1" fmla="*/ 0 h 319182"/>
              <a:gd name="connsiteX2" fmla="*/ 128011 w 2529000"/>
              <a:gd name="connsiteY2" fmla="*/ 0 h 319182"/>
              <a:gd name="connsiteX3" fmla="*/ 0 w 2529000"/>
              <a:gd name="connsiteY3" fmla="*/ 319182 h 319182"/>
            </a:gdLst>
            <a:ahLst/>
            <a:cxnLst>
              <a:cxn ang="0">
                <a:pos x="connsiteX0" y="connsiteY0"/>
              </a:cxn>
              <a:cxn ang="0">
                <a:pos x="connsiteX1" y="connsiteY1"/>
              </a:cxn>
              <a:cxn ang="0">
                <a:pos x="connsiteX2" y="connsiteY2"/>
              </a:cxn>
              <a:cxn ang="0">
                <a:pos x="connsiteX3" y="connsiteY3"/>
              </a:cxn>
            </a:cxnLst>
            <a:rect l="l" t="t" r="r" b="b"/>
            <a:pathLst>
              <a:path w="2529000" h="319182">
                <a:moveTo>
                  <a:pt x="2529000" y="319182"/>
                </a:moveTo>
                <a:lnTo>
                  <a:pt x="2529000" y="0"/>
                </a:lnTo>
                <a:lnTo>
                  <a:pt x="128011" y="0"/>
                </a:lnTo>
                <a:lnTo>
                  <a:pt x="0" y="319182"/>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1" name="Freihandform: Form 10">
            <a:extLst>
              <a:ext uri="{FF2B5EF4-FFF2-40B4-BE49-F238E27FC236}">
                <a16:creationId xmlns:a16="http://schemas.microsoft.com/office/drawing/2014/main" id="{F173054A-925B-139E-0A5C-4DA186ACFE9B}"/>
              </a:ext>
            </a:extLst>
          </p:cNvPr>
          <p:cNvSpPr>
            <a:spLocks/>
          </p:cNvSpPr>
          <p:nvPr userDrawn="1"/>
        </p:nvSpPr>
        <p:spPr>
          <a:xfrm rot="16200000" flipV="1">
            <a:off x="-2712519" y="3809480"/>
            <a:ext cx="5761038" cy="335998"/>
          </a:xfrm>
          <a:custGeom>
            <a:avLst/>
            <a:gdLst>
              <a:gd name="connsiteX0" fmla="*/ 6488999 w 6488999"/>
              <a:gd name="connsiteY0" fmla="*/ 1 h 335998"/>
              <a:gd name="connsiteX1" fmla="*/ 0 w 6488999"/>
              <a:gd name="connsiteY1" fmla="*/ 0 h 335998"/>
              <a:gd name="connsiteX2" fmla="*/ 0 w 6488999"/>
              <a:gd name="connsiteY2" fmla="*/ 335998 h 335998"/>
              <a:gd name="connsiteX3" fmla="*/ 6337426 w 6488999"/>
              <a:gd name="connsiteY3" fmla="*/ 335998 h 335998"/>
            </a:gdLst>
            <a:ahLst/>
            <a:cxnLst>
              <a:cxn ang="0">
                <a:pos x="connsiteX0" y="connsiteY0"/>
              </a:cxn>
              <a:cxn ang="0">
                <a:pos x="connsiteX1" y="connsiteY1"/>
              </a:cxn>
              <a:cxn ang="0">
                <a:pos x="connsiteX2" y="connsiteY2"/>
              </a:cxn>
              <a:cxn ang="0">
                <a:pos x="connsiteX3" y="connsiteY3"/>
              </a:cxn>
            </a:cxnLst>
            <a:rect l="l" t="t" r="r" b="b"/>
            <a:pathLst>
              <a:path w="6488999" h="335998">
                <a:moveTo>
                  <a:pt x="6488999" y="1"/>
                </a:moveTo>
                <a:lnTo>
                  <a:pt x="0" y="0"/>
                </a:lnTo>
                <a:lnTo>
                  <a:pt x="0" y="335998"/>
                </a:lnTo>
                <a:lnTo>
                  <a:pt x="6337426" y="335998"/>
                </a:lnTo>
                <a:close/>
              </a:path>
            </a:pathLst>
          </a:custGeom>
          <a:solidFill>
            <a:schemeClr val="accent3">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Rectangle 10">
            <a:extLst>
              <a:ext uri="{FF2B5EF4-FFF2-40B4-BE49-F238E27FC236}">
                <a16:creationId xmlns:a16="http://schemas.microsoft.com/office/drawing/2014/main" id="{9F27EBB9-BCE1-5A4C-C4E7-9FB0BFA5AD5A}"/>
              </a:ext>
            </a:extLst>
          </p:cNvPr>
          <p:cNvSpPr>
            <a:spLocks noGrp="1" noRot="1" noMove="1" noResize="1" noEditPoints="1" noAdjustHandles="1" noChangeArrowheads="1" noChangeShapeType="1"/>
          </p:cNvSpPr>
          <p:nvPr userDrawn="1"/>
        </p:nvSpPr>
        <p:spPr>
          <a:xfrm flipV="1">
            <a:off x="1" y="761700"/>
            <a:ext cx="515999" cy="5187300"/>
          </a:xfrm>
          <a:prstGeom prst="rect">
            <a:avLst/>
          </a:prstGeom>
          <a:solidFill>
            <a:schemeClr val="accent4">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Tree>
    <p:extLst>
      <p:ext uri="{BB962C8B-B14F-4D97-AF65-F5344CB8AC3E}">
        <p14:creationId xmlns:p14="http://schemas.microsoft.com/office/powerpoint/2010/main" val="1551631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eltrenner_mit_Formen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92608A-917C-E90F-2E2D-7EB849B236DF}"/>
              </a:ext>
            </a:extLst>
          </p:cNvPr>
          <p:cNvSpPr>
            <a:spLocks noGrp="1"/>
          </p:cNvSpPr>
          <p:nvPr>
            <p:ph type="title"/>
          </p:nvPr>
        </p:nvSpPr>
        <p:spPr>
          <a:xfrm>
            <a:off x="516000" y="4149000"/>
            <a:ext cx="5580000" cy="1982320"/>
          </a:xfrm>
        </p:spPr>
        <p:txBody>
          <a:bodyPr/>
          <a:lstStyle>
            <a:lvl1pPr>
              <a:defRPr sz="3600"/>
            </a:lvl1pPr>
          </a:lstStyle>
          <a:p>
            <a:r>
              <a:rPr lang="de-DE"/>
              <a:t>Mastertitelformat bearbeiten</a:t>
            </a:r>
          </a:p>
        </p:txBody>
      </p:sp>
      <p:sp>
        <p:nvSpPr>
          <p:cNvPr id="4" name="Fußzeilenplatzhalter 3">
            <a:extLst>
              <a:ext uri="{FF2B5EF4-FFF2-40B4-BE49-F238E27FC236}">
                <a16:creationId xmlns:a16="http://schemas.microsoft.com/office/drawing/2014/main" id="{0BB7EFC4-BB32-D50E-042F-2C1005E75664}"/>
              </a:ext>
            </a:extLst>
          </p:cNvPr>
          <p:cNvSpPr>
            <a:spLocks noGrp="1"/>
          </p:cNvSpPr>
          <p:nvPr>
            <p:ph type="ftr" sz="quarter" idx="11"/>
          </p:nvPr>
        </p:nvSpPr>
        <p:spPr/>
        <p:txBody>
          <a:bodyPr/>
          <a:lstStyle/>
          <a:p>
            <a:r>
              <a:rPr lang="de-DE"/>
              <a:t>Hier steht die Fußzeile</a:t>
            </a:r>
          </a:p>
        </p:txBody>
      </p:sp>
      <p:sp>
        <p:nvSpPr>
          <p:cNvPr id="6" name="Parallelogramm 5">
            <a:extLst>
              <a:ext uri="{FF2B5EF4-FFF2-40B4-BE49-F238E27FC236}">
                <a16:creationId xmlns:a16="http://schemas.microsoft.com/office/drawing/2014/main" id="{E0C8FD4C-0C76-F54A-A531-010CA8C5E922}"/>
              </a:ext>
            </a:extLst>
          </p:cNvPr>
          <p:cNvSpPr>
            <a:spLocks noGrp="1" noRot="1" noMove="1" noResize="1" noEditPoints="1" noAdjustHandles="1" noChangeArrowheads="1" noChangeShapeType="1"/>
          </p:cNvSpPr>
          <p:nvPr userDrawn="1"/>
        </p:nvSpPr>
        <p:spPr>
          <a:xfrm rot="16200000" flipH="1">
            <a:off x="7087281" y="2809279"/>
            <a:ext cx="6858000" cy="1239444"/>
          </a:xfrm>
          <a:prstGeom prst="parallelogram">
            <a:avLst>
              <a:gd name="adj" fmla="val 0"/>
            </a:avLst>
          </a:pr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lIns="0" tIns="0" rIns="0" bIns="0" rtlCol="0" anchor="ctr"/>
          <a:lstStyle/>
          <a:p>
            <a:pPr algn="ctr"/>
            <a:endParaRPr lang="de-DE" sz="1400"/>
          </a:p>
        </p:txBody>
      </p:sp>
      <p:sp>
        <p:nvSpPr>
          <p:cNvPr id="12" name="Freihandform: Form 11">
            <a:extLst>
              <a:ext uri="{FF2B5EF4-FFF2-40B4-BE49-F238E27FC236}">
                <a16:creationId xmlns:a16="http://schemas.microsoft.com/office/drawing/2014/main" id="{2F60BF5A-7F40-0574-607F-97BEB244DD6E}"/>
              </a:ext>
            </a:extLst>
          </p:cNvPr>
          <p:cNvSpPr>
            <a:spLocks noGrp="1" noRot="1" noMove="1" noResize="1" noEditPoints="1" noAdjustHandles="1" noChangeArrowheads="1" noChangeShapeType="1"/>
          </p:cNvSpPr>
          <p:nvPr userDrawn="1"/>
        </p:nvSpPr>
        <p:spPr>
          <a:xfrm rot="16200000" flipH="1">
            <a:off x="-556500" y="556500"/>
            <a:ext cx="3788999" cy="2675999"/>
          </a:xfrm>
          <a:custGeom>
            <a:avLst/>
            <a:gdLst>
              <a:gd name="connsiteX0" fmla="*/ 0 w 3788999"/>
              <a:gd name="connsiteY0" fmla="*/ 0 h 2675999"/>
              <a:gd name="connsiteX1" fmla="*/ 0 w 3788999"/>
              <a:gd name="connsiteY1" fmla="*/ 2675999 h 2675999"/>
              <a:gd name="connsiteX2" fmla="*/ 2715763 w 3788999"/>
              <a:gd name="connsiteY2" fmla="*/ 2675999 h 2675999"/>
              <a:gd name="connsiteX3" fmla="*/ 3788999 w 3788999"/>
              <a:gd name="connsiteY3" fmla="*/ 0 h 2675999"/>
            </a:gdLst>
            <a:ahLst/>
            <a:cxnLst>
              <a:cxn ang="0">
                <a:pos x="connsiteX0" y="connsiteY0"/>
              </a:cxn>
              <a:cxn ang="0">
                <a:pos x="connsiteX1" y="connsiteY1"/>
              </a:cxn>
              <a:cxn ang="0">
                <a:pos x="connsiteX2" y="connsiteY2"/>
              </a:cxn>
              <a:cxn ang="0">
                <a:pos x="connsiteX3" y="connsiteY3"/>
              </a:cxn>
            </a:cxnLst>
            <a:rect l="l" t="t" r="r" b="b"/>
            <a:pathLst>
              <a:path w="3788999" h="2675999">
                <a:moveTo>
                  <a:pt x="0" y="0"/>
                </a:moveTo>
                <a:lnTo>
                  <a:pt x="0" y="2675999"/>
                </a:lnTo>
                <a:lnTo>
                  <a:pt x="2715763" y="2675999"/>
                </a:lnTo>
                <a:lnTo>
                  <a:pt x="3788999" y="0"/>
                </a:lnTo>
                <a:close/>
              </a:path>
            </a:pathLst>
          </a:custGeom>
          <a:solidFill>
            <a:schemeClr val="accent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Parallelogramm 8">
            <a:extLst>
              <a:ext uri="{FF2B5EF4-FFF2-40B4-BE49-F238E27FC236}">
                <a16:creationId xmlns:a16="http://schemas.microsoft.com/office/drawing/2014/main" id="{08684BA9-9C57-10EB-5807-85321AAED985}"/>
              </a:ext>
            </a:extLst>
          </p:cNvPr>
          <p:cNvSpPr>
            <a:spLocks noGrp="1" noRot="1" noMove="1" noResize="1" noEditPoints="1" noAdjustHandles="1" noChangeArrowheads="1" noChangeShapeType="1"/>
          </p:cNvSpPr>
          <p:nvPr userDrawn="1"/>
        </p:nvSpPr>
        <p:spPr>
          <a:xfrm rot="16200000" flipH="1">
            <a:off x="9696002" y="2889002"/>
            <a:ext cx="2879998" cy="1080000"/>
          </a:xfrm>
          <a:prstGeom prst="parallelogram">
            <a:avLst>
              <a:gd name="adj" fmla="val 40106"/>
            </a:avLst>
          </a:pr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lIns="0" tIns="0" rIns="0" bIns="0" rtlCol="0" anchor="ctr"/>
          <a:lstStyle/>
          <a:p>
            <a:pPr algn="ctr"/>
            <a:endParaRPr lang="de-DE" sz="1400"/>
          </a:p>
        </p:txBody>
      </p:sp>
      <p:sp>
        <p:nvSpPr>
          <p:cNvPr id="14" name="Freihandform: Form 13">
            <a:extLst>
              <a:ext uri="{FF2B5EF4-FFF2-40B4-BE49-F238E27FC236}">
                <a16:creationId xmlns:a16="http://schemas.microsoft.com/office/drawing/2014/main" id="{AC2AA073-7E01-E4E8-3C90-7DABE9CB48BF}"/>
              </a:ext>
            </a:extLst>
          </p:cNvPr>
          <p:cNvSpPr>
            <a:spLocks noGrp="1" noRot="1" noMove="1" noResize="1" noEditPoints="1" noAdjustHandles="1" noChangeArrowheads="1" noChangeShapeType="1"/>
          </p:cNvSpPr>
          <p:nvPr userDrawn="1"/>
        </p:nvSpPr>
        <p:spPr>
          <a:xfrm rot="5400000">
            <a:off x="8071499" y="4693499"/>
            <a:ext cx="3068999" cy="1260001"/>
          </a:xfrm>
          <a:custGeom>
            <a:avLst/>
            <a:gdLst>
              <a:gd name="connsiteX0" fmla="*/ 0 w 3068999"/>
              <a:gd name="connsiteY0" fmla="*/ 1260001 h 1260001"/>
              <a:gd name="connsiteX1" fmla="*/ 505336 w 3068999"/>
              <a:gd name="connsiteY1" fmla="*/ 0 h 1260001"/>
              <a:gd name="connsiteX2" fmla="*/ 3068999 w 3068999"/>
              <a:gd name="connsiteY2" fmla="*/ 0 h 1260001"/>
              <a:gd name="connsiteX3" fmla="*/ 3068999 w 3068999"/>
              <a:gd name="connsiteY3" fmla="*/ 1260001 h 1260001"/>
            </a:gdLst>
            <a:ahLst/>
            <a:cxnLst>
              <a:cxn ang="0">
                <a:pos x="connsiteX0" y="connsiteY0"/>
              </a:cxn>
              <a:cxn ang="0">
                <a:pos x="connsiteX1" y="connsiteY1"/>
              </a:cxn>
              <a:cxn ang="0">
                <a:pos x="connsiteX2" y="connsiteY2"/>
              </a:cxn>
              <a:cxn ang="0">
                <a:pos x="connsiteX3" y="connsiteY3"/>
              </a:cxn>
            </a:cxnLst>
            <a:rect l="l" t="t" r="r" b="b"/>
            <a:pathLst>
              <a:path w="3068999" h="1260001">
                <a:moveTo>
                  <a:pt x="0" y="1260001"/>
                </a:moveTo>
                <a:lnTo>
                  <a:pt x="505336" y="0"/>
                </a:lnTo>
                <a:lnTo>
                  <a:pt x="3068999" y="0"/>
                </a:lnTo>
                <a:lnTo>
                  <a:pt x="3068999" y="1260001"/>
                </a:lnTo>
                <a:close/>
              </a:path>
            </a:pathLst>
          </a:custGeom>
          <a:solidFill>
            <a:schemeClr val="accent2">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3" name="Datumsplatzhalter 2">
            <a:extLst>
              <a:ext uri="{FF2B5EF4-FFF2-40B4-BE49-F238E27FC236}">
                <a16:creationId xmlns:a16="http://schemas.microsoft.com/office/drawing/2014/main" id="{4D2E359B-27DF-0D4A-AF6C-CC881153B67A}"/>
              </a:ext>
            </a:extLst>
          </p:cNvPr>
          <p:cNvSpPr>
            <a:spLocks noGrp="1"/>
          </p:cNvSpPr>
          <p:nvPr>
            <p:ph type="dt" sz="half" idx="10"/>
          </p:nvPr>
        </p:nvSpPr>
        <p:spPr/>
        <p:txBody>
          <a:bodyPr/>
          <a:lstStyle>
            <a:lvl1pPr>
              <a:defRPr>
                <a:solidFill>
                  <a:schemeClr val="bg1"/>
                </a:solidFill>
              </a:defRPr>
            </a:lvl1pPr>
          </a:lstStyle>
          <a:p>
            <a:fld id="{7E4227A7-8BD2-4174-896E-735B0C291B61}" type="datetime1">
              <a:rPr lang="de-DE" smtClean="0"/>
              <a:t>18.08.2026</a:t>
            </a:fld>
            <a:endParaRPr lang="de-DE"/>
          </a:p>
        </p:txBody>
      </p:sp>
      <p:sp>
        <p:nvSpPr>
          <p:cNvPr id="5" name="Foliennummernplatzhalter 4">
            <a:extLst>
              <a:ext uri="{FF2B5EF4-FFF2-40B4-BE49-F238E27FC236}">
                <a16:creationId xmlns:a16="http://schemas.microsoft.com/office/drawing/2014/main" id="{B388F204-435D-2953-760D-477094D2D1CA}"/>
              </a:ext>
            </a:extLst>
          </p:cNvPr>
          <p:cNvSpPr>
            <a:spLocks noGrp="1"/>
          </p:cNvSpPr>
          <p:nvPr>
            <p:ph type="sldNum" sz="quarter" idx="12"/>
          </p:nvPr>
        </p:nvSpPr>
        <p:spPr/>
        <p:txBody>
          <a:bodyPr/>
          <a:lstStyle>
            <a:lvl1pPr>
              <a:defRPr>
                <a:solidFill>
                  <a:schemeClr val="tx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219174414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ildsammlu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806541-DB72-28B3-F9BB-5237D2DA5EE9}"/>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3161634E-DA5A-D579-5C2E-2F75A294FB63}"/>
              </a:ext>
            </a:extLst>
          </p:cNvPr>
          <p:cNvSpPr>
            <a:spLocks noGrp="1"/>
          </p:cNvSpPr>
          <p:nvPr>
            <p:ph type="dt" sz="half" idx="10"/>
          </p:nvPr>
        </p:nvSpPr>
        <p:spPr/>
        <p:txBody>
          <a:bodyPr/>
          <a:lstStyle/>
          <a:p>
            <a:fld id="{927FFDB8-BCCB-4BF8-8128-6FBF6085BD04}" type="datetime1">
              <a:rPr lang="de-DE" smtClean="0"/>
              <a:t>18.08.2026</a:t>
            </a:fld>
            <a:endParaRPr lang="de-DE"/>
          </a:p>
        </p:txBody>
      </p:sp>
      <p:sp>
        <p:nvSpPr>
          <p:cNvPr id="4" name="Fußzeilenplatzhalter 3">
            <a:extLst>
              <a:ext uri="{FF2B5EF4-FFF2-40B4-BE49-F238E27FC236}">
                <a16:creationId xmlns:a16="http://schemas.microsoft.com/office/drawing/2014/main" id="{CA0F2421-09B1-9CB5-9852-0889CA3A68DC}"/>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D0EC495A-D790-869E-84D7-47624CF3FDC4}"/>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Bildplatzhalter 6">
            <a:extLst>
              <a:ext uri="{FF2B5EF4-FFF2-40B4-BE49-F238E27FC236}">
                <a16:creationId xmlns:a16="http://schemas.microsoft.com/office/drawing/2014/main" id="{BA74B39D-C4E1-EACC-D667-09F44AE0E932}"/>
              </a:ext>
            </a:extLst>
          </p:cNvPr>
          <p:cNvSpPr>
            <a:spLocks noGrp="1"/>
          </p:cNvSpPr>
          <p:nvPr>
            <p:ph type="pic" sz="quarter" idx="13" hasCustomPrompt="1"/>
          </p:nvPr>
        </p:nvSpPr>
        <p:spPr>
          <a:xfrm>
            <a:off x="515938" y="1628163"/>
            <a:ext cx="2519362" cy="1620837"/>
          </a:xfrm>
        </p:spPr>
        <p:txBody>
          <a:bodyPr anchor="ctr"/>
          <a:lstStyle>
            <a:lvl1pPr algn="ctr">
              <a:defRPr/>
            </a:lvl1pPr>
          </a:lstStyle>
          <a:p>
            <a:r>
              <a:rPr lang="en-US"/>
              <a:t>1. Bild hinzufügen</a:t>
            </a:r>
            <a:endParaRPr lang="de-DE"/>
          </a:p>
        </p:txBody>
      </p:sp>
      <p:sp>
        <p:nvSpPr>
          <p:cNvPr id="9" name="Textplatzhalter 8">
            <a:extLst>
              <a:ext uri="{FF2B5EF4-FFF2-40B4-BE49-F238E27FC236}">
                <a16:creationId xmlns:a16="http://schemas.microsoft.com/office/drawing/2014/main" id="{79D71AE1-8A10-F66C-E483-7C67FE81E523}"/>
              </a:ext>
            </a:extLst>
          </p:cNvPr>
          <p:cNvSpPr>
            <a:spLocks noGrp="1"/>
          </p:cNvSpPr>
          <p:nvPr>
            <p:ph type="body" sz="quarter" idx="14"/>
          </p:nvPr>
        </p:nvSpPr>
        <p:spPr>
          <a:xfrm>
            <a:off x="515938" y="3429000"/>
            <a:ext cx="2519362" cy="27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3" name="Bildplatzhalter 12">
            <a:extLst>
              <a:ext uri="{FF2B5EF4-FFF2-40B4-BE49-F238E27FC236}">
                <a16:creationId xmlns:a16="http://schemas.microsoft.com/office/drawing/2014/main" id="{E10CA151-B832-D857-E77C-B7B046E10B2D}"/>
              </a:ext>
            </a:extLst>
          </p:cNvPr>
          <p:cNvSpPr>
            <a:spLocks noGrp="1"/>
          </p:cNvSpPr>
          <p:nvPr>
            <p:ph type="pic" sz="quarter" idx="15" hasCustomPrompt="1"/>
          </p:nvPr>
        </p:nvSpPr>
        <p:spPr>
          <a:xfrm>
            <a:off x="3395663" y="1628163"/>
            <a:ext cx="2519362" cy="1620837"/>
          </a:xfrm>
        </p:spPr>
        <p:txBody>
          <a:bodyPr anchor="ctr"/>
          <a:lstStyle>
            <a:lvl1pPr algn="ctr">
              <a:defRPr/>
            </a:lvl1pPr>
          </a:lstStyle>
          <a:p>
            <a:r>
              <a:rPr lang="en-US"/>
              <a:t>2. Bild hinzufügen</a:t>
            </a:r>
            <a:endParaRPr lang="de-DE"/>
          </a:p>
        </p:txBody>
      </p:sp>
      <p:sp>
        <p:nvSpPr>
          <p:cNvPr id="15" name="Bildplatzhalter 14">
            <a:extLst>
              <a:ext uri="{FF2B5EF4-FFF2-40B4-BE49-F238E27FC236}">
                <a16:creationId xmlns:a16="http://schemas.microsoft.com/office/drawing/2014/main" id="{BE703568-1ED7-2678-CB3C-ABA108F6CBC5}"/>
              </a:ext>
            </a:extLst>
          </p:cNvPr>
          <p:cNvSpPr>
            <a:spLocks noGrp="1"/>
          </p:cNvSpPr>
          <p:nvPr>
            <p:ph type="pic" sz="quarter" idx="16" hasCustomPrompt="1"/>
          </p:nvPr>
        </p:nvSpPr>
        <p:spPr>
          <a:xfrm>
            <a:off x="6275388" y="1628163"/>
            <a:ext cx="2519362" cy="1620837"/>
          </a:xfrm>
        </p:spPr>
        <p:txBody>
          <a:bodyPr anchor="ctr"/>
          <a:lstStyle>
            <a:lvl1pPr algn="ctr">
              <a:defRPr/>
            </a:lvl1pPr>
          </a:lstStyle>
          <a:p>
            <a:r>
              <a:rPr lang="en-US"/>
              <a:t>3. Bild hinzufügen</a:t>
            </a:r>
            <a:endParaRPr lang="de-DE"/>
          </a:p>
        </p:txBody>
      </p:sp>
      <p:sp>
        <p:nvSpPr>
          <p:cNvPr id="19" name="Bildplatzhalter 18">
            <a:extLst>
              <a:ext uri="{FF2B5EF4-FFF2-40B4-BE49-F238E27FC236}">
                <a16:creationId xmlns:a16="http://schemas.microsoft.com/office/drawing/2014/main" id="{DB1193AD-CEBC-F745-BEE1-03A15407C896}"/>
              </a:ext>
            </a:extLst>
          </p:cNvPr>
          <p:cNvSpPr>
            <a:spLocks noGrp="1"/>
          </p:cNvSpPr>
          <p:nvPr>
            <p:ph type="pic" sz="quarter" idx="17" hasCustomPrompt="1"/>
          </p:nvPr>
        </p:nvSpPr>
        <p:spPr>
          <a:xfrm>
            <a:off x="9156700" y="1628163"/>
            <a:ext cx="2518750" cy="1620836"/>
          </a:xfrm>
        </p:spPr>
        <p:txBody>
          <a:bodyPr anchor="ctr"/>
          <a:lstStyle>
            <a:lvl1pPr algn="ctr">
              <a:defRPr/>
            </a:lvl1pPr>
          </a:lstStyle>
          <a:p>
            <a:r>
              <a:rPr lang="en-US"/>
              <a:t>4. Bild hinzufügen</a:t>
            </a:r>
            <a:endParaRPr lang="de-DE"/>
          </a:p>
        </p:txBody>
      </p:sp>
      <p:sp>
        <p:nvSpPr>
          <p:cNvPr id="21" name="Textplatzhalter 20">
            <a:extLst>
              <a:ext uri="{FF2B5EF4-FFF2-40B4-BE49-F238E27FC236}">
                <a16:creationId xmlns:a16="http://schemas.microsoft.com/office/drawing/2014/main" id="{2F3998D0-2123-4F9D-59B2-EA2F0D9D3F2B}"/>
              </a:ext>
            </a:extLst>
          </p:cNvPr>
          <p:cNvSpPr>
            <a:spLocks noGrp="1"/>
          </p:cNvSpPr>
          <p:nvPr>
            <p:ph type="body" sz="quarter" idx="18"/>
          </p:nvPr>
        </p:nvSpPr>
        <p:spPr>
          <a:xfrm>
            <a:off x="3395663" y="3429000"/>
            <a:ext cx="2519362" cy="27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3" name="Textplatzhalter 22">
            <a:extLst>
              <a:ext uri="{FF2B5EF4-FFF2-40B4-BE49-F238E27FC236}">
                <a16:creationId xmlns:a16="http://schemas.microsoft.com/office/drawing/2014/main" id="{F7C19704-A08D-91B8-A49D-4B64EFA5E329}"/>
              </a:ext>
            </a:extLst>
          </p:cNvPr>
          <p:cNvSpPr>
            <a:spLocks noGrp="1"/>
          </p:cNvSpPr>
          <p:nvPr>
            <p:ph type="body" sz="quarter" idx="19"/>
          </p:nvPr>
        </p:nvSpPr>
        <p:spPr>
          <a:xfrm>
            <a:off x="6275388" y="3429000"/>
            <a:ext cx="2519362" cy="27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5" name="Textplatzhalter 24">
            <a:extLst>
              <a:ext uri="{FF2B5EF4-FFF2-40B4-BE49-F238E27FC236}">
                <a16:creationId xmlns:a16="http://schemas.microsoft.com/office/drawing/2014/main" id="{F6D123BD-62CA-50D0-03E0-AEF5B8B9776C}"/>
              </a:ext>
            </a:extLst>
          </p:cNvPr>
          <p:cNvSpPr>
            <a:spLocks noGrp="1"/>
          </p:cNvSpPr>
          <p:nvPr>
            <p:ph type="body" sz="quarter" idx="20"/>
          </p:nvPr>
        </p:nvSpPr>
        <p:spPr>
          <a:xfrm>
            <a:off x="9155113" y="3429000"/>
            <a:ext cx="2520950" cy="27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6" name="Freihandform: Form 25">
            <a:extLst>
              <a:ext uri="{FF2B5EF4-FFF2-40B4-BE49-F238E27FC236}">
                <a16:creationId xmlns:a16="http://schemas.microsoft.com/office/drawing/2014/main" id="{1E3A7E63-8089-57B0-937F-35B6B1B326BF}"/>
              </a:ext>
            </a:extLst>
          </p:cNvPr>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3104946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tandard_mit_Bild_rechts_1">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915202F-F837-E372-EC6F-5E88A1955629}"/>
              </a:ext>
            </a:extLst>
          </p:cNvPr>
          <p:cNvSpPr/>
          <p:nvPr userDrawn="1"/>
        </p:nvSpPr>
        <p:spPr>
          <a:xfrm>
            <a:off x="8796000" y="0"/>
            <a:ext cx="3396000" cy="6858000"/>
          </a:xfrm>
          <a:prstGeom prst="rect">
            <a:avLst/>
          </a:pr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2" name="Titel 1">
            <a:extLst>
              <a:ext uri="{FF2B5EF4-FFF2-40B4-BE49-F238E27FC236}">
                <a16:creationId xmlns:a16="http://schemas.microsoft.com/office/drawing/2014/main" id="{87781713-007C-0612-C6BC-30CC158EDE69}"/>
              </a:ext>
            </a:extLst>
          </p:cNvPr>
          <p:cNvSpPr>
            <a:spLocks noGrp="1"/>
          </p:cNvSpPr>
          <p:nvPr>
            <p:ph type="title"/>
          </p:nvPr>
        </p:nvSpPr>
        <p:spPr>
          <a:xfrm>
            <a:off x="516001" y="368300"/>
            <a:ext cx="7920000"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58AA00DA-A228-D2F5-57ED-231656747C49}"/>
              </a:ext>
            </a:extLst>
          </p:cNvPr>
          <p:cNvSpPr>
            <a:spLocks noGrp="1"/>
          </p:cNvSpPr>
          <p:nvPr>
            <p:ph type="dt" sz="half" idx="10"/>
          </p:nvPr>
        </p:nvSpPr>
        <p:spPr/>
        <p:txBody>
          <a:bodyPr/>
          <a:lstStyle>
            <a:lvl1pPr>
              <a:defRPr>
                <a:solidFill>
                  <a:schemeClr val="bg1"/>
                </a:solidFill>
              </a:defRPr>
            </a:lvl1pPr>
          </a:lstStyle>
          <a:p>
            <a:fld id="{20158158-5A24-41B4-9B4A-C5AD033A36E7}" type="datetime1">
              <a:rPr lang="de-DE" smtClean="0"/>
              <a:t>18.08.2026</a:t>
            </a:fld>
            <a:endParaRPr lang="de-DE"/>
          </a:p>
        </p:txBody>
      </p:sp>
      <p:sp>
        <p:nvSpPr>
          <p:cNvPr id="4" name="Fußzeilenplatzhalter 3">
            <a:extLst>
              <a:ext uri="{FF2B5EF4-FFF2-40B4-BE49-F238E27FC236}">
                <a16:creationId xmlns:a16="http://schemas.microsoft.com/office/drawing/2014/main" id="{15AC63DD-63AD-6A35-4E88-6D536F2F43BF}"/>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2F2A7D38-4A20-6896-EEBB-1D735B3BC716}"/>
              </a:ext>
            </a:extLst>
          </p:cNvPr>
          <p:cNvSpPr>
            <a:spLocks noGrp="1"/>
          </p:cNvSpPr>
          <p:nvPr>
            <p:ph type="sldNum" sz="quarter" idx="12"/>
          </p:nvPr>
        </p:nvSpPr>
        <p:spPr/>
        <p:txBody>
          <a:bodyPr/>
          <a:lstStyle>
            <a:lvl1pPr>
              <a:defRPr>
                <a:solidFill>
                  <a:schemeClr val="bg1"/>
                </a:solidFill>
              </a:defRPr>
            </a:lvl1p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67FC6DDE-1B58-6298-3EF2-FC6938559349}"/>
              </a:ext>
            </a:extLst>
          </p:cNvPr>
          <p:cNvSpPr>
            <a:spLocks noGrp="1"/>
          </p:cNvSpPr>
          <p:nvPr>
            <p:ph type="body" sz="quarter" idx="13"/>
          </p:nvPr>
        </p:nvSpPr>
        <p:spPr>
          <a:xfrm>
            <a:off x="515939" y="1628775"/>
            <a:ext cx="6120062"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Bildplatzhalter 9">
            <a:extLst>
              <a:ext uri="{FF2B5EF4-FFF2-40B4-BE49-F238E27FC236}">
                <a16:creationId xmlns:a16="http://schemas.microsoft.com/office/drawing/2014/main" id="{0B49C613-6653-EE62-4B22-F2CA4F1D2FDB}"/>
              </a:ext>
            </a:extLst>
          </p:cNvPr>
          <p:cNvSpPr>
            <a:spLocks noGrp="1"/>
          </p:cNvSpPr>
          <p:nvPr>
            <p:ph type="pic" sz="quarter" idx="14" hasCustomPrompt="1"/>
          </p:nvPr>
        </p:nvSpPr>
        <p:spPr>
          <a:xfrm>
            <a:off x="6996000" y="1628437"/>
            <a:ext cx="5196000" cy="4500563"/>
          </a:xfrm>
        </p:spPr>
        <p:txBody>
          <a:bodyPr lIns="180000" anchor="ctr" anchorCtr="0"/>
          <a:lstStyle>
            <a:lvl1pPr>
              <a:defRPr i="1"/>
            </a:lvl1pPr>
          </a:lstStyle>
          <a:p>
            <a:r>
              <a:rPr lang="en-US"/>
              <a:t>Bild per </a:t>
            </a:r>
            <a:br>
              <a:rPr lang="en-US"/>
            </a:br>
            <a:r>
              <a:rPr lang="en-US"/>
              <a:t>Drag &amp; Drop </a:t>
            </a:r>
            <a:br>
              <a:rPr lang="en-US"/>
            </a:br>
            <a:r>
              <a:rPr lang="en-US"/>
              <a:t>hinzufügen</a:t>
            </a:r>
            <a:endParaRPr lang="de-DE"/>
          </a:p>
        </p:txBody>
      </p:sp>
    </p:spTree>
    <p:extLst>
      <p:ext uri="{BB962C8B-B14F-4D97-AF65-F5344CB8AC3E}">
        <p14:creationId xmlns:p14="http://schemas.microsoft.com/office/powerpoint/2010/main" val="392191833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tandard_mit_Bild_rechts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781713-007C-0612-C6BC-30CC158EDE69}"/>
              </a:ext>
            </a:extLst>
          </p:cNvPr>
          <p:cNvSpPr>
            <a:spLocks noGrp="1"/>
          </p:cNvSpPr>
          <p:nvPr>
            <p:ph type="title"/>
          </p:nvPr>
        </p:nvSpPr>
        <p:spPr>
          <a:xfrm>
            <a:off x="516001" y="368300"/>
            <a:ext cx="7920000"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58AA00DA-A228-D2F5-57ED-231656747C49}"/>
              </a:ext>
            </a:extLst>
          </p:cNvPr>
          <p:cNvSpPr>
            <a:spLocks noGrp="1"/>
          </p:cNvSpPr>
          <p:nvPr>
            <p:ph type="dt" sz="half" idx="10"/>
          </p:nvPr>
        </p:nvSpPr>
        <p:spPr/>
        <p:txBody>
          <a:bodyPr/>
          <a:lstStyle>
            <a:lvl1pPr>
              <a:defRPr>
                <a:solidFill>
                  <a:schemeClr val="tx1"/>
                </a:solidFill>
              </a:defRPr>
            </a:lvl1pPr>
          </a:lstStyle>
          <a:p>
            <a:fld id="{46C2FE24-3A55-4CFE-AE5B-0D513D287C7A}" type="datetime1">
              <a:rPr lang="de-DE" smtClean="0"/>
              <a:pPr/>
              <a:t>18.08.2026</a:t>
            </a:fld>
            <a:endParaRPr lang="de-DE"/>
          </a:p>
        </p:txBody>
      </p:sp>
      <p:sp>
        <p:nvSpPr>
          <p:cNvPr id="4" name="Fußzeilenplatzhalter 3">
            <a:extLst>
              <a:ext uri="{FF2B5EF4-FFF2-40B4-BE49-F238E27FC236}">
                <a16:creationId xmlns:a16="http://schemas.microsoft.com/office/drawing/2014/main" id="{15AC63DD-63AD-6A35-4E88-6D536F2F43BF}"/>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2F2A7D38-4A20-6896-EEBB-1D735B3BC716}"/>
              </a:ext>
            </a:extLst>
          </p:cNvPr>
          <p:cNvSpPr>
            <a:spLocks noGrp="1"/>
          </p:cNvSpPr>
          <p:nvPr>
            <p:ph type="sldNum" sz="quarter" idx="12"/>
          </p:nvPr>
        </p:nvSpPr>
        <p:spPr/>
        <p:txBody>
          <a:bodyPr/>
          <a:lstStyle>
            <a:lvl1pPr>
              <a:defRPr>
                <a:solidFill>
                  <a:schemeClr val="tx1"/>
                </a:solidFill>
              </a:defRPr>
            </a:lvl1p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67FC6DDE-1B58-6298-3EF2-FC6938559349}"/>
              </a:ext>
            </a:extLst>
          </p:cNvPr>
          <p:cNvSpPr>
            <a:spLocks noGrp="1"/>
          </p:cNvSpPr>
          <p:nvPr>
            <p:ph type="body" sz="quarter" idx="13"/>
          </p:nvPr>
        </p:nvSpPr>
        <p:spPr>
          <a:xfrm>
            <a:off x="515939" y="1628775"/>
            <a:ext cx="6120062"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Bildplatzhalter 9">
            <a:extLst>
              <a:ext uri="{FF2B5EF4-FFF2-40B4-BE49-F238E27FC236}">
                <a16:creationId xmlns:a16="http://schemas.microsoft.com/office/drawing/2014/main" id="{0B49C613-6653-EE62-4B22-F2CA4F1D2FDB}"/>
              </a:ext>
            </a:extLst>
          </p:cNvPr>
          <p:cNvSpPr>
            <a:spLocks noGrp="1"/>
          </p:cNvSpPr>
          <p:nvPr>
            <p:ph type="pic" sz="quarter" idx="14" hasCustomPrompt="1"/>
          </p:nvPr>
        </p:nvSpPr>
        <p:spPr>
          <a:xfrm>
            <a:off x="6996000" y="1628437"/>
            <a:ext cx="5196000" cy="4500563"/>
          </a:xfrm>
        </p:spPr>
        <p:txBody>
          <a:bodyPr lIns="180000" anchor="ctr" anchorCtr="0"/>
          <a:lstStyle>
            <a:lvl1pPr>
              <a:defRPr i="1"/>
            </a:lvl1pPr>
          </a:lstStyle>
          <a:p>
            <a:r>
              <a:rPr lang="en-US"/>
              <a:t>Bild per </a:t>
            </a:r>
            <a:br>
              <a:rPr lang="en-US"/>
            </a:br>
            <a:r>
              <a:rPr lang="en-US"/>
              <a:t>Drag &amp; Drop </a:t>
            </a:r>
            <a:br>
              <a:rPr lang="en-US"/>
            </a:br>
            <a:r>
              <a:rPr lang="en-US"/>
              <a:t>hinzufügen</a:t>
            </a:r>
            <a:endParaRPr lang="de-DE"/>
          </a:p>
        </p:txBody>
      </p:sp>
      <p:sp>
        <p:nvSpPr>
          <p:cNvPr id="14" name="Textplatzhalter 13">
            <a:extLst>
              <a:ext uri="{FF2B5EF4-FFF2-40B4-BE49-F238E27FC236}">
                <a16:creationId xmlns:a16="http://schemas.microsoft.com/office/drawing/2014/main" id="{0248239E-6871-F849-2E57-C956FB65C23C}"/>
              </a:ext>
            </a:extLst>
          </p:cNvPr>
          <p:cNvSpPr>
            <a:spLocks noGrp="1" noRot="1" noMove="1" noResize="1" noEditPoints="1" noAdjustHandles="1" noChangeArrowheads="1" noChangeShapeType="1"/>
          </p:cNvSpPr>
          <p:nvPr>
            <p:ph type="body" sz="quarter" idx="15"/>
          </p:nvPr>
        </p:nvSpPr>
        <p:spPr>
          <a:xfrm rot="5400000" flipH="1">
            <a:off x="9778811" y="295811"/>
            <a:ext cx="2709000" cy="2117378"/>
          </a:xfrm>
          <a:custGeom>
            <a:avLst/>
            <a:gdLst>
              <a:gd name="connsiteX0" fmla="*/ 2709000 w 2709000"/>
              <a:gd name="connsiteY0" fmla="*/ 2117378 h 2117378"/>
              <a:gd name="connsiteX1" fmla="*/ 2709000 w 2709000"/>
              <a:gd name="connsiteY1" fmla="*/ 0 h 2117378"/>
              <a:gd name="connsiteX2" fmla="*/ 841679 w 2709000"/>
              <a:gd name="connsiteY2" fmla="*/ 0 h 2117378"/>
              <a:gd name="connsiteX3" fmla="*/ 0 w 2709000"/>
              <a:gd name="connsiteY3" fmla="*/ 2117378 h 2117378"/>
            </a:gdLst>
            <a:ahLst/>
            <a:cxnLst>
              <a:cxn ang="0">
                <a:pos x="connsiteX0" y="connsiteY0"/>
              </a:cxn>
              <a:cxn ang="0">
                <a:pos x="connsiteX1" y="connsiteY1"/>
              </a:cxn>
              <a:cxn ang="0">
                <a:pos x="connsiteX2" y="connsiteY2"/>
              </a:cxn>
              <a:cxn ang="0">
                <a:pos x="connsiteX3" y="connsiteY3"/>
              </a:cxn>
            </a:cxnLst>
            <a:rect l="l" t="t" r="r" b="b"/>
            <a:pathLst>
              <a:path w="2709000" h="2117378">
                <a:moveTo>
                  <a:pt x="2709000" y="2117378"/>
                </a:moveTo>
                <a:lnTo>
                  <a:pt x="2709000" y="0"/>
                </a:lnTo>
                <a:lnTo>
                  <a:pt x="841679" y="0"/>
                </a:lnTo>
                <a:lnTo>
                  <a:pt x="0" y="2117378"/>
                </a:lnTo>
                <a:close/>
              </a:path>
            </a:pathLst>
          </a:custGeom>
          <a:solidFill>
            <a:schemeClr val="accent1">
              <a:alpha val="60000"/>
            </a:schemeClr>
          </a:solidFill>
        </p:spPr>
        <p:txBody>
          <a:bodyPr wrap="square">
            <a:noAutofit/>
          </a:bodyPr>
          <a:lstStyle>
            <a:lvl1pPr>
              <a:defRPr>
                <a:noFill/>
              </a:defRPr>
            </a:lvl1pPr>
          </a:lstStyle>
          <a:p>
            <a:pPr lvl="0"/>
            <a:r>
              <a:rPr lang="de-DE"/>
              <a:t>Mastertextformat bearbeiten</a:t>
            </a:r>
          </a:p>
        </p:txBody>
      </p:sp>
    </p:spTree>
    <p:extLst>
      <p:ext uri="{BB962C8B-B14F-4D97-AF65-F5344CB8AC3E}">
        <p14:creationId xmlns:p14="http://schemas.microsoft.com/office/powerpoint/2010/main" val="247896245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tandard_mit_Bild_links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56E206-EA19-D8C7-64B9-C79AD7545059}"/>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5B3D3C95-9AFC-4550-7B2A-BBB3D5242F6E}"/>
              </a:ext>
            </a:extLst>
          </p:cNvPr>
          <p:cNvSpPr>
            <a:spLocks noGrp="1"/>
          </p:cNvSpPr>
          <p:nvPr>
            <p:ph type="dt" sz="half" idx="10"/>
          </p:nvPr>
        </p:nvSpPr>
        <p:spPr/>
        <p:txBody>
          <a:bodyPr/>
          <a:lstStyle/>
          <a:p>
            <a:fld id="{6F582112-C2ED-4B2E-BDED-064E832809D8}" type="datetime1">
              <a:rPr lang="de-DE" smtClean="0"/>
              <a:t>18.08.2026</a:t>
            </a:fld>
            <a:endParaRPr lang="de-DE"/>
          </a:p>
        </p:txBody>
      </p:sp>
      <p:sp>
        <p:nvSpPr>
          <p:cNvPr id="4" name="Fußzeilenplatzhalter 3">
            <a:extLst>
              <a:ext uri="{FF2B5EF4-FFF2-40B4-BE49-F238E27FC236}">
                <a16:creationId xmlns:a16="http://schemas.microsoft.com/office/drawing/2014/main" id="{1DA18004-6E4E-E875-9799-CC015A30D81E}"/>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64E011BF-F536-CA30-5AA4-B904406BA91B}"/>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6" name="Rechteck 5">
            <a:extLst>
              <a:ext uri="{FF2B5EF4-FFF2-40B4-BE49-F238E27FC236}">
                <a16:creationId xmlns:a16="http://schemas.microsoft.com/office/drawing/2014/main" id="{A260CF0A-C77C-4815-49E0-E0371EF43F92}"/>
              </a:ext>
            </a:extLst>
          </p:cNvPr>
          <p:cNvSpPr/>
          <p:nvPr userDrawn="1"/>
        </p:nvSpPr>
        <p:spPr>
          <a:xfrm>
            <a:off x="0" y="0"/>
            <a:ext cx="336000" cy="6858000"/>
          </a:xfrm>
          <a:prstGeom prst="rect">
            <a:avLst/>
          </a:pr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8" name="Textplatzhalter 7">
            <a:extLst>
              <a:ext uri="{FF2B5EF4-FFF2-40B4-BE49-F238E27FC236}">
                <a16:creationId xmlns:a16="http://schemas.microsoft.com/office/drawing/2014/main" id="{8ED05202-52A3-1824-9D50-2C8B8BCC95CD}"/>
              </a:ext>
            </a:extLst>
          </p:cNvPr>
          <p:cNvSpPr>
            <a:spLocks noGrp="1"/>
          </p:cNvSpPr>
          <p:nvPr>
            <p:ph type="body" sz="quarter" idx="13"/>
          </p:nvPr>
        </p:nvSpPr>
        <p:spPr>
          <a:xfrm>
            <a:off x="5556000" y="1629000"/>
            <a:ext cx="6119450"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Bildplatzhalter 9">
            <a:extLst>
              <a:ext uri="{FF2B5EF4-FFF2-40B4-BE49-F238E27FC236}">
                <a16:creationId xmlns:a16="http://schemas.microsoft.com/office/drawing/2014/main" id="{9F6E69A4-BEC3-9946-5361-F30F75A1CD4D}"/>
              </a:ext>
            </a:extLst>
          </p:cNvPr>
          <p:cNvSpPr>
            <a:spLocks noGrp="1"/>
          </p:cNvSpPr>
          <p:nvPr>
            <p:ph type="pic" sz="quarter" idx="14" hasCustomPrompt="1"/>
          </p:nvPr>
        </p:nvSpPr>
        <p:spPr>
          <a:xfrm>
            <a:off x="0" y="1629025"/>
            <a:ext cx="5196000" cy="4499975"/>
          </a:xfrm>
        </p:spPr>
        <p:txBody>
          <a:bodyPr bIns="720000" anchor="ctr" anchorCtr="0"/>
          <a:lstStyle>
            <a:lvl1pPr algn="ctr">
              <a:defRPr/>
            </a:lvl1pPr>
          </a:lstStyle>
          <a:p>
            <a:r>
              <a:rPr lang="en-US"/>
              <a:t>Bild per Drag &amp; Drop hinzufügen</a:t>
            </a:r>
            <a:endParaRPr lang="de-DE"/>
          </a:p>
        </p:txBody>
      </p:sp>
    </p:spTree>
    <p:extLst>
      <p:ext uri="{BB962C8B-B14F-4D97-AF65-F5344CB8AC3E}">
        <p14:creationId xmlns:p14="http://schemas.microsoft.com/office/powerpoint/2010/main" val="70806774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tandard_mit_Bild_links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56E206-EA19-D8C7-64B9-C79AD7545059}"/>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5B3D3C95-9AFC-4550-7B2A-BBB3D5242F6E}"/>
              </a:ext>
            </a:extLst>
          </p:cNvPr>
          <p:cNvSpPr>
            <a:spLocks noGrp="1"/>
          </p:cNvSpPr>
          <p:nvPr>
            <p:ph type="dt" sz="half" idx="10"/>
          </p:nvPr>
        </p:nvSpPr>
        <p:spPr/>
        <p:txBody>
          <a:bodyPr/>
          <a:lstStyle/>
          <a:p>
            <a:fld id="{F874AFF7-4077-437D-8AF1-1820E973A1B1}" type="datetime1">
              <a:rPr lang="de-DE" smtClean="0"/>
              <a:t>18.08.2026</a:t>
            </a:fld>
            <a:endParaRPr lang="de-DE"/>
          </a:p>
        </p:txBody>
      </p:sp>
      <p:sp>
        <p:nvSpPr>
          <p:cNvPr id="4" name="Fußzeilenplatzhalter 3">
            <a:extLst>
              <a:ext uri="{FF2B5EF4-FFF2-40B4-BE49-F238E27FC236}">
                <a16:creationId xmlns:a16="http://schemas.microsoft.com/office/drawing/2014/main" id="{1DA18004-6E4E-E875-9799-CC015A30D81E}"/>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64E011BF-F536-CA30-5AA4-B904406BA91B}"/>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8" name="Textplatzhalter 7">
            <a:extLst>
              <a:ext uri="{FF2B5EF4-FFF2-40B4-BE49-F238E27FC236}">
                <a16:creationId xmlns:a16="http://schemas.microsoft.com/office/drawing/2014/main" id="{8ED05202-52A3-1824-9D50-2C8B8BCC95CD}"/>
              </a:ext>
            </a:extLst>
          </p:cNvPr>
          <p:cNvSpPr>
            <a:spLocks noGrp="1"/>
          </p:cNvSpPr>
          <p:nvPr>
            <p:ph type="body" sz="quarter" idx="13"/>
          </p:nvPr>
        </p:nvSpPr>
        <p:spPr>
          <a:xfrm>
            <a:off x="5556000" y="1629000"/>
            <a:ext cx="6119450"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Bildplatzhalter 9">
            <a:extLst>
              <a:ext uri="{FF2B5EF4-FFF2-40B4-BE49-F238E27FC236}">
                <a16:creationId xmlns:a16="http://schemas.microsoft.com/office/drawing/2014/main" id="{9F6E69A4-BEC3-9946-5361-F30F75A1CD4D}"/>
              </a:ext>
            </a:extLst>
          </p:cNvPr>
          <p:cNvSpPr>
            <a:spLocks noGrp="1"/>
          </p:cNvSpPr>
          <p:nvPr>
            <p:ph type="pic" sz="quarter" idx="14" hasCustomPrompt="1"/>
          </p:nvPr>
        </p:nvSpPr>
        <p:spPr>
          <a:xfrm>
            <a:off x="0" y="1629025"/>
            <a:ext cx="5196000" cy="4499975"/>
          </a:xfrm>
        </p:spPr>
        <p:txBody>
          <a:bodyPr bIns="720000" anchor="ctr" anchorCtr="0"/>
          <a:lstStyle>
            <a:lvl1pPr algn="ctr">
              <a:defRPr/>
            </a:lvl1pPr>
          </a:lstStyle>
          <a:p>
            <a:r>
              <a:rPr lang="en-US"/>
              <a:t>Bild per Drag &amp; Drop hinzufügen</a:t>
            </a:r>
            <a:endParaRPr lang="de-DE"/>
          </a:p>
        </p:txBody>
      </p:sp>
      <p:sp>
        <p:nvSpPr>
          <p:cNvPr id="9" name="Textplatzhalter 8">
            <a:extLst>
              <a:ext uri="{FF2B5EF4-FFF2-40B4-BE49-F238E27FC236}">
                <a16:creationId xmlns:a16="http://schemas.microsoft.com/office/drawing/2014/main" id="{5A4C0976-6825-129C-E45D-C772550060EB}"/>
              </a:ext>
            </a:extLst>
          </p:cNvPr>
          <p:cNvSpPr>
            <a:spLocks noGrp="1" noRot="1" noMove="1" noResize="1" noEditPoints="1" noAdjustHandles="1" noChangeArrowheads="1" noChangeShapeType="1"/>
          </p:cNvSpPr>
          <p:nvPr>
            <p:ph type="body" sz="quarter" idx="15"/>
          </p:nvPr>
        </p:nvSpPr>
        <p:spPr>
          <a:xfrm>
            <a:off x="0" y="0"/>
            <a:ext cx="336550" cy="3249613"/>
          </a:xfrm>
          <a:solidFill>
            <a:schemeClr val="accent4">
              <a:alpha val="60000"/>
            </a:schemeClr>
          </a:solidFill>
        </p:spPr>
        <p:txBody>
          <a:bodyPr/>
          <a:lstStyle>
            <a:lvl1pPr>
              <a:defRPr>
                <a:noFill/>
              </a:defRPr>
            </a:lvl1pPr>
          </a:lstStyle>
          <a:p>
            <a:pPr lvl="0"/>
            <a:r>
              <a:rPr lang="de-DE"/>
              <a:t>Mastertextformat bearbeiten</a:t>
            </a:r>
          </a:p>
        </p:txBody>
      </p:sp>
    </p:spTree>
    <p:extLst>
      <p:ext uri="{BB962C8B-B14F-4D97-AF65-F5344CB8AC3E}">
        <p14:creationId xmlns:p14="http://schemas.microsoft.com/office/powerpoint/2010/main" val="222143434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Voll-Bild_mit_Text_1">
    <p:bg>
      <p:bgPr>
        <a:solidFill>
          <a:schemeClr val="tx1"/>
        </a:solidFill>
        <a:effectLst/>
      </p:bgPr>
    </p:bg>
    <p:spTree>
      <p:nvGrpSpPr>
        <p:cNvPr id="1" name=""/>
        <p:cNvGrpSpPr/>
        <p:nvPr/>
      </p:nvGrpSpPr>
      <p:grpSpPr>
        <a:xfrm>
          <a:off x="0" y="0"/>
          <a:ext cx="0" cy="0"/>
          <a:chOff x="0" y="0"/>
          <a:chExt cx="0" cy="0"/>
        </a:xfrm>
      </p:grpSpPr>
      <p:sp>
        <p:nvSpPr>
          <p:cNvPr id="9" name="Bildplatzhalter 8">
            <a:extLst>
              <a:ext uri="{FF2B5EF4-FFF2-40B4-BE49-F238E27FC236}">
                <a16:creationId xmlns:a16="http://schemas.microsoft.com/office/drawing/2014/main" id="{3A460207-3E37-D7A7-27C4-6D809CDD9E8D}"/>
              </a:ext>
            </a:extLst>
          </p:cNvPr>
          <p:cNvSpPr>
            <a:spLocks noGrp="1"/>
          </p:cNvSpPr>
          <p:nvPr>
            <p:ph type="pic" sz="quarter" idx="10" hasCustomPrompt="1"/>
          </p:nvPr>
        </p:nvSpPr>
        <p:spPr>
          <a:xfrm>
            <a:off x="0" y="0"/>
            <a:ext cx="12192000" cy="6858000"/>
          </a:xfrm>
        </p:spPr>
        <p:txBody>
          <a:bodyPr bIns="720000" anchor="ctr" anchorCtr="0"/>
          <a:lstStyle>
            <a:lvl1pPr algn="ctr">
              <a:defRPr i="1">
                <a:solidFill>
                  <a:schemeClr val="bg1"/>
                </a:solidFill>
              </a:defRPr>
            </a:lvl1pPr>
          </a:lstStyle>
          <a:p>
            <a:r>
              <a:rPr lang="en-US"/>
              <a:t>Bild per Drag &amp; Drop hinzufügen</a:t>
            </a:r>
            <a:endParaRPr lang="de-DE"/>
          </a:p>
        </p:txBody>
      </p:sp>
      <p:sp>
        <p:nvSpPr>
          <p:cNvPr id="15" name="Textplatzhalter 14">
            <a:extLst>
              <a:ext uri="{FF2B5EF4-FFF2-40B4-BE49-F238E27FC236}">
                <a16:creationId xmlns:a16="http://schemas.microsoft.com/office/drawing/2014/main" id="{176EA1FA-8689-BA9D-CD87-AF99E18D1C35}"/>
              </a:ext>
            </a:extLst>
          </p:cNvPr>
          <p:cNvSpPr>
            <a:spLocks noGrp="1"/>
          </p:cNvSpPr>
          <p:nvPr>
            <p:ph type="body" sz="quarter" idx="11"/>
          </p:nvPr>
        </p:nvSpPr>
        <p:spPr>
          <a:xfrm rot="16200000" flipH="1" flipV="1">
            <a:off x="-556500" y="556502"/>
            <a:ext cx="5589003" cy="4475998"/>
          </a:xfrm>
          <a:custGeom>
            <a:avLst/>
            <a:gdLst>
              <a:gd name="connsiteX0" fmla="*/ 0 w 5589003"/>
              <a:gd name="connsiteY0" fmla="*/ 4475998 h 4475998"/>
              <a:gd name="connsiteX1" fmla="*/ 0 w 5589003"/>
              <a:gd name="connsiteY1" fmla="*/ 0 h 4475998"/>
              <a:gd name="connsiteX2" fmla="*/ 5589003 w 5589003"/>
              <a:gd name="connsiteY2" fmla="*/ 0 h 4475998"/>
              <a:gd name="connsiteX3" fmla="*/ 3776895 w 5589003"/>
              <a:gd name="connsiteY3" fmla="*/ 4475998 h 4475998"/>
            </a:gdLst>
            <a:ahLst/>
            <a:cxnLst>
              <a:cxn ang="0">
                <a:pos x="connsiteX0" y="connsiteY0"/>
              </a:cxn>
              <a:cxn ang="0">
                <a:pos x="connsiteX1" y="connsiteY1"/>
              </a:cxn>
              <a:cxn ang="0">
                <a:pos x="connsiteX2" y="connsiteY2"/>
              </a:cxn>
              <a:cxn ang="0">
                <a:pos x="connsiteX3" y="connsiteY3"/>
              </a:cxn>
            </a:cxnLst>
            <a:rect l="l" t="t" r="r" b="b"/>
            <a:pathLst>
              <a:path w="5589003" h="4475998">
                <a:moveTo>
                  <a:pt x="0" y="4475998"/>
                </a:moveTo>
                <a:lnTo>
                  <a:pt x="0" y="0"/>
                </a:lnTo>
                <a:lnTo>
                  <a:pt x="5589003" y="0"/>
                </a:lnTo>
                <a:lnTo>
                  <a:pt x="3776895" y="4475998"/>
                </a:lnTo>
                <a:close/>
              </a:path>
            </a:pathLst>
          </a:custGeom>
          <a:solidFill>
            <a:schemeClr val="accent1">
              <a:alpha val="85000"/>
            </a:schemeClr>
          </a:solidFill>
        </p:spPr>
        <p:txBody>
          <a:bodyPr wrap="square">
            <a:noAutofit/>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13" name="Textplatzhalter 12">
            <a:extLst>
              <a:ext uri="{FF2B5EF4-FFF2-40B4-BE49-F238E27FC236}">
                <a16:creationId xmlns:a16="http://schemas.microsoft.com/office/drawing/2014/main" id="{2CDA4F49-C204-D6FB-DBB2-37D0226E99FE}"/>
              </a:ext>
            </a:extLst>
          </p:cNvPr>
          <p:cNvSpPr>
            <a:spLocks noGrp="1"/>
          </p:cNvSpPr>
          <p:nvPr>
            <p:ph type="body" sz="quarter" idx="12"/>
          </p:nvPr>
        </p:nvSpPr>
        <p:spPr>
          <a:xfrm>
            <a:off x="515938" y="1628775"/>
            <a:ext cx="3600450" cy="216022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 name="Datumsplatzhalter 1">
            <a:extLst>
              <a:ext uri="{FF2B5EF4-FFF2-40B4-BE49-F238E27FC236}">
                <a16:creationId xmlns:a16="http://schemas.microsoft.com/office/drawing/2014/main" id="{E48EB089-4737-5C4A-298C-4DB4503825E4}"/>
              </a:ext>
            </a:extLst>
          </p:cNvPr>
          <p:cNvSpPr>
            <a:spLocks noGrp="1"/>
          </p:cNvSpPr>
          <p:nvPr>
            <p:ph type="dt" sz="half" idx="13"/>
          </p:nvPr>
        </p:nvSpPr>
        <p:spPr/>
        <p:txBody>
          <a:bodyPr/>
          <a:lstStyle/>
          <a:p>
            <a:fld id="{2F88208F-5824-4817-B691-4CEFE94B261E}" type="datetime1">
              <a:rPr lang="de-DE" smtClean="0"/>
              <a:t>18.08.2026</a:t>
            </a:fld>
            <a:endParaRPr lang="de-DE"/>
          </a:p>
        </p:txBody>
      </p:sp>
      <p:sp>
        <p:nvSpPr>
          <p:cNvPr id="3" name="Fußzeilenplatzhalter 2">
            <a:extLst>
              <a:ext uri="{FF2B5EF4-FFF2-40B4-BE49-F238E27FC236}">
                <a16:creationId xmlns:a16="http://schemas.microsoft.com/office/drawing/2014/main" id="{4E93591C-CE56-4D70-CCBC-C4ACEE1A1A38}"/>
              </a:ext>
            </a:extLst>
          </p:cNvPr>
          <p:cNvSpPr>
            <a:spLocks noGrp="1"/>
          </p:cNvSpPr>
          <p:nvPr>
            <p:ph type="ftr" sz="quarter" idx="14"/>
          </p:nvPr>
        </p:nvSpPr>
        <p:spPr/>
        <p:txBody>
          <a:bodyPr/>
          <a:lstStyle/>
          <a:p>
            <a:r>
              <a:rPr lang="de-DE"/>
              <a:t>Hier steht die Fußzeile</a:t>
            </a:r>
          </a:p>
        </p:txBody>
      </p:sp>
      <p:sp>
        <p:nvSpPr>
          <p:cNvPr id="4" name="Foliennummernplatzhalter 3">
            <a:extLst>
              <a:ext uri="{FF2B5EF4-FFF2-40B4-BE49-F238E27FC236}">
                <a16:creationId xmlns:a16="http://schemas.microsoft.com/office/drawing/2014/main" id="{7FDEACC3-2D8B-E251-716A-77AC7A159AE9}"/>
              </a:ext>
            </a:extLst>
          </p:cNvPr>
          <p:cNvSpPr>
            <a:spLocks noGrp="1"/>
          </p:cNvSpPr>
          <p:nvPr>
            <p:ph type="sldNum" sz="quarter" idx="15"/>
          </p:nvPr>
        </p:nvSpPr>
        <p:spPr/>
        <p:txBody>
          <a:bodyPr/>
          <a:lstStyle/>
          <a:p>
            <a:fld id="{524B4EE0-1255-4C4D-93F1-26AC3979C234}" type="slidenum">
              <a:rPr lang="de-DE" smtClean="0"/>
              <a:pPr/>
              <a:t>‹Nr.›</a:t>
            </a:fld>
            <a:endParaRPr lang="de-DE"/>
          </a:p>
        </p:txBody>
      </p:sp>
      <p:sp>
        <p:nvSpPr>
          <p:cNvPr id="5" name="Titel 4">
            <a:extLst>
              <a:ext uri="{FF2B5EF4-FFF2-40B4-BE49-F238E27FC236}">
                <a16:creationId xmlns:a16="http://schemas.microsoft.com/office/drawing/2014/main" id="{E3DDAFB1-3FCE-206C-FFEA-93878B35F501}"/>
              </a:ext>
            </a:extLst>
          </p:cNvPr>
          <p:cNvSpPr>
            <a:spLocks noGrp="1"/>
          </p:cNvSpPr>
          <p:nvPr>
            <p:ph type="title"/>
          </p:nvPr>
        </p:nvSpPr>
        <p:spPr>
          <a:xfrm>
            <a:off x="516001" y="368299"/>
            <a:ext cx="3600387" cy="900697"/>
          </a:xfrm>
        </p:spPr>
        <p:txBody>
          <a:bodyPr/>
          <a:lstStyle>
            <a:lvl1pPr>
              <a:defRPr/>
            </a:lvl1pPr>
          </a:lstStyle>
          <a:p>
            <a:r>
              <a:rPr lang="de-DE"/>
              <a:t>Mastertitelformat bearbeiten</a:t>
            </a:r>
          </a:p>
        </p:txBody>
      </p:sp>
      <p:sp>
        <p:nvSpPr>
          <p:cNvPr id="6" name="Textplatzhalter 4">
            <a:extLst>
              <a:ext uri="{FF2B5EF4-FFF2-40B4-BE49-F238E27FC236}">
                <a16:creationId xmlns:a16="http://schemas.microsoft.com/office/drawing/2014/main" id="{02F5756C-6F4B-03F8-B12E-D3F1D34FB61A}"/>
              </a:ext>
            </a:extLst>
          </p:cNvPr>
          <p:cNvSpPr>
            <a:spLocks noGrp="1"/>
          </p:cNvSpPr>
          <p:nvPr>
            <p:ph type="body" sz="quarter" idx="21"/>
          </p:nvPr>
        </p:nvSpPr>
        <p:spPr>
          <a:xfrm>
            <a:off x="376251" y="6165531"/>
            <a:ext cx="2433624" cy="638219"/>
          </a:xfrm>
          <a:blipFill>
            <a:blip r:embed="rId2">
              <a:extLs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Tree>
    <p:extLst>
      <p:ext uri="{BB962C8B-B14F-4D97-AF65-F5344CB8AC3E}">
        <p14:creationId xmlns:p14="http://schemas.microsoft.com/office/powerpoint/2010/main" val="2613753922"/>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Voll-Bild_mit_Text_2">
    <p:bg>
      <p:bgPr>
        <a:solidFill>
          <a:schemeClr val="tx1"/>
        </a:solidFill>
        <a:effectLst/>
      </p:bgPr>
    </p:bg>
    <p:spTree>
      <p:nvGrpSpPr>
        <p:cNvPr id="1" name=""/>
        <p:cNvGrpSpPr/>
        <p:nvPr/>
      </p:nvGrpSpPr>
      <p:grpSpPr>
        <a:xfrm>
          <a:off x="0" y="0"/>
          <a:ext cx="0" cy="0"/>
          <a:chOff x="0" y="0"/>
          <a:chExt cx="0" cy="0"/>
        </a:xfrm>
      </p:grpSpPr>
      <p:sp>
        <p:nvSpPr>
          <p:cNvPr id="9" name="Bildplatzhalter 8">
            <a:extLst>
              <a:ext uri="{FF2B5EF4-FFF2-40B4-BE49-F238E27FC236}">
                <a16:creationId xmlns:a16="http://schemas.microsoft.com/office/drawing/2014/main" id="{3A460207-3E37-D7A7-27C4-6D809CDD9E8D}"/>
              </a:ext>
            </a:extLst>
          </p:cNvPr>
          <p:cNvSpPr>
            <a:spLocks noGrp="1"/>
          </p:cNvSpPr>
          <p:nvPr>
            <p:ph type="pic" sz="quarter" idx="10" hasCustomPrompt="1"/>
          </p:nvPr>
        </p:nvSpPr>
        <p:spPr>
          <a:xfrm>
            <a:off x="0" y="0"/>
            <a:ext cx="12192000" cy="6858000"/>
          </a:xfrm>
        </p:spPr>
        <p:txBody>
          <a:bodyPr bIns="720000" anchor="ctr" anchorCtr="0"/>
          <a:lstStyle>
            <a:lvl1pPr algn="ctr">
              <a:defRPr i="1">
                <a:solidFill>
                  <a:schemeClr val="bg1"/>
                </a:solidFill>
              </a:defRPr>
            </a:lvl1pPr>
          </a:lstStyle>
          <a:p>
            <a:r>
              <a:rPr lang="en-US"/>
              <a:t>Bild per Drag &amp; Drop hinzufügen</a:t>
            </a:r>
            <a:endParaRPr lang="de-DE"/>
          </a:p>
        </p:txBody>
      </p:sp>
      <p:sp>
        <p:nvSpPr>
          <p:cNvPr id="15" name="Textplatzhalter 14">
            <a:extLst>
              <a:ext uri="{FF2B5EF4-FFF2-40B4-BE49-F238E27FC236}">
                <a16:creationId xmlns:a16="http://schemas.microsoft.com/office/drawing/2014/main" id="{176EA1FA-8689-BA9D-CD87-AF99E18D1C35}"/>
              </a:ext>
            </a:extLst>
          </p:cNvPr>
          <p:cNvSpPr>
            <a:spLocks noGrp="1"/>
          </p:cNvSpPr>
          <p:nvPr>
            <p:ph type="body" sz="quarter" idx="11"/>
          </p:nvPr>
        </p:nvSpPr>
        <p:spPr>
          <a:xfrm rot="5400000" flipV="1">
            <a:off x="7150074" y="556502"/>
            <a:ext cx="5589003" cy="4475998"/>
          </a:xfrm>
          <a:custGeom>
            <a:avLst/>
            <a:gdLst>
              <a:gd name="connsiteX0" fmla="*/ 0 w 5589003"/>
              <a:gd name="connsiteY0" fmla="*/ 4475998 h 4475998"/>
              <a:gd name="connsiteX1" fmla="*/ 0 w 5589003"/>
              <a:gd name="connsiteY1" fmla="*/ 0 h 4475998"/>
              <a:gd name="connsiteX2" fmla="*/ 5589003 w 5589003"/>
              <a:gd name="connsiteY2" fmla="*/ 0 h 4475998"/>
              <a:gd name="connsiteX3" fmla="*/ 3776895 w 5589003"/>
              <a:gd name="connsiteY3" fmla="*/ 4475998 h 4475998"/>
            </a:gdLst>
            <a:ahLst/>
            <a:cxnLst>
              <a:cxn ang="0">
                <a:pos x="connsiteX0" y="connsiteY0"/>
              </a:cxn>
              <a:cxn ang="0">
                <a:pos x="connsiteX1" y="connsiteY1"/>
              </a:cxn>
              <a:cxn ang="0">
                <a:pos x="connsiteX2" y="connsiteY2"/>
              </a:cxn>
              <a:cxn ang="0">
                <a:pos x="connsiteX3" y="connsiteY3"/>
              </a:cxn>
            </a:cxnLst>
            <a:rect l="l" t="t" r="r" b="b"/>
            <a:pathLst>
              <a:path w="5589003" h="4475998">
                <a:moveTo>
                  <a:pt x="0" y="4475998"/>
                </a:moveTo>
                <a:lnTo>
                  <a:pt x="0" y="0"/>
                </a:lnTo>
                <a:lnTo>
                  <a:pt x="5589003" y="0"/>
                </a:lnTo>
                <a:lnTo>
                  <a:pt x="3776895" y="4475998"/>
                </a:lnTo>
                <a:close/>
              </a:path>
            </a:pathLst>
          </a:custGeom>
          <a:solidFill>
            <a:schemeClr val="accent4">
              <a:alpha val="85000"/>
            </a:schemeClr>
          </a:solidFill>
        </p:spPr>
        <p:txBody>
          <a:bodyPr wrap="square">
            <a:noAutofit/>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2" name="Datumsplatzhalter 1">
            <a:extLst>
              <a:ext uri="{FF2B5EF4-FFF2-40B4-BE49-F238E27FC236}">
                <a16:creationId xmlns:a16="http://schemas.microsoft.com/office/drawing/2014/main" id="{E48EB089-4737-5C4A-298C-4DB4503825E4}"/>
              </a:ext>
            </a:extLst>
          </p:cNvPr>
          <p:cNvSpPr>
            <a:spLocks noGrp="1"/>
          </p:cNvSpPr>
          <p:nvPr>
            <p:ph type="dt" sz="half" idx="13"/>
          </p:nvPr>
        </p:nvSpPr>
        <p:spPr/>
        <p:txBody>
          <a:bodyPr/>
          <a:lstStyle/>
          <a:p>
            <a:fld id="{3C8EE07B-C43B-483B-96B9-5BB967579B1C}" type="datetime1">
              <a:rPr lang="de-DE" smtClean="0"/>
              <a:t>18.08.2026</a:t>
            </a:fld>
            <a:endParaRPr lang="de-DE"/>
          </a:p>
        </p:txBody>
      </p:sp>
      <p:sp>
        <p:nvSpPr>
          <p:cNvPr id="3" name="Fußzeilenplatzhalter 2">
            <a:extLst>
              <a:ext uri="{FF2B5EF4-FFF2-40B4-BE49-F238E27FC236}">
                <a16:creationId xmlns:a16="http://schemas.microsoft.com/office/drawing/2014/main" id="{4E93591C-CE56-4D70-CCBC-C4ACEE1A1A38}"/>
              </a:ext>
            </a:extLst>
          </p:cNvPr>
          <p:cNvSpPr>
            <a:spLocks noGrp="1"/>
          </p:cNvSpPr>
          <p:nvPr>
            <p:ph type="ftr" sz="quarter" idx="14"/>
          </p:nvPr>
        </p:nvSpPr>
        <p:spPr/>
        <p:txBody>
          <a:bodyPr/>
          <a:lstStyle/>
          <a:p>
            <a:r>
              <a:rPr lang="de-DE"/>
              <a:t>Hier steht die Fußzeile</a:t>
            </a:r>
          </a:p>
        </p:txBody>
      </p:sp>
      <p:sp>
        <p:nvSpPr>
          <p:cNvPr id="4" name="Foliennummernplatzhalter 3">
            <a:extLst>
              <a:ext uri="{FF2B5EF4-FFF2-40B4-BE49-F238E27FC236}">
                <a16:creationId xmlns:a16="http://schemas.microsoft.com/office/drawing/2014/main" id="{7FDEACC3-2D8B-E251-716A-77AC7A159AE9}"/>
              </a:ext>
            </a:extLst>
          </p:cNvPr>
          <p:cNvSpPr>
            <a:spLocks noGrp="1"/>
          </p:cNvSpPr>
          <p:nvPr>
            <p:ph type="sldNum" sz="quarter" idx="15"/>
          </p:nvPr>
        </p:nvSpPr>
        <p:spPr/>
        <p:txBody>
          <a:bodyPr/>
          <a:lstStyle/>
          <a:p>
            <a:fld id="{524B4EE0-1255-4C4D-93F1-26AC3979C234}" type="slidenum">
              <a:rPr lang="de-DE" smtClean="0"/>
              <a:pPr/>
              <a:t>‹Nr.›</a:t>
            </a:fld>
            <a:endParaRPr lang="de-DE"/>
          </a:p>
        </p:txBody>
      </p:sp>
      <p:sp>
        <p:nvSpPr>
          <p:cNvPr id="5" name="Titel 4">
            <a:extLst>
              <a:ext uri="{FF2B5EF4-FFF2-40B4-BE49-F238E27FC236}">
                <a16:creationId xmlns:a16="http://schemas.microsoft.com/office/drawing/2014/main" id="{E3DDAFB1-3FCE-206C-FFEA-93878B35F501}"/>
              </a:ext>
            </a:extLst>
          </p:cNvPr>
          <p:cNvSpPr>
            <a:spLocks noGrp="1"/>
          </p:cNvSpPr>
          <p:nvPr>
            <p:ph type="title"/>
          </p:nvPr>
        </p:nvSpPr>
        <p:spPr>
          <a:xfrm>
            <a:off x="8222575" y="368299"/>
            <a:ext cx="3453425" cy="900697"/>
          </a:xfrm>
        </p:spPr>
        <p:txBody>
          <a:bodyPr/>
          <a:lstStyle>
            <a:lvl1pPr>
              <a:defRPr>
                <a:solidFill>
                  <a:schemeClr val="bg1"/>
                </a:solidFill>
              </a:defRPr>
            </a:lvl1pPr>
          </a:lstStyle>
          <a:p>
            <a:r>
              <a:rPr lang="de-DE"/>
              <a:t>Mastertitelformat bearbeiten</a:t>
            </a:r>
          </a:p>
        </p:txBody>
      </p:sp>
      <p:sp>
        <p:nvSpPr>
          <p:cNvPr id="6" name="Textplatzhalter 4">
            <a:extLst>
              <a:ext uri="{FF2B5EF4-FFF2-40B4-BE49-F238E27FC236}">
                <a16:creationId xmlns:a16="http://schemas.microsoft.com/office/drawing/2014/main" id="{D5313B57-9F4F-814F-1488-517E4701FFE8}"/>
              </a:ext>
            </a:extLst>
          </p:cNvPr>
          <p:cNvSpPr>
            <a:spLocks noGrp="1"/>
          </p:cNvSpPr>
          <p:nvPr>
            <p:ph type="body" sz="quarter" idx="21"/>
          </p:nvPr>
        </p:nvSpPr>
        <p:spPr>
          <a:xfrm>
            <a:off x="376251" y="6165531"/>
            <a:ext cx="2433624" cy="638219"/>
          </a:xfrm>
          <a:blipFill>
            <a:blip r:embed="rId2">
              <a:extLs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8" name="Textplatzhalter 7">
            <a:extLst>
              <a:ext uri="{FF2B5EF4-FFF2-40B4-BE49-F238E27FC236}">
                <a16:creationId xmlns:a16="http://schemas.microsoft.com/office/drawing/2014/main" id="{1469B5D7-AAF8-DD6F-D1C8-55F2D3DE477C}"/>
              </a:ext>
            </a:extLst>
          </p:cNvPr>
          <p:cNvSpPr>
            <a:spLocks noGrp="1"/>
          </p:cNvSpPr>
          <p:nvPr>
            <p:ph type="body" sz="quarter" idx="22"/>
          </p:nvPr>
        </p:nvSpPr>
        <p:spPr>
          <a:xfrm>
            <a:off x="8223250" y="1628775"/>
            <a:ext cx="3452813" cy="2160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354822003"/>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Liste_in_Blu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C4CF86-E58A-35E7-4552-461177266E3D}"/>
              </a:ext>
            </a:extLst>
          </p:cNvPr>
          <p:cNvSpPr>
            <a:spLocks noGrp="1"/>
          </p:cNvSpPr>
          <p:nvPr>
            <p:ph type="title"/>
          </p:nvPr>
        </p:nvSpPr>
        <p:spPr>
          <a:xfrm>
            <a:off x="516000" y="368300"/>
            <a:ext cx="11160063" cy="360700"/>
          </a:xfrm>
        </p:spPr>
        <p:txBody>
          <a:bodyPr/>
          <a:lstStyle/>
          <a:p>
            <a:r>
              <a:rPr lang="de-DE"/>
              <a:t>Mastertitelformat bearbeiten</a:t>
            </a:r>
          </a:p>
        </p:txBody>
      </p:sp>
      <p:sp>
        <p:nvSpPr>
          <p:cNvPr id="3" name="Datumsplatzhalter 2">
            <a:extLst>
              <a:ext uri="{FF2B5EF4-FFF2-40B4-BE49-F238E27FC236}">
                <a16:creationId xmlns:a16="http://schemas.microsoft.com/office/drawing/2014/main" id="{068AB825-CBAF-270B-DFD0-8F80EEECF3D9}"/>
              </a:ext>
            </a:extLst>
          </p:cNvPr>
          <p:cNvSpPr>
            <a:spLocks noGrp="1"/>
          </p:cNvSpPr>
          <p:nvPr>
            <p:ph type="dt" sz="half" idx="10"/>
          </p:nvPr>
        </p:nvSpPr>
        <p:spPr/>
        <p:txBody>
          <a:bodyPr/>
          <a:lstStyle/>
          <a:p>
            <a:fld id="{D3E3A0C1-8F49-4F62-8211-D87A96180261}" type="datetime1">
              <a:rPr lang="de-DE" smtClean="0"/>
              <a:t>18.08.2026</a:t>
            </a:fld>
            <a:endParaRPr lang="de-DE"/>
          </a:p>
        </p:txBody>
      </p:sp>
      <p:sp>
        <p:nvSpPr>
          <p:cNvPr id="4" name="Fußzeilenplatzhalter 3">
            <a:extLst>
              <a:ext uri="{FF2B5EF4-FFF2-40B4-BE49-F238E27FC236}">
                <a16:creationId xmlns:a16="http://schemas.microsoft.com/office/drawing/2014/main" id="{EC41175D-0A3F-9987-A83A-EAC3025F5B17}"/>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5A829250-FD38-FF61-F21F-73E68C435AE6}"/>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Textplatzhalter 6">
            <a:extLst>
              <a:ext uri="{FF2B5EF4-FFF2-40B4-BE49-F238E27FC236}">
                <a16:creationId xmlns:a16="http://schemas.microsoft.com/office/drawing/2014/main" id="{83856683-80AB-8E4E-22B7-02C2F667502E}"/>
              </a:ext>
            </a:extLst>
          </p:cNvPr>
          <p:cNvSpPr>
            <a:spLocks noGrp="1"/>
          </p:cNvSpPr>
          <p:nvPr>
            <p:ph type="body" sz="quarter" idx="13" hasCustomPrompt="1"/>
          </p:nvPr>
        </p:nvSpPr>
        <p:spPr>
          <a:xfrm>
            <a:off x="515938" y="1089001"/>
            <a:ext cx="1260475" cy="1080000"/>
          </a:xfrm>
        </p:spPr>
        <p:txBody>
          <a:bodyPr anchor="ctr" anchorCtr="0"/>
          <a:lstStyle>
            <a:lvl1pPr algn="ctr">
              <a:lnSpc>
                <a:spcPct val="100000"/>
              </a:lnSpc>
              <a:spcAft>
                <a:spcPts val="0"/>
              </a:spcAft>
              <a:defRPr sz="10000" b="1">
                <a:solidFill>
                  <a:schemeClr val="accent2"/>
                </a:solidFill>
              </a:defRPr>
            </a:lvl1pPr>
          </a:lstStyle>
          <a:p>
            <a:pPr lvl="0"/>
            <a:r>
              <a:rPr lang="de-DE"/>
              <a:t>1</a:t>
            </a:r>
          </a:p>
        </p:txBody>
      </p:sp>
      <p:sp>
        <p:nvSpPr>
          <p:cNvPr id="9" name="Textplatzhalter 8">
            <a:extLst>
              <a:ext uri="{FF2B5EF4-FFF2-40B4-BE49-F238E27FC236}">
                <a16:creationId xmlns:a16="http://schemas.microsoft.com/office/drawing/2014/main" id="{C25B3BBC-C78E-8D07-4F4D-6D7894312C8F}"/>
              </a:ext>
            </a:extLst>
          </p:cNvPr>
          <p:cNvSpPr>
            <a:spLocks noGrp="1"/>
          </p:cNvSpPr>
          <p:nvPr>
            <p:ph type="body" sz="quarter" idx="14"/>
          </p:nvPr>
        </p:nvSpPr>
        <p:spPr>
          <a:xfrm>
            <a:off x="1955800" y="1089025"/>
            <a:ext cx="9720263" cy="1079975"/>
          </a:xfrm>
          <a:solidFill>
            <a:schemeClr val="accent2"/>
          </a:solidFill>
        </p:spPr>
        <p:txBody>
          <a:bodyPr lIns="180000" tIns="90000" rIns="180000" b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Textplatzhalter 8">
            <a:extLst>
              <a:ext uri="{FF2B5EF4-FFF2-40B4-BE49-F238E27FC236}">
                <a16:creationId xmlns:a16="http://schemas.microsoft.com/office/drawing/2014/main" id="{D45DE3C4-CE34-01C0-C2C3-9A5E0A96042B}"/>
              </a:ext>
            </a:extLst>
          </p:cNvPr>
          <p:cNvSpPr>
            <a:spLocks noGrp="1"/>
          </p:cNvSpPr>
          <p:nvPr>
            <p:ph type="body" sz="quarter" idx="15"/>
          </p:nvPr>
        </p:nvSpPr>
        <p:spPr>
          <a:xfrm>
            <a:off x="1955800" y="2349000"/>
            <a:ext cx="9720263" cy="1079975"/>
          </a:xfrm>
          <a:solidFill>
            <a:schemeClr val="accent2">
              <a:alpha val="80000"/>
            </a:schemeClr>
          </a:solidFill>
        </p:spPr>
        <p:txBody>
          <a:bodyPr lIns="180000" tIns="90000" rIns="180000" b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3" name="Textplatzhalter 8">
            <a:extLst>
              <a:ext uri="{FF2B5EF4-FFF2-40B4-BE49-F238E27FC236}">
                <a16:creationId xmlns:a16="http://schemas.microsoft.com/office/drawing/2014/main" id="{2C900785-149C-06E3-4AF5-A4530874D560}"/>
              </a:ext>
            </a:extLst>
          </p:cNvPr>
          <p:cNvSpPr>
            <a:spLocks noGrp="1"/>
          </p:cNvSpPr>
          <p:nvPr>
            <p:ph type="body" sz="quarter" idx="16"/>
          </p:nvPr>
        </p:nvSpPr>
        <p:spPr>
          <a:xfrm>
            <a:off x="1955800" y="3609000"/>
            <a:ext cx="9720263" cy="1079975"/>
          </a:xfrm>
          <a:solidFill>
            <a:schemeClr val="accent2">
              <a:alpha val="60000"/>
            </a:schemeClr>
          </a:solidFill>
        </p:spPr>
        <p:txBody>
          <a:bodyPr lIns="180000" tIns="90000" rIns="180000" b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4" name="Textplatzhalter 8">
            <a:extLst>
              <a:ext uri="{FF2B5EF4-FFF2-40B4-BE49-F238E27FC236}">
                <a16:creationId xmlns:a16="http://schemas.microsoft.com/office/drawing/2014/main" id="{EDDBD273-14A6-2F3C-929E-85E30E9F2B18}"/>
              </a:ext>
            </a:extLst>
          </p:cNvPr>
          <p:cNvSpPr>
            <a:spLocks noGrp="1"/>
          </p:cNvSpPr>
          <p:nvPr>
            <p:ph type="body" sz="quarter" idx="17"/>
          </p:nvPr>
        </p:nvSpPr>
        <p:spPr>
          <a:xfrm>
            <a:off x="1955800" y="4869000"/>
            <a:ext cx="9720263" cy="1079975"/>
          </a:xfrm>
          <a:solidFill>
            <a:schemeClr val="accent2">
              <a:alpha val="40000"/>
            </a:schemeClr>
          </a:solidFill>
        </p:spPr>
        <p:txBody>
          <a:bodyPr lIns="180000" tIns="90000" rIns="180000" b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5" name="Textplatzhalter 6">
            <a:extLst>
              <a:ext uri="{FF2B5EF4-FFF2-40B4-BE49-F238E27FC236}">
                <a16:creationId xmlns:a16="http://schemas.microsoft.com/office/drawing/2014/main" id="{768C018A-4D04-6F13-B692-CEB70D7544F8}"/>
              </a:ext>
            </a:extLst>
          </p:cNvPr>
          <p:cNvSpPr>
            <a:spLocks noGrp="1"/>
          </p:cNvSpPr>
          <p:nvPr>
            <p:ph type="body" sz="quarter" idx="18" hasCustomPrompt="1"/>
          </p:nvPr>
        </p:nvSpPr>
        <p:spPr>
          <a:xfrm>
            <a:off x="515938" y="2358976"/>
            <a:ext cx="1260475" cy="1080000"/>
          </a:xfrm>
        </p:spPr>
        <p:txBody>
          <a:bodyPr anchor="ctr" anchorCtr="0"/>
          <a:lstStyle>
            <a:lvl1pPr algn="ctr">
              <a:lnSpc>
                <a:spcPct val="100000"/>
              </a:lnSpc>
              <a:spcAft>
                <a:spcPts val="0"/>
              </a:spcAft>
              <a:defRPr sz="10000" b="1">
                <a:solidFill>
                  <a:schemeClr val="accent2">
                    <a:alpha val="80000"/>
                  </a:schemeClr>
                </a:solidFill>
              </a:defRPr>
            </a:lvl1pPr>
          </a:lstStyle>
          <a:p>
            <a:pPr lvl="0"/>
            <a:r>
              <a:rPr lang="en-US"/>
              <a:t>2</a:t>
            </a:r>
            <a:endParaRPr lang="de-DE"/>
          </a:p>
        </p:txBody>
      </p:sp>
      <p:sp>
        <p:nvSpPr>
          <p:cNvPr id="16" name="Textplatzhalter 6">
            <a:extLst>
              <a:ext uri="{FF2B5EF4-FFF2-40B4-BE49-F238E27FC236}">
                <a16:creationId xmlns:a16="http://schemas.microsoft.com/office/drawing/2014/main" id="{A054C17E-F2C1-08D1-109C-DF64DE0A842F}"/>
              </a:ext>
            </a:extLst>
          </p:cNvPr>
          <p:cNvSpPr>
            <a:spLocks noGrp="1"/>
          </p:cNvSpPr>
          <p:nvPr>
            <p:ph type="body" sz="quarter" idx="19" hasCustomPrompt="1"/>
          </p:nvPr>
        </p:nvSpPr>
        <p:spPr>
          <a:xfrm>
            <a:off x="515938" y="3608975"/>
            <a:ext cx="1260475" cy="1080000"/>
          </a:xfrm>
        </p:spPr>
        <p:txBody>
          <a:bodyPr anchor="ctr" anchorCtr="0"/>
          <a:lstStyle>
            <a:lvl1pPr algn="ctr">
              <a:lnSpc>
                <a:spcPct val="100000"/>
              </a:lnSpc>
              <a:spcAft>
                <a:spcPts val="0"/>
              </a:spcAft>
              <a:defRPr sz="10000" b="1">
                <a:solidFill>
                  <a:schemeClr val="accent2">
                    <a:alpha val="60000"/>
                  </a:schemeClr>
                </a:solidFill>
              </a:defRPr>
            </a:lvl1pPr>
          </a:lstStyle>
          <a:p>
            <a:pPr lvl="0"/>
            <a:r>
              <a:rPr lang="en-US"/>
              <a:t>3</a:t>
            </a:r>
            <a:endParaRPr lang="de-DE"/>
          </a:p>
        </p:txBody>
      </p:sp>
      <p:sp>
        <p:nvSpPr>
          <p:cNvPr id="17" name="Textplatzhalter 6">
            <a:extLst>
              <a:ext uri="{FF2B5EF4-FFF2-40B4-BE49-F238E27FC236}">
                <a16:creationId xmlns:a16="http://schemas.microsoft.com/office/drawing/2014/main" id="{9FB23671-49E7-F809-A320-17A6AFCA95A1}"/>
              </a:ext>
            </a:extLst>
          </p:cNvPr>
          <p:cNvSpPr>
            <a:spLocks noGrp="1"/>
          </p:cNvSpPr>
          <p:nvPr>
            <p:ph type="body" sz="quarter" idx="20" hasCustomPrompt="1"/>
          </p:nvPr>
        </p:nvSpPr>
        <p:spPr>
          <a:xfrm>
            <a:off x="515938" y="4869000"/>
            <a:ext cx="1260475" cy="1080000"/>
          </a:xfrm>
        </p:spPr>
        <p:txBody>
          <a:bodyPr anchor="ctr" anchorCtr="0"/>
          <a:lstStyle>
            <a:lvl1pPr algn="ctr">
              <a:lnSpc>
                <a:spcPct val="100000"/>
              </a:lnSpc>
              <a:spcAft>
                <a:spcPts val="0"/>
              </a:spcAft>
              <a:defRPr sz="10000" b="1">
                <a:solidFill>
                  <a:schemeClr val="accent2">
                    <a:alpha val="40000"/>
                  </a:schemeClr>
                </a:solidFill>
              </a:defRPr>
            </a:lvl1pPr>
          </a:lstStyle>
          <a:p>
            <a:pPr lvl="0"/>
            <a:r>
              <a:rPr lang="de-DE"/>
              <a:t>4</a:t>
            </a:r>
          </a:p>
        </p:txBody>
      </p:sp>
    </p:spTree>
    <p:extLst>
      <p:ext uri="{BB962C8B-B14F-4D97-AF65-F5344CB8AC3E}">
        <p14:creationId xmlns:p14="http://schemas.microsoft.com/office/powerpoint/2010/main" val="368848281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chlusschart_mit_Danksagung_und_Kontakt_2">
    <p:bg>
      <p:bgRef idx="1001">
        <a:schemeClr val="bg1"/>
      </p:bgRef>
    </p:bg>
    <p:spTree>
      <p:nvGrpSpPr>
        <p:cNvPr id="1" name=""/>
        <p:cNvGrpSpPr/>
        <p:nvPr/>
      </p:nvGrpSpPr>
      <p:grpSpPr>
        <a:xfrm>
          <a:off x="0" y="0"/>
          <a:ext cx="0" cy="0"/>
          <a:chOff x="0" y="0"/>
          <a:chExt cx="0" cy="0"/>
        </a:xfrm>
      </p:grpSpPr>
      <p:sp>
        <p:nvSpPr>
          <p:cNvPr id="20" name="Freihandform: Form 19">
            <a:extLst>
              <a:ext uri="{FF2B5EF4-FFF2-40B4-BE49-F238E27FC236}">
                <a16:creationId xmlns:a16="http://schemas.microsoft.com/office/drawing/2014/main" id="{B5BAA070-0501-F041-79C0-8B5814ED22EC}"/>
              </a:ext>
            </a:extLst>
          </p:cNvPr>
          <p:cNvSpPr/>
          <p:nvPr userDrawn="1"/>
        </p:nvSpPr>
        <p:spPr>
          <a:xfrm rot="16200000" flipV="1">
            <a:off x="9511501" y="5233500"/>
            <a:ext cx="1268999" cy="1980000"/>
          </a:xfrm>
          <a:custGeom>
            <a:avLst/>
            <a:gdLst>
              <a:gd name="connsiteX0" fmla="*/ 1268999 w 1268999"/>
              <a:gd name="connsiteY0" fmla="*/ 0 h 1980000"/>
              <a:gd name="connsiteX1" fmla="*/ 0 w 1268999"/>
              <a:gd name="connsiteY1" fmla="*/ 0 h 1980000"/>
              <a:gd name="connsiteX2" fmla="*/ 0 w 1268999"/>
              <a:gd name="connsiteY2" fmla="*/ 1980000 h 1980000"/>
              <a:gd name="connsiteX3" fmla="*/ 474900 w 1268999"/>
              <a:gd name="connsiteY3" fmla="*/ 1980000 h 1980000"/>
            </a:gdLst>
            <a:ahLst/>
            <a:cxnLst>
              <a:cxn ang="0">
                <a:pos x="connsiteX0" y="connsiteY0"/>
              </a:cxn>
              <a:cxn ang="0">
                <a:pos x="connsiteX1" y="connsiteY1"/>
              </a:cxn>
              <a:cxn ang="0">
                <a:pos x="connsiteX2" y="connsiteY2"/>
              </a:cxn>
              <a:cxn ang="0">
                <a:pos x="connsiteX3" y="connsiteY3"/>
              </a:cxn>
            </a:cxnLst>
            <a:rect l="l" t="t" r="r" b="b"/>
            <a:pathLst>
              <a:path w="1268999" h="1980000">
                <a:moveTo>
                  <a:pt x="1268999" y="0"/>
                </a:moveTo>
                <a:lnTo>
                  <a:pt x="0" y="0"/>
                </a:lnTo>
                <a:lnTo>
                  <a:pt x="0" y="1980000"/>
                </a:lnTo>
                <a:lnTo>
                  <a:pt x="474900" y="198000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 name="Titel 1">
            <a:extLst>
              <a:ext uri="{FF2B5EF4-FFF2-40B4-BE49-F238E27FC236}">
                <a16:creationId xmlns:a16="http://schemas.microsoft.com/office/drawing/2014/main" id="{88B905A0-1CEE-688E-3D4C-E667B5911434}"/>
              </a:ext>
            </a:extLst>
          </p:cNvPr>
          <p:cNvSpPr>
            <a:spLocks noGrp="1"/>
          </p:cNvSpPr>
          <p:nvPr>
            <p:ph type="title" hasCustomPrompt="1"/>
          </p:nvPr>
        </p:nvSpPr>
        <p:spPr>
          <a:xfrm>
            <a:off x="516001" y="3428638"/>
            <a:ext cx="6144062" cy="360362"/>
          </a:xfrm>
        </p:spPr>
        <p:txBody>
          <a:bodyPr/>
          <a:lstStyle>
            <a:lvl1pPr>
              <a:defRPr/>
            </a:lvl1pPr>
          </a:lstStyle>
          <a:p>
            <a:r>
              <a:rPr lang="de-DE"/>
              <a:t>Grußformel/Danksagung o.ä.</a:t>
            </a:r>
          </a:p>
        </p:txBody>
      </p:sp>
      <p:sp>
        <p:nvSpPr>
          <p:cNvPr id="3" name="Datumsplatzhalter 2">
            <a:extLst>
              <a:ext uri="{FF2B5EF4-FFF2-40B4-BE49-F238E27FC236}">
                <a16:creationId xmlns:a16="http://schemas.microsoft.com/office/drawing/2014/main" id="{80DCF02C-A990-9FED-BB09-4B8E474B3F08}"/>
              </a:ext>
            </a:extLst>
          </p:cNvPr>
          <p:cNvSpPr>
            <a:spLocks noGrp="1"/>
          </p:cNvSpPr>
          <p:nvPr>
            <p:ph type="dt" sz="half" idx="10"/>
          </p:nvPr>
        </p:nvSpPr>
        <p:spPr/>
        <p:txBody>
          <a:bodyPr/>
          <a:lstStyle>
            <a:lvl1pPr>
              <a:defRPr>
                <a:solidFill>
                  <a:schemeClr val="bg1"/>
                </a:solidFill>
              </a:defRPr>
            </a:lvl1pPr>
          </a:lstStyle>
          <a:p>
            <a:fld id="{A53B5D3A-363B-4AF3-823C-E0CB356D93C9}" type="datetime1">
              <a:rPr lang="de-DE" smtClean="0"/>
              <a:t>18.08.2026</a:t>
            </a:fld>
            <a:endParaRPr lang="de-DE"/>
          </a:p>
        </p:txBody>
      </p:sp>
      <p:sp>
        <p:nvSpPr>
          <p:cNvPr id="4" name="Fußzeilenplatzhalter 3">
            <a:extLst>
              <a:ext uri="{FF2B5EF4-FFF2-40B4-BE49-F238E27FC236}">
                <a16:creationId xmlns:a16="http://schemas.microsoft.com/office/drawing/2014/main" id="{4A9A4772-9503-CAA1-2D7C-7A16FF2E7328}"/>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DAD0A44B-4DD2-2CA4-9EA5-F7064A4E1F59}"/>
              </a:ext>
            </a:extLst>
          </p:cNvPr>
          <p:cNvSpPr>
            <a:spLocks noGrp="1"/>
          </p:cNvSpPr>
          <p:nvPr>
            <p:ph type="sldNum" sz="quarter" idx="12"/>
          </p:nvPr>
        </p:nvSpPr>
        <p:spPr/>
        <p:txBody>
          <a:bodyPr/>
          <a:lstStyle>
            <a:lvl1pPr>
              <a:defRPr>
                <a:solidFill>
                  <a:schemeClr val="tx1"/>
                </a:solidFill>
              </a:defRPr>
            </a:lvl1pPr>
          </a:lstStyle>
          <a:p>
            <a:fld id="{524B4EE0-1255-4C4D-93F1-26AC3979C234}" type="slidenum">
              <a:rPr lang="de-DE" smtClean="0"/>
              <a:pPr/>
              <a:t>‹Nr.›</a:t>
            </a:fld>
            <a:endParaRPr lang="de-DE"/>
          </a:p>
        </p:txBody>
      </p:sp>
      <p:sp>
        <p:nvSpPr>
          <p:cNvPr id="8" name="Textplatzhalter 7">
            <a:extLst>
              <a:ext uri="{FF2B5EF4-FFF2-40B4-BE49-F238E27FC236}">
                <a16:creationId xmlns:a16="http://schemas.microsoft.com/office/drawing/2014/main" id="{DA0A6B88-F1B3-6A1E-1539-74EC872AF71B}"/>
              </a:ext>
            </a:extLst>
          </p:cNvPr>
          <p:cNvSpPr>
            <a:spLocks noGrp="1"/>
          </p:cNvSpPr>
          <p:nvPr>
            <p:ph type="body" sz="quarter" idx="15" hasCustomPrompt="1"/>
          </p:nvPr>
        </p:nvSpPr>
        <p:spPr>
          <a:xfrm>
            <a:off x="6996000" y="3429000"/>
            <a:ext cx="4680063" cy="2700338"/>
          </a:xfrm>
        </p:spPr>
        <p:txBody>
          <a:bodyPr/>
          <a:lstStyle>
            <a:lvl1pPr>
              <a:defRPr/>
            </a:lvl1pPr>
            <a:lvl2pPr>
              <a:buClrTx/>
              <a:defRPr/>
            </a:lvl2pPr>
            <a:lvl3pPr>
              <a:buClrTx/>
              <a:defRPr/>
            </a:lvl3pPr>
            <a:lvl4pPr>
              <a:buClrTx/>
              <a:defRPr/>
            </a:lvl4pPr>
            <a:lvl5pPr>
              <a:buClrTx/>
              <a:defRPr/>
            </a:lvl5pPr>
            <a:lvl6pPr>
              <a:buClrTx/>
              <a:defRPr/>
            </a:lvl6pPr>
            <a:lvl7pPr>
              <a:buClrTx/>
              <a:defRPr/>
            </a:lvl7pPr>
            <a:lvl8pPr>
              <a:buClrTx/>
              <a:defRPr/>
            </a:lvl8pPr>
            <a:lvl9pPr>
              <a:buClrTx/>
              <a:defRPr/>
            </a:lvl9pPr>
          </a:lstStyle>
          <a:p>
            <a:pPr lvl="0"/>
            <a:r>
              <a:rPr lang="en-US"/>
              <a:t>K</a:t>
            </a:r>
            <a:r>
              <a:rPr lang="de-DE"/>
              <a:t>ontaktdaten/Anschrift Verband o.ä.</a:t>
            </a:r>
          </a:p>
        </p:txBody>
      </p:sp>
      <p:sp>
        <p:nvSpPr>
          <p:cNvPr id="18" name="Freihandform: Form 17">
            <a:extLst>
              <a:ext uri="{FF2B5EF4-FFF2-40B4-BE49-F238E27FC236}">
                <a16:creationId xmlns:a16="http://schemas.microsoft.com/office/drawing/2014/main" id="{A30A8A9F-9488-C809-F419-2F89810EE4DF}"/>
              </a:ext>
            </a:extLst>
          </p:cNvPr>
          <p:cNvSpPr/>
          <p:nvPr userDrawn="1"/>
        </p:nvSpPr>
        <p:spPr>
          <a:xfrm rot="16200000" flipV="1">
            <a:off x="-176447" y="176446"/>
            <a:ext cx="1866509" cy="1513614"/>
          </a:xfrm>
          <a:custGeom>
            <a:avLst/>
            <a:gdLst>
              <a:gd name="connsiteX0" fmla="*/ 1866509 w 1866509"/>
              <a:gd name="connsiteY0" fmla="*/ 1513614 h 1513614"/>
              <a:gd name="connsiteX1" fmla="*/ 1866509 w 1866509"/>
              <a:gd name="connsiteY1" fmla="*/ 0 h 1513614"/>
              <a:gd name="connsiteX2" fmla="*/ 607050 w 1866509"/>
              <a:gd name="connsiteY2" fmla="*/ 0 h 1513614"/>
              <a:gd name="connsiteX3" fmla="*/ 0 w 1866509"/>
              <a:gd name="connsiteY3" fmla="*/ 1513614 h 1513614"/>
            </a:gdLst>
            <a:ahLst/>
            <a:cxnLst>
              <a:cxn ang="0">
                <a:pos x="connsiteX0" y="connsiteY0"/>
              </a:cxn>
              <a:cxn ang="0">
                <a:pos x="connsiteX1" y="connsiteY1"/>
              </a:cxn>
              <a:cxn ang="0">
                <a:pos x="connsiteX2" y="connsiteY2"/>
              </a:cxn>
              <a:cxn ang="0">
                <a:pos x="connsiteX3" y="connsiteY3"/>
              </a:cxn>
            </a:cxnLst>
            <a:rect l="l" t="t" r="r" b="b"/>
            <a:pathLst>
              <a:path w="1866509" h="1513614">
                <a:moveTo>
                  <a:pt x="1866509" y="1513614"/>
                </a:moveTo>
                <a:lnTo>
                  <a:pt x="1866509" y="0"/>
                </a:lnTo>
                <a:lnTo>
                  <a:pt x="607050" y="0"/>
                </a:lnTo>
                <a:lnTo>
                  <a:pt x="0" y="1513614"/>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3" name="Freihandform: Form 12">
            <a:extLst>
              <a:ext uri="{FF2B5EF4-FFF2-40B4-BE49-F238E27FC236}">
                <a16:creationId xmlns:a16="http://schemas.microsoft.com/office/drawing/2014/main" id="{A4892771-C07F-AE15-CAF8-31CC4A4BCCD8}"/>
              </a:ext>
            </a:extLst>
          </p:cNvPr>
          <p:cNvSpPr/>
          <p:nvPr userDrawn="1"/>
        </p:nvSpPr>
        <p:spPr>
          <a:xfrm flipH="1" flipV="1">
            <a:off x="514876" y="0"/>
            <a:ext cx="1621124" cy="2709000"/>
          </a:xfrm>
          <a:custGeom>
            <a:avLst/>
            <a:gdLst>
              <a:gd name="connsiteX0" fmla="*/ 1621124 w 1621124"/>
              <a:gd name="connsiteY0" fmla="*/ 2709000 h 2709000"/>
              <a:gd name="connsiteX1" fmla="*/ 0 w 1621124"/>
              <a:gd name="connsiteY1" fmla="*/ 2709000 h 2709000"/>
              <a:gd name="connsiteX2" fmla="*/ 0 w 1621124"/>
              <a:gd name="connsiteY2" fmla="*/ 0 h 2709000"/>
              <a:gd name="connsiteX3" fmla="*/ 1621124 w 1621124"/>
              <a:gd name="connsiteY3" fmla="*/ 680858 h 2709000"/>
            </a:gdLst>
            <a:ahLst/>
            <a:cxnLst>
              <a:cxn ang="0">
                <a:pos x="connsiteX0" y="connsiteY0"/>
              </a:cxn>
              <a:cxn ang="0">
                <a:pos x="connsiteX1" y="connsiteY1"/>
              </a:cxn>
              <a:cxn ang="0">
                <a:pos x="connsiteX2" y="connsiteY2"/>
              </a:cxn>
              <a:cxn ang="0">
                <a:pos x="connsiteX3" y="connsiteY3"/>
              </a:cxn>
            </a:cxnLst>
            <a:rect l="l" t="t" r="r" b="b"/>
            <a:pathLst>
              <a:path w="1621124" h="2709000">
                <a:moveTo>
                  <a:pt x="1621124" y="2709000"/>
                </a:moveTo>
                <a:lnTo>
                  <a:pt x="0" y="2709000"/>
                </a:lnTo>
                <a:lnTo>
                  <a:pt x="0" y="0"/>
                </a:lnTo>
                <a:lnTo>
                  <a:pt x="1621124" y="680858"/>
                </a:lnTo>
                <a:close/>
              </a:path>
            </a:pathLst>
          </a:custGeom>
          <a:solidFill>
            <a:schemeClr val="accent2">
              <a:alpha val="60000"/>
            </a:schemeClr>
          </a:solidFill>
        </p:spPr>
        <p:txBody>
          <a:bodyPr wrap="square" lIns="0" tIns="0" rIns="0" bIns="0" rtlCol="0">
            <a:noAutofit/>
          </a:bodyPr>
          <a:lstStyle/>
          <a:p>
            <a:endParaRPr/>
          </a:p>
        </p:txBody>
      </p:sp>
      <p:sp>
        <p:nvSpPr>
          <p:cNvPr id="11" name="object 3">
            <a:extLst>
              <a:ext uri="{FF2B5EF4-FFF2-40B4-BE49-F238E27FC236}">
                <a16:creationId xmlns:a16="http://schemas.microsoft.com/office/drawing/2014/main" id="{B9596D18-BFDD-68B7-638A-3735E93B42F3}"/>
              </a:ext>
            </a:extLst>
          </p:cNvPr>
          <p:cNvSpPr/>
          <p:nvPr userDrawn="1"/>
        </p:nvSpPr>
        <p:spPr>
          <a:xfrm flipV="1">
            <a:off x="2496001" y="548998"/>
            <a:ext cx="360000" cy="1079775"/>
          </a:xfrm>
          <a:custGeom>
            <a:avLst/>
            <a:gdLst/>
            <a:ahLst/>
            <a:cxnLst/>
            <a:rect l="l" t="t" r="r" b="b"/>
            <a:pathLst>
              <a:path w="2522854" h="6031865">
                <a:moveTo>
                  <a:pt x="2522461" y="1019140"/>
                </a:moveTo>
                <a:lnTo>
                  <a:pt x="2522461" y="6031576"/>
                </a:lnTo>
                <a:lnTo>
                  <a:pt x="0" y="5012436"/>
                </a:lnTo>
                <a:lnTo>
                  <a:pt x="0" y="0"/>
                </a:lnTo>
                <a:lnTo>
                  <a:pt x="2522461" y="1019140"/>
                </a:lnTo>
                <a:close/>
              </a:path>
            </a:pathLst>
          </a:custGeom>
          <a:solidFill>
            <a:schemeClr val="accent4">
              <a:alpha val="60000"/>
            </a:schemeClr>
          </a:solidFill>
        </p:spPr>
        <p:txBody>
          <a:bodyPr wrap="square" lIns="0" tIns="0" rIns="0" bIns="0" rtlCol="0"/>
          <a:lstStyle/>
          <a:p>
            <a:endParaRPr/>
          </a:p>
        </p:txBody>
      </p:sp>
    </p:spTree>
    <p:extLst>
      <p:ext uri="{BB962C8B-B14F-4D97-AF65-F5344CB8AC3E}">
        <p14:creationId xmlns:p14="http://schemas.microsoft.com/office/powerpoint/2010/main" val="437117228"/>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ersona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CDAD3A-2D44-D812-BEBA-A59DC8DB859F}"/>
              </a:ext>
            </a:extLst>
          </p:cNvPr>
          <p:cNvSpPr>
            <a:spLocks noGrp="1"/>
          </p:cNvSpPr>
          <p:nvPr>
            <p:ph type="title"/>
          </p:nvPr>
        </p:nvSpPr>
        <p:spPr>
          <a:xfrm>
            <a:off x="516000" y="368300"/>
            <a:ext cx="11160063" cy="900112"/>
          </a:xfrm>
        </p:spPr>
        <p:txBody>
          <a:bodyPr/>
          <a:lstStyle/>
          <a:p>
            <a:r>
              <a:rPr lang="de-DE"/>
              <a:t>Mastertitelformat bearbeiten</a:t>
            </a:r>
          </a:p>
        </p:txBody>
      </p:sp>
      <p:sp>
        <p:nvSpPr>
          <p:cNvPr id="3" name="Datumsplatzhalter 2">
            <a:extLst>
              <a:ext uri="{FF2B5EF4-FFF2-40B4-BE49-F238E27FC236}">
                <a16:creationId xmlns:a16="http://schemas.microsoft.com/office/drawing/2014/main" id="{72D6EECF-86BF-21B9-0C53-41502BC8A37C}"/>
              </a:ext>
            </a:extLst>
          </p:cNvPr>
          <p:cNvSpPr>
            <a:spLocks noGrp="1"/>
          </p:cNvSpPr>
          <p:nvPr>
            <p:ph type="dt" sz="half" idx="10"/>
          </p:nvPr>
        </p:nvSpPr>
        <p:spPr/>
        <p:txBody>
          <a:bodyPr/>
          <a:lstStyle/>
          <a:p>
            <a:fld id="{9D4C4395-64D9-41C4-B8CC-8452ABFBF828}" type="datetime1">
              <a:rPr lang="de-DE" smtClean="0"/>
              <a:t>18.08.2026</a:t>
            </a:fld>
            <a:endParaRPr lang="de-DE"/>
          </a:p>
        </p:txBody>
      </p:sp>
      <p:sp>
        <p:nvSpPr>
          <p:cNvPr id="4" name="Fußzeilenplatzhalter 3">
            <a:extLst>
              <a:ext uri="{FF2B5EF4-FFF2-40B4-BE49-F238E27FC236}">
                <a16:creationId xmlns:a16="http://schemas.microsoft.com/office/drawing/2014/main" id="{99826D76-0E41-2705-EACC-8CFE96EAE2AE}"/>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57E8CBF-EB64-A279-2FFC-CAE94701D526}"/>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Bildplatzhalter 6">
            <a:extLst>
              <a:ext uri="{FF2B5EF4-FFF2-40B4-BE49-F238E27FC236}">
                <a16:creationId xmlns:a16="http://schemas.microsoft.com/office/drawing/2014/main" id="{5BD4247C-C7D4-122B-3E1B-76B1F1E20599}"/>
              </a:ext>
            </a:extLst>
          </p:cNvPr>
          <p:cNvSpPr>
            <a:spLocks noGrp="1"/>
          </p:cNvSpPr>
          <p:nvPr>
            <p:ph type="pic" sz="quarter" idx="13" hasCustomPrompt="1"/>
          </p:nvPr>
        </p:nvSpPr>
        <p:spPr>
          <a:xfrm>
            <a:off x="696000" y="1629000"/>
            <a:ext cx="2160000" cy="2160000"/>
          </a:xfrm>
          <a:prstGeom prst="ellipse">
            <a:avLst/>
          </a:prstGeom>
          <a:ln w="19050">
            <a:solidFill>
              <a:schemeClr val="accent1"/>
            </a:solidFill>
          </a:ln>
        </p:spPr>
        <p:txBody>
          <a:bodyPr anchor="ctr" anchorCtr="0"/>
          <a:lstStyle>
            <a:lvl1pPr algn="ctr">
              <a:defRPr i="1"/>
            </a:lvl1pPr>
          </a:lstStyle>
          <a:p>
            <a:r>
              <a:rPr lang="en-US"/>
              <a:t>Bild per Drag &amp; Drop hinzufügen</a:t>
            </a:r>
            <a:endParaRPr lang="de-DE"/>
          </a:p>
        </p:txBody>
      </p:sp>
      <p:sp>
        <p:nvSpPr>
          <p:cNvPr id="9" name="Textplatzhalter 8">
            <a:extLst>
              <a:ext uri="{FF2B5EF4-FFF2-40B4-BE49-F238E27FC236}">
                <a16:creationId xmlns:a16="http://schemas.microsoft.com/office/drawing/2014/main" id="{FCD1E69B-F8E7-D3B3-DED4-CC2158A8E428}"/>
              </a:ext>
            </a:extLst>
          </p:cNvPr>
          <p:cNvSpPr>
            <a:spLocks noGrp="1"/>
          </p:cNvSpPr>
          <p:nvPr>
            <p:ph type="body" sz="quarter" idx="14" hasCustomPrompt="1"/>
          </p:nvPr>
        </p:nvSpPr>
        <p:spPr>
          <a:xfrm>
            <a:off x="515938" y="3967448"/>
            <a:ext cx="2520062" cy="720000"/>
          </a:xfrm>
        </p:spPr>
        <p:txBody>
          <a:bodyPr anchor="ctr" anchorCtr="0"/>
          <a:lstStyle>
            <a:lvl1pPr algn="ctr">
              <a:spcAft>
                <a:spcPts val="0"/>
              </a:spcAft>
              <a:defRPr/>
            </a:lvl1pPr>
          </a:lstStyle>
          <a:p>
            <a:pPr lvl="0"/>
            <a:r>
              <a:rPr lang="de-DE"/>
              <a:t>Name</a:t>
            </a:r>
            <a:br>
              <a:rPr lang="de-DE"/>
            </a:br>
            <a:r>
              <a:rPr lang="de-DE"/>
              <a:t>Position</a:t>
            </a:r>
          </a:p>
        </p:txBody>
      </p:sp>
      <p:sp>
        <p:nvSpPr>
          <p:cNvPr id="11" name="Textplatzhalter 10">
            <a:extLst>
              <a:ext uri="{FF2B5EF4-FFF2-40B4-BE49-F238E27FC236}">
                <a16:creationId xmlns:a16="http://schemas.microsoft.com/office/drawing/2014/main" id="{6CDC145D-45B4-9715-D1BC-A5C5EBE98930}"/>
              </a:ext>
            </a:extLst>
          </p:cNvPr>
          <p:cNvSpPr>
            <a:spLocks noGrp="1"/>
          </p:cNvSpPr>
          <p:nvPr>
            <p:ph type="body" sz="quarter" idx="15"/>
          </p:nvPr>
        </p:nvSpPr>
        <p:spPr>
          <a:xfrm>
            <a:off x="515938" y="4869416"/>
            <a:ext cx="2520062" cy="1079110"/>
          </a:xfrm>
          <a:solidFill>
            <a:schemeClr val="accent1"/>
          </a:solidFill>
        </p:spPr>
        <p:txBody>
          <a:bodyPr lIns="180000" tIns="90000" rIns="180000"/>
          <a:lstStyle>
            <a:lvl1pPr>
              <a:defRPr>
                <a:solidFill>
                  <a:schemeClr val="bg1"/>
                </a:solidFill>
              </a:defRPr>
            </a:lvl1pPr>
            <a:lvl2pPr>
              <a:buClr>
                <a:schemeClr val="bg2"/>
              </a:buClr>
              <a:defRPr>
                <a:solidFill>
                  <a:schemeClr val="bg1"/>
                </a:solidFill>
              </a:defRPr>
            </a:lvl2pPr>
            <a:lvl3pPr>
              <a:buClr>
                <a:schemeClr val="bg2"/>
              </a:buClr>
              <a:defRPr>
                <a:solidFill>
                  <a:schemeClr val="bg1"/>
                </a:solidFill>
              </a:defRPr>
            </a:lvl3pPr>
            <a:lvl4pPr>
              <a:buClr>
                <a:schemeClr val="bg2"/>
              </a:buClr>
              <a:defRPr>
                <a:solidFill>
                  <a:schemeClr val="bg1"/>
                </a:solidFill>
              </a:defRPr>
            </a:lvl4pPr>
            <a:lvl5pPr>
              <a:buClr>
                <a:schemeClr val="bg2"/>
              </a:buClr>
              <a:defRPr>
                <a:solidFill>
                  <a:schemeClr val="bg1"/>
                </a:solidFill>
              </a:defRPr>
            </a:lvl5pPr>
            <a:lvl6pPr>
              <a:buClr>
                <a:schemeClr val="bg2"/>
              </a:buClr>
              <a:defRPr/>
            </a:lvl6pPr>
            <a:lvl7pPr>
              <a:buClr>
                <a:schemeClr val="bg2"/>
              </a:buClr>
              <a:defRPr/>
            </a:lvl7pPr>
            <a:lvl8pPr>
              <a:buClr>
                <a:schemeClr val="bg2"/>
              </a:buClr>
              <a:defRPr/>
            </a:lvl8pPr>
            <a:lvl9pPr>
              <a:buClr>
                <a:schemeClr val="bg2"/>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3" name="Bildplatzhalter 12">
            <a:extLst>
              <a:ext uri="{FF2B5EF4-FFF2-40B4-BE49-F238E27FC236}">
                <a16:creationId xmlns:a16="http://schemas.microsoft.com/office/drawing/2014/main" id="{683D4A18-7C0F-FE3A-285D-3000AC5426D2}"/>
              </a:ext>
            </a:extLst>
          </p:cNvPr>
          <p:cNvSpPr>
            <a:spLocks noGrp="1"/>
          </p:cNvSpPr>
          <p:nvPr>
            <p:ph type="pic" sz="quarter" idx="16" hasCustomPrompt="1"/>
          </p:nvPr>
        </p:nvSpPr>
        <p:spPr>
          <a:xfrm>
            <a:off x="3575681" y="1629000"/>
            <a:ext cx="2160000" cy="2160587"/>
          </a:xfrm>
          <a:prstGeom prst="ellipse">
            <a:avLst/>
          </a:prstGeom>
          <a:ln w="19050">
            <a:solidFill>
              <a:schemeClr val="accent2"/>
            </a:solidFill>
          </a:ln>
        </p:spPr>
        <p:txBody>
          <a:bodyPr anchor="ctr" anchorCtr="0"/>
          <a:lstStyle>
            <a:lvl1pPr algn="ctr">
              <a:defRPr i="1"/>
            </a:lvl1pPr>
          </a:lstStyle>
          <a:p>
            <a:r>
              <a:rPr lang="en-US"/>
              <a:t>Bild per Drag &amp; Drop hinzufügen</a:t>
            </a:r>
            <a:endParaRPr lang="de-DE"/>
          </a:p>
        </p:txBody>
      </p:sp>
      <p:sp>
        <p:nvSpPr>
          <p:cNvPr id="15" name="Textplatzhalter 14">
            <a:extLst>
              <a:ext uri="{FF2B5EF4-FFF2-40B4-BE49-F238E27FC236}">
                <a16:creationId xmlns:a16="http://schemas.microsoft.com/office/drawing/2014/main" id="{F5BDAD89-46A5-1925-5F69-D786EFC702B2}"/>
              </a:ext>
            </a:extLst>
          </p:cNvPr>
          <p:cNvSpPr>
            <a:spLocks noGrp="1"/>
          </p:cNvSpPr>
          <p:nvPr>
            <p:ph type="body" sz="quarter" idx="17" hasCustomPrompt="1"/>
          </p:nvPr>
        </p:nvSpPr>
        <p:spPr>
          <a:xfrm>
            <a:off x="3396000" y="3968275"/>
            <a:ext cx="2519363" cy="720725"/>
          </a:xfrm>
        </p:spPr>
        <p:txBody>
          <a:bodyPr anchor="ctr" anchorCtr="0"/>
          <a:lstStyle>
            <a:lvl1pPr algn="ctr">
              <a:spcAft>
                <a:spcPts val="0"/>
              </a:spcAft>
              <a:defRPr/>
            </a:lvl1pPr>
          </a:lstStyle>
          <a:p>
            <a:pPr lvl="0"/>
            <a:r>
              <a:rPr lang="de-DE"/>
              <a:t>Name</a:t>
            </a:r>
            <a:br>
              <a:rPr lang="de-DE"/>
            </a:br>
            <a:r>
              <a:rPr lang="de-DE"/>
              <a:t>Position</a:t>
            </a:r>
          </a:p>
        </p:txBody>
      </p:sp>
      <p:sp>
        <p:nvSpPr>
          <p:cNvPr id="17" name="Textplatzhalter 16">
            <a:extLst>
              <a:ext uri="{FF2B5EF4-FFF2-40B4-BE49-F238E27FC236}">
                <a16:creationId xmlns:a16="http://schemas.microsoft.com/office/drawing/2014/main" id="{747B9D88-9EAE-AC96-6F94-C8A6B8FE984D}"/>
              </a:ext>
            </a:extLst>
          </p:cNvPr>
          <p:cNvSpPr>
            <a:spLocks noGrp="1"/>
          </p:cNvSpPr>
          <p:nvPr>
            <p:ph type="body" sz="quarter" idx="18"/>
          </p:nvPr>
        </p:nvSpPr>
        <p:spPr>
          <a:xfrm>
            <a:off x="3396000" y="4869535"/>
            <a:ext cx="2519363" cy="1079466"/>
          </a:xfrm>
          <a:solidFill>
            <a:schemeClr val="accent2"/>
          </a:solidFill>
        </p:spPr>
        <p:txBody>
          <a:bodyPr lIns="180000" tIns="90000" r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9" name="Bildplatzhalter 18">
            <a:extLst>
              <a:ext uri="{FF2B5EF4-FFF2-40B4-BE49-F238E27FC236}">
                <a16:creationId xmlns:a16="http://schemas.microsoft.com/office/drawing/2014/main" id="{FE48C1BC-6D7A-D495-D9D1-3ED10013FB12}"/>
              </a:ext>
            </a:extLst>
          </p:cNvPr>
          <p:cNvSpPr>
            <a:spLocks noGrp="1"/>
          </p:cNvSpPr>
          <p:nvPr>
            <p:ph type="pic" sz="quarter" idx="19" hasCustomPrompt="1"/>
          </p:nvPr>
        </p:nvSpPr>
        <p:spPr>
          <a:xfrm>
            <a:off x="6456000" y="1629000"/>
            <a:ext cx="2160000" cy="2160000"/>
          </a:xfrm>
          <a:prstGeom prst="ellipse">
            <a:avLst/>
          </a:prstGeom>
          <a:ln w="19050">
            <a:solidFill>
              <a:schemeClr val="accent3"/>
            </a:solidFill>
          </a:ln>
        </p:spPr>
        <p:txBody>
          <a:bodyPr anchor="ctr" anchorCtr="0"/>
          <a:lstStyle>
            <a:lvl1pPr algn="ctr">
              <a:defRPr i="1"/>
            </a:lvl1pPr>
          </a:lstStyle>
          <a:p>
            <a:r>
              <a:rPr lang="en-US"/>
              <a:t>Bild per Drag &amp; Drop hinzufügen</a:t>
            </a:r>
            <a:endParaRPr lang="de-DE"/>
          </a:p>
        </p:txBody>
      </p:sp>
      <p:sp>
        <p:nvSpPr>
          <p:cNvPr id="21" name="Bildplatzhalter 20">
            <a:extLst>
              <a:ext uri="{FF2B5EF4-FFF2-40B4-BE49-F238E27FC236}">
                <a16:creationId xmlns:a16="http://schemas.microsoft.com/office/drawing/2014/main" id="{EF2F28D2-EC61-190D-D38D-94ECB9841896}"/>
              </a:ext>
            </a:extLst>
          </p:cNvPr>
          <p:cNvSpPr>
            <a:spLocks noGrp="1"/>
          </p:cNvSpPr>
          <p:nvPr>
            <p:ph type="pic" sz="quarter" idx="20" hasCustomPrompt="1"/>
          </p:nvPr>
        </p:nvSpPr>
        <p:spPr>
          <a:xfrm>
            <a:off x="9335681" y="1629000"/>
            <a:ext cx="2159000" cy="2160587"/>
          </a:xfrm>
          <a:prstGeom prst="ellipse">
            <a:avLst/>
          </a:prstGeom>
          <a:ln w="19050">
            <a:solidFill>
              <a:schemeClr val="accent4"/>
            </a:solidFill>
          </a:ln>
        </p:spPr>
        <p:txBody>
          <a:bodyPr anchor="ctr" anchorCtr="0"/>
          <a:lstStyle>
            <a:lvl1pPr algn="ctr">
              <a:defRPr i="1"/>
            </a:lvl1pPr>
          </a:lstStyle>
          <a:p>
            <a:r>
              <a:rPr lang="en-US"/>
              <a:t>Bild per Drag &amp; Drop hinzufügen</a:t>
            </a:r>
            <a:endParaRPr lang="de-DE"/>
          </a:p>
        </p:txBody>
      </p:sp>
      <p:sp>
        <p:nvSpPr>
          <p:cNvPr id="23" name="Textplatzhalter 22">
            <a:extLst>
              <a:ext uri="{FF2B5EF4-FFF2-40B4-BE49-F238E27FC236}">
                <a16:creationId xmlns:a16="http://schemas.microsoft.com/office/drawing/2014/main" id="{3C32C93C-C517-8A5D-EB19-82F3052C2435}"/>
              </a:ext>
            </a:extLst>
          </p:cNvPr>
          <p:cNvSpPr>
            <a:spLocks noGrp="1"/>
          </p:cNvSpPr>
          <p:nvPr>
            <p:ph type="body" sz="quarter" idx="21" hasCustomPrompt="1"/>
          </p:nvPr>
        </p:nvSpPr>
        <p:spPr>
          <a:xfrm>
            <a:off x="6275388" y="3966836"/>
            <a:ext cx="2520000" cy="720000"/>
          </a:xfrm>
        </p:spPr>
        <p:txBody>
          <a:bodyPr anchor="ctr" anchorCtr="0"/>
          <a:lstStyle>
            <a:lvl1pPr algn="ctr">
              <a:spcAft>
                <a:spcPts val="0"/>
              </a:spcAft>
              <a:defRPr/>
            </a:lvl1pPr>
          </a:lstStyle>
          <a:p>
            <a:pPr lvl="0"/>
            <a:r>
              <a:rPr lang="de-DE"/>
              <a:t>Name</a:t>
            </a:r>
            <a:br>
              <a:rPr lang="de-DE"/>
            </a:br>
            <a:r>
              <a:rPr lang="de-DE"/>
              <a:t>Position</a:t>
            </a:r>
          </a:p>
        </p:txBody>
      </p:sp>
      <p:sp>
        <p:nvSpPr>
          <p:cNvPr id="25" name="Textplatzhalter 24">
            <a:extLst>
              <a:ext uri="{FF2B5EF4-FFF2-40B4-BE49-F238E27FC236}">
                <a16:creationId xmlns:a16="http://schemas.microsoft.com/office/drawing/2014/main" id="{02E82BA9-68AC-FA47-B0F1-D472C4BA50CF}"/>
              </a:ext>
            </a:extLst>
          </p:cNvPr>
          <p:cNvSpPr>
            <a:spLocks noGrp="1"/>
          </p:cNvSpPr>
          <p:nvPr>
            <p:ph type="body" sz="quarter" idx="22"/>
          </p:nvPr>
        </p:nvSpPr>
        <p:spPr>
          <a:xfrm>
            <a:off x="6275388" y="4869000"/>
            <a:ext cx="2519362" cy="1079363"/>
          </a:xfrm>
          <a:solidFill>
            <a:schemeClr val="accent3"/>
          </a:solidFill>
        </p:spPr>
        <p:txBody>
          <a:bodyPr lIns="180000" tIns="90000" r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lvl6pPr>
            <a:lvl7pPr>
              <a:buClr>
                <a:schemeClr val="bg1"/>
              </a:buClr>
              <a:defRPr/>
            </a:lvl7pPr>
            <a:lvl8pPr>
              <a:buClr>
                <a:schemeClr val="bg1"/>
              </a:buClr>
              <a:defRPr/>
            </a:lvl8pPr>
            <a:lvl9pPr>
              <a:buClr>
                <a:schemeClr val="bg1"/>
              </a:buClr>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7" name="Textplatzhalter 26">
            <a:extLst>
              <a:ext uri="{FF2B5EF4-FFF2-40B4-BE49-F238E27FC236}">
                <a16:creationId xmlns:a16="http://schemas.microsoft.com/office/drawing/2014/main" id="{7824C0F4-FE4E-C610-1843-B8D6C33AF2AF}"/>
              </a:ext>
            </a:extLst>
          </p:cNvPr>
          <p:cNvSpPr>
            <a:spLocks noGrp="1"/>
          </p:cNvSpPr>
          <p:nvPr>
            <p:ph type="body" sz="quarter" idx="23" hasCustomPrompt="1"/>
          </p:nvPr>
        </p:nvSpPr>
        <p:spPr>
          <a:xfrm>
            <a:off x="9156700" y="3967448"/>
            <a:ext cx="2518750" cy="719388"/>
          </a:xfrm>
        </p:spPr>
        <p:txBody>
          <a:bodyPr anchor="ctr" anchorCtr="0"/>
          <a:lstStyle>
            <a:lvl1pPr algn="ctr">
              <a:spcAft>
                <a:spcPts val="0"/>
              </a:spcAft>
              <a:defRPr/>
            </a:lvl1pPr>
          </a:lstStyle>
          <a:p>
            <a:pPr lvl="0"/>
            <a:r>
              <a:rPr lang="de-DE"/>
              <a:t>Name</a:t>
            </a:r>
            <a:br>
              <a:rPr lang="de-DE"/>
            </a:br>
            <a:r>
              <a:rPr lang="de-DE"/>
              <a:t>Position</a:t>
            </a:r>
          </a:p>
        </p:txBody>
      </p:sp>
      <p:sp>
        <p:nvSpPr>
          <p:cNvPr id="29" name="Textplatzhalter 28">
            <a:extLst>
              <a:ext uri="{FF2B5EF4-FFF2-40B4-BE49-F238E27FC236}">
                <a16:creationId xmlns:a16="http://schemas.microsoft.com/office/drawing/2014/main" id="{A0FA3BD3-2488-E80B-3FB5-2D23D8131FF5}"/>
              </a:ext>
            </a:extLst>
          </p:cNvPr>
          <p:cNvSpPr>
            <a:spLocks noGrp="1"/>
          </p:cNvSpPr>
          <p:nvPr>
            <p:ph type="body" sz="quarter" idx="24"/>
          </p:nvPr>
        </p:nvSpPr>
        <p:spPr>
          <a:xfrm>
            <a:off x="9156700" y="4869000"/>
            <a:ext cx="2519363" cy="1079363"/>
          </a:xfrm>
          <a:solidFill>
            <a:schemeClr val="accent4"/>
          </a:solidFill>
        </p:spPr>
        <p:txBody>
          <a:bodyPr lIns="180000" tIns="90000" rIns="180000"/>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buClr>
                <a:schemeClr val="bg1"/>
              </a:buClr>
              <a:defRPr>
                <a:solidFill>
                  <a:schemeClr val="bg1"/>
                </a:solidFill>
              </a:defRPr>
            </a:lvl7pPr>
            <a:lvl8pPr>
              <a:buClr>
                <a:schemeClr val="bg1"/>
              </a:buClr>
              <a:defRPr>
                <a:solidFill>
                  <a:schemeClr val="bg1"/>
                </a:solidFill>
              </a:defRPr>
            </a:lvl8pPr>
            <a:lvl9pPr>
              <a:buClr>
                <a:schemeClr val="bg1"/>
              </a:buClr>
              <a:defRPr>
                <a:solidFill>
                  <a:schemeClr val="bg1"/>
                </a:solidFill>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525221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apiteltrenner_mit_Formen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92608A-917C-E90F-2E2D-7EB849B236DF}"/>
              </a:ext>
            </a:extLst>
          </p:cNvPr>
          <p:cNvSpPr>
            <a:spLocks noGrp="1"/>
          </p:cNvSpPr>
          <p:nvPr>
            <p:ph type="title"/>
          </p:nvPr>
        </p:nvSpPr>
        <p:spPr>
          <a:xfrm>
            <a:off x="516000" y="4149000"/>
            <a:ext cx="5580000" cy="1982320"/>
          </a:xfrm>
        </p:spPr>
        <p:txBody>
          <a:bodyPr/>
          <a:lstStyle>
            <a:lvl1pPr>
              <a:defRPr sz="3600"/>
            </a:lvl1pPr>
          </a:lstStyle>
          <a:p>
            <a:r>
              <a:rPr lang="de-DE"/>
              <a:t>Mastertitelformat bearbeiten</a:t>
            </a:r>
          </a:p>
        </p:txBody>
      </p:sp>
      <p:sp>
        <p:nvSpPr>
          <p:cNvPr id="8" name="Rechteck 7">
            <a:extLst>
              <a:ext uri="{FF2B5EF4-FFF2-40B4-BE49-F238E27FC236}">
                <a16:creationId xmlns:a16="http://schemas.microsoft.com/office/drawing/2014/main" id="{48163755-32C2-4E03-8F7D-04ADA3590FE6}"/>
              </a:ext>
            </a:extLst>
          </p:cNvPr>
          <p:cNvSpPr>
            <a:spLocks/>
          </p:cNvSpPr>
          <p:nvPr userDrawn="1"/>
        </p:nvSpPr>
        <p:spPr>
          <a:xfrm>
            <a:off x="7355999" y="0"/>
            <a:ext cx="4500001" cy="6858000"/>
          </a:xfrm>
          <a:prstGeom prst="rect">
            <a:avLst/>
          </a:pr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22" name="Freihandform: Form 21">
            <a:extLst>
              <a:ext uri="{FF2B5EF4-FFF2-40B4-BE49-F238E27FC236}">
                <a16:creationId xmlns:a16="http://schemas.microsoft.com/office/drawing/2014/main" id="{115AA7E9-473A-7839-A11E-57D50EA19863}"/>
              </a:ext>
            </a:extLst>
          </p:cNvPr>
          <p:cNvSpPr>
            <a:spLocks noGrp="1" noRot="1" noMove="1" noResize="1" noEditPoints="1" noAdjustHandles="1" noChangeArrowheads="1" noChangeShapeType="1"/>
          </p:cNvSpPr>
          <p:nvPr userDrawn="1"/>
        </p:nvSpPr>
        <p:spPr>
          <a:xfrm rot="5400000">
            <a:off x="8075135" y="1440865"/>
            <a:ext cx="5557729" cy="2676000"/>
          </a:xfrm>
          <a:custGeom>
            <a:avLst/>
            <a:gdLst>
              <a:gd name="connsiteX0" fmla="*/ 0 w 5557729"/>
              <a:gd name="connsiteY0" fmla="*/ 2676000 h 2676000"/>
              <a:gd name="connsiteX1" fmla="*/ 0 w 5557729"/>
              <a:gd name="connsiteY1" fmla="*/ 0 h 2676000"/>
              <a:gd name="connsiteX2" fmla="*/ 5557729 w 5557729"/>
              <a:gd name="connsiteY2" fmla="*/ 0 h 2676000"/>
              <a:gd name="connsiteX3" fmla="*/ 4484493 w 5557729"/>
              <a:gd name="connsiteY3" fmla="*/ 2676000 h 2676000"/>
            </a:gdLst>
            <a:ahLst/>
            <a:cxnLst>
              <a:cxn ang="0">
                <a:pos x="connsiteX0" y="connsiteY0"/>
              </a:cxn>
              <a:cxn ang="0">
                <a:pos x="connsiteX1" y="connsiteY1"/>
              </a:cxn>
              <a:cxn ang="0">
                <a:pos x="connsiteX2" y="connsiteY2"/>
              </a:cxn>
              <a:cxn ang="0">
                <a:pos x="connsiteX3" y="connsiteY3"/>
              </a:cxn>
            </a:cxnLst>
            <a:rect l="l" t="t" r="r" b="b"/>
            <a:pathLst>
              <a:path w="5557729" h="2676000">
                <a:moveTo>
                  <a:pt x="0" y="2676000"/>
                </a:moveTo>
                <a:lnTo>
                  <a:pt x="0" y="0"/>
                </a:lnTo>
                <a:lnTo>
                  <a:pt x="5557729" y="0"/>
                </a:lnTo>
                <a:lnTo>
                  <a:pt x="4484493" y="267600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5" name="Freihandform: Form 14">
            <a:extLst>
              <a:ext uri="{FF2B5EF4-FFF2-40B4-BE49-F238E27FC236}">
                <a16:creationId xmlns:a16="http://schemas.microsoft.com/office/drawing/2014/main" id="{9CB1DD82-2E41-54D5-EBB0-B6D23AD3CE51}"/>
              </a:ext>
            </a:extLst>
          </p:cNvPr>
          <p:cNvSpPr>
            <a:spLocks noGrp="1" noRot="1" noMove="1" noResize="1" noEditPoints="1" noAdjustHandles="1" noChangeArrowheads="1" noChangeShapeType="1"/>
          </p:cNvSpPr>
          <p:nvPr userDrawn="1"/>
        </p:nvSpPr>
        <p:spPr>
          <a:xfrm rot="5400000">
            <a:off x="-1096501" y="1096502"/>
            <a:ext cx="3789001" cy="1595999"/>
          </a:xfrm>
          <a:custGeom>
            <a:avLst/>
            <a:gdLst>
              <a:gd name="connsiteX0" fmla="*/ 0 w 3789001"/>
              <a:gd name="connsiteY0" fmla="*/ 1595999 h 1595999"/>
              <a:gd name="connsiteX1" fmla="*/ 0 w 3789001"/>
              <a:gd name="connsiteY1" fmla="*/ 0 h 1595999"/>
              <a:gd name="connsiteX2" fmla="*/ 3789001 w 3789001"/>
              <a:gd name="connsiteY2" fmla="*/ 0 h 1595999"/>
              <a:gd name="connsiteX3" fmla="*/ 3148909 w 3789001"/>
              <a:gd name="connsiteY3" fmla="*/ 1595999 h 1595999"/>
            </a:gdLst>
            <a:ahLst/>
            <a:cxnLst>
              <a:cxn ang="0">
                <a:pos x="connsiteX0" y="connsiteY0"/>
              </a:cxn>
              <a:cxn ang="0">
                <a:pos x="connsiteX1" y="connsiteY1"/>
              </a:cxn>
              <a:cxn ang="0">
                <a:pos x="connsiteX2" y="connsiteY2"/>
              </a:cxn>
              <a:cxn ang="0">
                <a:pos x="connsiteX3" y="connsiteY3"/>
              </a:cxn>
            </a:cxnLst>
            <a:rect l="l" t="t" r="r" b="b"/>
            <a:pathLst>
              <a:path w="3789001" h="1595999">
                <a:moveTo>
                  <a:pt x="0" y="1595999"/>
                </a:moveTo>
                <a:lnTo>
                  <a:pt x="0" y="0"/>
                </a:lnTo>
                <a:lnTo>
                  <a:pt x="3789001" y="0"/>
                </a:lnTo>
                <a:lnTo>
                  <a:pt x="3148909" y="1595999"/>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7" name="Freihandform: Form 16">
            <a:extLst>
              <a:ext uri="{FF2B5EF4-FFF2-40B4-BE49-F238E27FC236}">
                <a16:creationId xmlns:a16="http://schemas.microsoft.com/office/drawing/2014/main" id="{41F1CD9A-8637-3EE9-FBCC-33FDD46C9E57}"/>
              </a:ext>
            </a:extLst>
          </p:cNvPr>
          <p:cNvSpPr>
            <a:spLocks noGrp="1" noRot="1" noMove="1" noResize="1" noEditPoints="1" noAdjustHandles="1" noChangeArrowheads="1" noChangeShapeType="1"/>
          </p:cNvSpPr>
          <p:nvPr userDrawn="1"/>
        </p:nvSpPr>
        <p:spPr>
          <a:xfrm rot="16200000" flipV="1">
            <a:off x="5641501" y="3523500"/>
            <a:ext cx="4508999" cy="2160000"/>
          </a:xfrm>
          <a:custGeom>
            <a:avLst/>
            <a:gdLst>
              <a:gd name="connsiteX0" fmla="*/ 4508999 w 4508999"/>
              <a:gd name="connsiteY0" fmla="*/ 0 h 2160000"/>
              <a:gd name="connsiteX1" fmla="*/ 0 w 4508999"/>
              <a:gd name="connsiteY1" fmla="*/ 0 h 2160000"/>
              <a:gd name="connsiteX2" fmla="*/ 0 w 4508999"/>
              <a:gd name="connsiteY2" fmla="*/ 2160000 h 2160000"/>
              <a:gd name="connsiteX3" fmla="*/ 3642709 w 4508999"/>
              <a:gd name="connsiteY3" fmla="*/ 2160000 h 2160000"/>
            </a:gdLst>
            <a:ahLst/>
            <a:cxnLst>
              <a:cxn ang="0">
                <a:pos x="connsiteX0" y="connsiteY0"/>
              </a:cxn>
              <a:cxn ang="0">
                <a:pos x="connsiteX1" y="connsiteY1"/>
              </a:cxn>
              <a:cxn ang="0">
                <a:pos x="connsiteX2" y="connsiteY2"/>
              </a:cxn>
              <a:cxn ang="0">
                <a:pos x="connsiteX3" y="connsiteY3"/>
              </a:cxn>
            </a:cxnLst>
            <a:rect l="l" t="t" r="r" b="b"/>
            <a:pathLst>
              <a:path w="4508999" h="2160000">
                <a:moveTo>
                  <a:pt x="4508999" y="0"/>
                </a:moveTo>
                <a:lnTo>
                  <a:pt x="0" y="0"/>
                </a:lnTo>
                <a:lnTo>
                  <a:pt x="0" y="2160000"/>
                </a:lnTo>
                <a:lnTo>
                  <a:pt x="3642709" y="2160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3" name="Datumsplatzhalter 2">
            <a:extLst>
              <a:ext uri="{FF2B5EF4-FFF2-40B4-BE49-F238E27FC236}">
                <a16:creationId xmlns:a16="http://schemas.microsoft.com/office/drawing/2014/main" id="{4D2E359B-27DF-0D4A-AF6C-CC881153B67A}"/>
              </a:ext>
            </a:extLst>
          </p:cNvPr>
          <p:cNvSpPr>
            <a:spLocks noGrp="1"/>
          </p:cNvSpPr>
          <p:nvPr>
            <p:ph type="dt" sz="half" idx="10"/>
          </p:nvPr>
        </p:nvSpPr>
        <p:spPr/>
        <p:txBody>
          <a:bodyPr/>
          <a:lstStyle>
            <a:lvl1pPr>
              <a:defRPr>
                <a:solidFill>
                  <a:schemeClr val="bg1"/>
                </a:solidFill>
              </a:defRPr>
            </a:lvl1pPr>
          </a:lstStyle>
          <a:p>
            <a:fld id="{229A8DE7-972C-4F10-BE4E-C414D16A1E59}" type="datetime1">
              <a:rPr lang="de-DE" smtClean="0"/>
              <a:t>18.08.2026</a:t>
            </a:fld>
            <a:endParaRPr lang="de-DE"/>
          </a:p>
        </p:txBody>
      </p:sp>
      <p:sp>
        <p:nvSpPr>
          <p:cNvPr id="4" name="Fußzeilenplatzhalter 3">
            <a:extLst>
              <a:ext uri="{FF2B5EF4-FFF2-40B4-BE49-F238E27FC236}">
                <a16:creationId xmlns:a16="http://schemas.microsoft.com/office/drawing/2014/main" id="{0BB7EFC4-BB32-D50E-042F-2C1005E7566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388F204-435D-2953-760D-477094D2D1CA}"/>
              </a:ext>
            </a:extLst>
          </p:cNvPr>
          <p:cNvSpPr>
            <a:spLocks noGrp="1"/>
          </p:cNvSpPr>
          <p:nvPr>
            <p:ph type="sldNum" sz="quarter" idx="12"/>
          </p:nvPr>
        </p:nvSpPr>
        <p:spPr/>
        <p:txBody>
          <a:bodyPr/>
          <a:lstStyle>
            <a:lvl1pPr>
              <a:defRPr>
                <a:solidFill>
                  <a:schemeClr val="bg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428586605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CDAD3A-2D44-D812-BEBA-A59DC8DB859F}"/>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72D6EECF-86BF-21B9-0C53-41502BC8A37C}"/>
              </a:ext>
            </a:extLst>
          </p:cNvPr>
          <p:cNvSpPr>
            <a:spLocks noGrp="1"/>
          </p:cNvSpPr>
          <p:nvPr>
            <p:ph type="dt" sz="half" idx="10"/>
          </p:nvPr>
        </p:nvSpPr>
        <p:spPr/>
        <p:txBody>
          <a:bodyPr/>
          <a:lstStyle/>
          <a:p>
            <a:fld id="{278B3444-8CD8-4759-8D9B-C0DB61B81BF8}" type="datetime1">
              <a:rPr lang="de-DE" smtClean="0"/>
              <a:t>18.08.2026</a:t>
            </a:fld>
            <a:endParaRPr lang="de-DE"/>
          </a:p>
        </p:txBody>
      </p:sp>
      <p:sp>
        <p:nvSpPr>
          <p:cNvPr id="4" name="Fußzeilenplatzhalter 3">
            <a:extLst>
              <a:ext uri="{FF2B5EF4-FFF2-40B4-BE49-F238E27FC236}">
                <a16:creationId xmlns:a16="http://schemas.microsoft.com/office/drawing/2014/main" id="{99826D76-0E41-2705-EACC-8CFE96EAE2AE}"/>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57E8CBF-EB64-A279-2FFC-CAE94701D526}"/>
              </a:ext>
            </a:extLst>
          </p:cNvPr>
          <p:cNvSpPr>
            <a:spLocks noGrp="1"/>
          </p:cNvSpPr>
          <p:nvPr>
            <p:ph type="sldNum" sz="quarter" idx="12"/>
          </p:nvPr>
        </p:nvSpPr>
        <p:spPr/>
        <p:txBody>
          <a:bodyPr/>
          <a:lstStyle/>
          <a:p>
            <a:fld id="{524B4EE0-1255-4C4D-93F1-26AC3979C234}" type="slidenum">
              <a:rPr lang="de-DE" smtClean="0"/>
              <a:pPr/>
              <a:t>‹Nr.›</a:t>
            </a:fld>
            <a:endParaRPr lang="de-DE"/>
          </a:p>
        </p:txBody>
      </p:sp>
      <p:sp>
        <p:nvSpPr>
          <p:cNvPr id="7" name="Bildplatzhalter 6">
            <a:extLst>
              <a:ext uri="{FF2B5EF4-FFF2-40B4-BE49-F238E27FC236}">
                <a16:creationId xmlns:a16="http://schemas.microsoft.com/office/drawing/2014/main" id="{5BD4247C-C7D4-122B-3E1B-76B1F1E20599}"/>
              </a:ext>
            </a:extLst>
          </p:cNvPr>
          <p:cNvSpPr>
            <a:spLocks noGrp="1"/>
          </p:cNvSpPr>
          <p:nvPr>
            <p:ph type="pic" sz="quarter" idx="13" hasCustomPrompt="1"/>
          </p:nvPr>
        </p:nvSpPr>
        <p:spPr>
          <a:xfrm>
            <a:off x="1416000" y="2169000"/>
            <a:ext cx="2160000" cy="2160000"/>
          </a:xfrm>
          <a:prstGeom prst="ellipse">
            <a:avLst/>
          </a:prstGeom>
          <a:ln w="19050">
            <a:solidFill>
              <a:schemeClr val="accent3"/>
            </a:solidFill>
          </a:ln>
        </p:spPr>
        <p:txBody>
          <a:bodyPr anchor="ctr" anchorCtr="0"/>
          <a:lstStyle>
            <a:lvl1pPr algn="ctr">
              <a:defRPr i="1"/>
            </a:lvl1pPr>
          </a:lstStyle>
          <a:p>
            <a:r>
              <a:rPr lang="en-US"/>
              <a:t>Bild per Drag &amp; Drop hinzufügen</a:t>
            </a:r>
            <a:endParaRPr lang="de-DE"/>
          </a:p>
        </p:txBody>
      </p:sp>
      <p:sp>
        <p:nvSpPr>
          <p:cNvPr id="9" name="Textplatzhalter 8">
            <a:extLst>
              <a:ext uri="{FF2B5EF4-FFF2-40B4-BE49-F238E27FC236}">
                <a16:creationId xmlns:a16="http://schemas.microsoft.com/office/drawing/2014/main" id="{FCD1E69B-F8E7-D3B3-DED4-CC2158A8E428}"/>
              </a:ext>
            </a:extLst>
          </p:cNvPr>
          <p:cNvSpPr>
            <a:spLocks noGrp="1"/>
          </p:cNvSpPr>
          <p:nvPr>
            <p:ph type="body" sz="quarter" idx="14" hasCustomPrompt="1"/>
          </p:nvPr>
        </p:nvSpPr>
        <p:spPr>
          <a:xfrm>
            <a:off x="1235938" y="4499525"/>
            <a:ext cx="2520062" cy="720000"/>
          </a:xfrm>
        </p:spPr>
        <p:txBody>
          <a:bodyPr anchor="ctr" anchorCtr="0"/>
          <a:lstStyle>
            <a:lvl1pPr algn="ctr">
              <a:spcAft>
                <a:spcPts val="0"/>
              </a:spcAft>
              <a:defRPr/>
            </a:lvl1pPr>
          </a:lstStyle>
          <a:p>
            <a:pPr lvl="0"/>
            <a:r>
              <a:rPr lang="de-DE"/>
              <a:t>Name</a:t>
            </a:r>
            <a:br>
              <a:rPr lang="de-DE"/>
            </a:br>
            <a:r>
              <a:rPr lang="de-DE"/>
              <a:t>Position</a:t>
            </a:r>
          </a:p>
        </p:txBody>
      </p:sp>
      <p:sp>
        <p:nvSpPr>
          <p:cNvPr id="6" name="Freihandform: Form 5">
            <a:extLst>
              <a:ext uri="{FF2B5EF4-FFF2-40B4-BE49-F238E27FC236}">
                <a16:creationId xmlns:a16="http://schemas.microsoft.com/office/drawing/2014/main" id="{CF6EED3C-0E23-7A19-E43B-F0A82A457B9E}"/>
              </a:ext>
            </a:extLst>
          </p:cNvPr>
          <p:cNvSpPr/>
          <p:nvPr userDrawn="1"/>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0" name="Textplatzhalter 9">
            <a:extLst>
              <a:ext uri="{FF2B5EF4-FFF2-40B4-BE49-F238E27FC236}">
                <a16:creationId xmlns:a16="http://schemas.microsoft.com/office/drawing/2014/main" id="{F9A2A111-C264-5ED2-11E4-ACDF86ED7AB8}"/>
              </a:ext>
            </a:extLst>
          </p:cNvPr>
          <p:cNvSpPr>
            <a:spLocks noGrp="1"/>
          </p:cNvSpPr>
          <p:nvPr>
            <p:ph type="body" sz="quarter" idx="16" hasCustomPrompt="1"/>
          </p:nvPr>
        </p:nvSpPr>
        <p:spPr>
          <a:xfrm>
            <a:off x="4836000" y="1809000"/>
            <a:ext cx="6120000" cy="3060000"/>
          </a:xfrm>
        </p:spPr>
        <p:txBody>
          <a:bodyPr anchor="ctr" anchorCtr="0">
            <a:normAutofit/>
          </a:bodyPr>
          <a:lstStyle>
            <a:lvl1pPr algn="ctr">
              <a:defRPr sz="2200" i="1"/>
            </a:lvl1pPr>
          </a:lstStyle>
          <a:p>
            <a:pPr lvl="0"/>
            <a:r>
              <a:rPr lang="de-DE"/>
              <a:t>Hier das Zitat einfügen</a:t>
            </a:r>
          </a:p>
        </p:txBody>
      </p:sp>
      <p:sp>
        <p:nvSpPr>
          <p:cNvPr id="28" name="Textplatzhalter 27">
            <a:extLst>
              <a:ext uri="{FF2B5EF4-FFF2-40B4-BE49-F238E27FC236}">
                <a16:creationId xmlns:a16="http://schemas.microsoft.com/office/drawing/2014/main" id="{3272187A-A46E-9BF1-5235-1CBD4AA1CC45}"/>
              </a:ext>
            </a:extLst>
          </p:cNvPr>
          <p:cNvSpPr>
            <a:spLocks noGrp="1"/>
          </p:cNvSpPr>
          <p:nvPr>
            <p:ph type="body" sz="quarter" idx="20"/>
          </p:nvPr>
        </p:nvSpPr>
        <p:spPr>
          <a:xfrm>
            <a:off x="4115407" y="4590000"/>
            <a:ext cx="360087" cy="450000"/>
          </a:xfrm>
          <a:prstGeom prst="parallelogram">
            <a:avLst/>
          </a:prstGeo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29" name="Textplatzhalter 27">
            <a:extLst>
              <a:ext uri="{FF2B5EF4-FFF2-40B4-BE49-F238E27FC236}">
                <a16:creationId xmlns:a16="http://schemas.microsoft.com/office/drawing/2014/main" id="{123226BF-4596-9B05-D2C3-5D4AFDB4AA76}"/>
              </a:ext>
            </a:extLst>
          </p:cNvPr>
          <p:cNvSpPr>
            <a:spLocks noGrp="1"/>
          </p:cNvSpPr>
          <p:nvPr>
            <p:ph type="body" sz="quarter" idx="21"/>
          </p:nvPr>
        </p:nvSpPr>
        <p:spPr>
          <a:xfrm>
            <a:off x="4475913" y="4599000"/>
            <a:ext cx="360087" cy="450000"/>
          </a:xfrm>
          <a:prstGeom prst="parallelogram">
            <a:avLst/>
          </a:prstGeo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30" name="Textplatzhalter 27">
            <a:extLst>
              <a:ext uri="{FF2B5EF4-FFF2-40B4-BE49-F238E27FC236}">
                <a16:creationId xmlns:a16="http://schemas.microsoft.com/office/drawing/2014/main" id="{1619FA01-70FE-9613-AB2F-A3C97BE1F203}"/>
              </a:ext>
            </a:extLst>
          </p:cNvPr>
          <p:cNvSpPr>
            <a:spLocks noGrp="1"/>
          </p:cNvSpPr>
          <p:nvPr>
            <p:ph type="body" sz="quarter" idx="22"/>
          </p:nvPr>
        </p:nvSpPr>
        <p:spPr>
          <a:xfrm>
            <a:off x="10962150" y="1619525"/>
            <a:ext cx="360087" cy="450000"/>
          </a:xfrm>
          <a:prstGeom prst="parallelogram">
            <a:avLst/>
          </a:prstGeo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31" name="Textplatzhalter 27">
            <a:extLst>
              <a:ext uri="{FF2B5EF4-FFF2-40B4-BE49-F238E27FC236}">
                <a16:creationId xmlns:a16="http://schemas.microsoft.com/office/drawing/2014/main" id="{AE6CCFCA-6FDA-8210-12D6-EFE989FCF0C9}"/>
              </a:ext>
            </a:extLst>
          </p:cNvPr>
          <p:cNvSpPr>
            <a:spLocks noGrp="1"/>
          </p:cNvSpPr>
          <p:nvPr>
            <p:ph type="body" sz="quarter" idx="23"/>
          </p:nvPr>
        </p:nvSpPr>
        <p:spPr>
          <a:xfrm>
            <a:off x="11322656" y="1619525"/>
            <a:ext cx="360087" cy="450000"/>
          </a:xfrm>
          <a:prstGeom prst="parallelogram">
            <a:avLst/>
          </a:prstGeo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Tree>
    <p:extLst>
      <p:ext uri="{BB962C8B-B14F-4D97-AF65-F5344CB8AC3E}">
        <p14:creationId xmlns:p14="http://schemas.microsoft.com/office/powerpoint/2010/main" val="35975746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itel_mit_Formen_ohne_Zusatz">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CE01B90F-963F-29EB-8D29-6A8A64F71D9D}"/>
              </a:ext>
            </a:extLst>
          </p:cNvPr>
          <p:cNvSpPr>
            <a:spLocks noGrp="1" noRot="1" noMove="1" noResize="1" noEditPoints="1" noAdjustHandles="1" noChangeArrowheads="1" noChangeShapeType="1"/>
          </p:cNvSpPr>
          <p:nvPr/>
        </p:nvSpPr>
        <p:spPr>
          <a:xfrm>
            <a:off x="8795387" y="0"/>
            <a:ext cx="2880063"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8" name="Rechteck 7">
            <a:extLst>
              <a:ext uri="{FF2B5EF4-FFF2-40B4-BE49-F238E27FC236}">
                <a16:creationId xmlns:a16="http://schemas.microsoft.com/office/drawing/2014/main" id="{A31C4325-7BFD-FC09-E067-B51B568D6213}"/>
              </a:ext>
            </a:extLst>
          </p:cNvPr>
          <p:cNvSpPr>
            <a:spLocks noGrp="1" noRot="1" noMove="1" noResize="1" noEditPoints="1" noAdjustHandles="1" noChangeArrowheads="1" noChangeShapeType="1"/>
          </p:cNvSpPr>
          <p:nvPr/>
        </p:nvSpPr>
        <p:spPr>
          <a:xfrm>
            <a:off x="8256000" y="0"/>
            <a:ext cx="3420063" cy="6858000"/>
          </a:xfrm>
          <a:prstGeom prst="rect">
            <a:avLst/>
          </a:pr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7" name="Freihandform: Form 16">
            <a:extLst>
              <a:ext uri="{FF2B5EF4-FFF2-40B4-BE49-F238E27FC236}">
                <a16:creationId xmlns:a16="http://schemas.microsoft.com/office/drawing/2014/main" id="{C7EB1CC5-BE71-9D5D-F067-9282250DA6B8}"/>
              </a:ext>
            </a:extLst>
          </p:cNvPr>
          <p:cNvSpPr>
            <a:spLocks noGrp="1" noRot="1" noMove="1" noResize="1" noEditPoints="1" noAdjustHandles="1" noChangeArrowheads="1" noChangeShapeType="1"/>
          </p:cNvSpPr>
          <p:nvPr/>
        </p:nvSpPr>
        <p:spPr>
          <a:xfrm rot="5400000">
            <a:off x="-750971" y="750971"/>
            <a:ext cx="2917942" cy="1416000"/>
          </a:xfrm>
          <a:custGeom>
            <a:avLst/>
            <a:gdLst>
              <a:gd name="connsiteX0" fmla="*/ 0 w 2917942"/>
              <a:gd name="connsiteY0" fmla="*/ 1416000 h 1416000"/>
              <a:gd name="connsiteX1" fmla="*/ 0 w 2917942"/>
              <a:gd name="connsiteY1" fmla="*/ 0 h 1416000"/>
              <a:gd name="connsiteX2" fmla="*/ 2917942 w 2917942"/>
              <a:gd name="connsiteY2" fmla="*/ 0 h 1416000"/>
              <a:gd name="connsiteX3" fmla="*/ 2350041 w 2917942"/>
              <a:gd name="connsiteY3" fmla="*/ 1416000 h 1416000"/>
            </a:gdLst>
            <a:ahLst/>
            <a:cxnLst>
              <a:cxn ang="0">
                <a:pos x="connsiteX0" y="connsiteY0"/>
              </a:cxn>
              <a:cxn ang="0">
                <a:pos x="connsiteX1" y="connsiteY1"/>
              </a:cxn>
              <a:cxn ang="0">
                <a:pos x="connsiteX2" y="connsiteY2"/>
              </a:cxn>
              <a:cxn ang="0">
                <a:pos x="connsiteX3" y="connsiteY3"/>
              </a:cxn>
            </a:cxnLst>
            <a:rect l="l" t="t" r="r" b="b"/>
            <a:pathLst>
              <a:path w="2917942" h="1416000">
                <a:moveTo>
                  <a:pt x="0" y="1416000"/>
                </a:moveTo>
                <a:lnTo>
                  <a:pt x="0" y="0"/>
                </a:lnTo>
                <a:lnTo>
                  <a:pt x="2917942" y="0"/>
                </a:lnTo>
                <a:lnTo>
                  <a:pt x="2350041" y="141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 name="Titel 1">
            <a:extLst>
              <a:ext uri="{FF2B5EF4-FFF2-40B4-BE49-F238E27FC236}">
                <a16:creationId xmlns:a16="http://schemas.microsoft.com/office/drawing/2014/main" id="{8D50629E-7B42-86E4-0C8F-DD76377A75CC}"/>
              </a:ext>
            </a:extLst>
          </p:cNvPr>
          <p:cNvSpPr>
            <a:spLocks noGrp="1"/>
          </p:cNvSpPr>
          <p:nvPr>
            <p:ph type="title"/>
          </p:nvPr>
        </p:nvSpPr>
        <p:spPr>
          <a:xfrm>
            <a:off x="516001" y="3969000"/>
            <a:ext cx="5580000" cy="1980000"/>
          </a:xfrm>
        </p:spPr>
        <p:txBody>
          <a:bodyPr/>
          <a:lstStyle>
            <a:lvl1pPr>
              <a:defRPr sz="4800"/>
            </a:lvl1pPr>
          </a:lstStyle>
          <a:p>
            <a:r>
              <a:rPr lang="de-DE"/>
              <a:t>Mastertitelformat bearbeiten</a:t>
            </a:r>
          </a:p>
        </p:txBody>
      </p:sp>
      <p:sp>
        <p:nvSpPr>
          <p:cNvPr id="15" name="Rechteck 14">
            <a:extLst>
              <a:ext uri="{FF2B5EF4-FFF2-40B4-BE49-F238E27FC236}">
                <a16:creationId xmlns:a16="http://schemas.microsoft.com/office/drawing/2014/main" id="{FB9FE63A-D1B4-147D-5496-8104C2D2F636}"/>
              </a:ext>
            </a:extLst>
          </p:cNvPr>
          <p:cNvSpPr>
            <a:spLocks noGrp="1" noRot="1" noMove="1" noResize="1" noEditPoints="1" noAdjustHandles="1" noChangeArrowheads="1" noChangeShapeType="1"/>
          </p:cNvSpPr>
          <p:nvPr/>
        </p:nvSpPr>
        <p:spPr>
          <a:xfrm>
            <a:off x="11676063" y="0"/>
            <a:ext cx="539937" cy="6858000"/>
          </a:xfrm>
          <a:prstGeom prst="rect">
            <a:avLst/>
          </a:pr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5" name="Fußzeilenplatzhalter 4">
            <a:extLst>
              <a:ext uri="{FF2B5EF4-FFF2-40B4-BE49-F238E27FC236}">
                <a16:creationId xmlns:a16="http://schemas.microsoft.com/office/drawing/2014/main" id="{8F08C169-8E38-E2C4-4C43-7BE2122BAE53}"/>
              </a:ext>
            </a:extLst>
          </p:cNvPr>
          <p:cNvSpPr>
            <a:spLocks noGrp="1"/>
          </p:cNvSpPr>
          <p:nvPr>
            <p:ph type="ftr" sz="quarter" idx="12"/>
          </p:nvPr>
        </p:nvSpPr>
        <p:spPr/>
        <p:txBody>
          <a:bodyPr/>
          <a:lstStyle/>
          <a:p>
            <a:r>
              <a:rPr lang="de-DE"/>
              <a:t>Hier steht die Fußzeile</a:t>
            </a:r>
          </a:p>
        </p:txBody>
      </p:sp>
      <p:sp>
        <p:nvSpPr>
          <p:cNvPr id="7" name="Freihandform: Form 6">
            <a:extLst>
              <a:ext uri="{FF2B5EF4-FFF2-40B4-BE49-F238E27FC236}">
                <a16:creationId xmlns:a16="http://schemas.microsoft.com/office/drawing/2014/main" id="{0155C03F-6486-76AA-AA76-A677731E890C}"/>
              </a:ext>
            </a:extLst>
          </p:cNvPr>
          <p:cNvSpPr>
            <a:spLocks/>
          </p:cNvSpPr>
          <p:nvPr/>
        </p:nvSpPr>
        <p:spPr>
          <a:xfrm>
            <a:off x="9696000" y="1989000"/>
            <a:ext cx="2496000" cy="4869000"/>
          </a:xfrm>
          <a:custGeom>
            <a:avLst/>
            <a:gdLst>
              <a:gd name="connsiteX0" fmla="*/ 0 w 2496000"/>
              <a:gd name="connsiteY0" fmla="*/ 0 h 4869000"/>
              <a:gd name="connsiteX1" fmla="*/ 2496000 w 2496000"/>
              <a:gd name="connsiteY1" fmla="*/ 1008449 h 4869000"/>
              <a:gd name="connsiteX2" fmla="*/ 2496000 w 2496000"/>
              <a:gd name="connsiteY2" fmla="*/ 4869000 h 4869000"/>
              <a:gd name="connsiteX3" fmla="*/ 0 w 2496000"/>
              <a:gd name="connsiteY3" fmla="*/ 4869000 h 4869000"/>
            </a:gdLst>
            <a:ahLst/>
            <a:cxnLst>
              <a:cxn ang="0">
                <a:pos x="connsiteX0" y="connsiteY0"/>
              </a:cxn>
              <a:cxn ang="0">
                <a:pos x="connsiteX1" y="connsiteY1"/>
              </a:cxn>
              <a:cxn ang="0">
                <a:pos x="connsiteX2" y="connsiteY2"/>
              </a:cxn>
              <a:cxn ang="0">
                <a:pos x="connsiteX3" y="connsiteY3"/>
              </a:cxn>
            </a:cxnLst>
            <a:rect l="l" t="t" r="r" b="b"/>
            <a:pathLst>
              <a:path w="2496000" h="4869000">
                <a:moveTo>
                  <a:pt x="0" y="0"/>
                </a:moveTo>
                <a:lnTo>
                  <a:pt x="2496000" y="1008449"/>
                </a:lnTo>
                <a:lnTo>
                  <a:pt x="2496000" y="4869000"/>
                </a:lnTo>
                <a:lnTo>
                  <a:pt x="0" y="4869000"/>
                </a:lnTo>
                <a:close/>
              </a:path>
            </a:pathLst>
          </a:custGeom>
          <a:solidFill>
            <a:schemeClr val="accent2">
              <a:alpha val="60000"/>
            </a:schemeClr>
          </a:solidFill>
        </p:spPr>
        <p:txBody>
          <a:bodyPr wrap="square" lIns="0" tIns="0" rIns="0" bIns="0" rtlCol="0">
            <a:noAutofit/>
          </a:bodyPr>
          <a:lstStyle/>
          <a:p>
            <a:endParaRPr/>
          </a:p>
        </p:txBody>
      </p:sp>
      <p:sp>
        <p:nvSpPr>
          <p:cNvPr id="4" name="Datumsplatzhalter 3">
            <a:extLst>
              <a:ext uri="{FF2B5EF4-FFF2-40B4-BE49-F238E27FC236}">
                <a16:creationId xmlns:a16="http://schemas.microsoft.com/office/drawing/2014/main" id="{4DDFBA50-5519-6071-511D-139DCF5717B2}"/>
              </a:ext>
            </a:extLst>
          </p:cNvPr>
          <p:cNvSpPr>
            <a:spLocks noGrp="1"/>
          </p:cNvSpPr>
          <p:nvPr>
            <p:ph type="dt" sz="half" idx="11"/>
          </p:nvPr>
        </p:nvSpPr>
        <p:spPr/>
        <p:txBody>
          <a:bodyPr/>
          <a:lstStyle>
            <a:lvl1pPr>
              <a:defRPr>
                <a:solidFill>
                  <a:schemeClr val="bg1"/>
                </a:solidFill>
              </a:defRPr>
            </a:lvl1pPr>
          </a:lstStyle>
          <a:p>
            <a:fld id="{C6215494-25BB-4BA5-B27C-A3E5F6D1A4A9}" type="datetime1">
              <a:rPr lang="de-DE" smtClean="0"/>
              <a:t>18.08.2026</a:t>
            </a:fld>
            <a:endParaRPr lang="de-DE"/>
          </a:p>
        </p:txBody>
      </p:sp>
      <p:sp>
        <p:nvSpPr>
          <p:cNvPr id="6" name="Foliennummernplatzhalter 5">
            <a:extLst>
              <a:ext uri="{FF2B5EF4-FFF2-40B4-BE49-F238E27FC236}">
                <a16:creationId xmlns:a16="http://schemas.microsoft.com/office/drawing/2014/main" id="{64D0E0DA-F147-C95D-72C2-D041AFF77F00}"/>
              </a:ext>
            </a:extLst>
          </p:cNvPr>
          <p:cNvSpPr>
            <a:spLocks noGrp="1"/>
          </p:cNvSpPr>
          <p:nvPr>
            <p:ph type="sldNum" sz="quarter" idx="13"/>
          </p:nvPr>
        </p:nvSpPr>
        <p:spPr/>
        <p:txBody>
          <a:bodyPr/>
          <a:lstStyle>
            <a:lvl1pPr>
              <a:defRPr>
                <a:solidFill>
                  <a:schemeClr val="bg1"/>
                </a:solidFill>
              </a:defRPr>
            </a:lvl1pPr>
          </a:lstStyle>
          <a:p>
            <a:pPr>
              <a:defRPr/>
            </a:pPr>
            <a:fld id="{F59C7568-EE8A-472F-BDCB-18FF2300C251}" type="slidenum">
              <a:rPr lang="en-US" altLang="de-DE" smtClean="0"/>
              <a:pPr>
                <a:defRPr/>
              </a:pPr>
              <a:t>‹Nr.›</a:t>
            </a:fld>
            <a:endParaRPr lang="en-US" altLang="de-DE" dirty="0"/>
          </a:p>
        </p:txBody>
      </p:sp>
    </p:spTree>
    <p:extLst>
      <p:ext uri="{BB962C8B-B14F-4D97-AF65-F5344CB8AC3E}">
        <p14:creationId xmlns:p14="http://schemas.microsoft.com/office/powerpoint/2010/main" val="3170832424"/>
      </p:ext>
    </p:extLst>
  </p:cSld>
  <p:clrMapOvr>
    <a:masterClrMapping/>
  </p:clrMapOvr>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itel_mit_Formen_und_Zusatz">
    <p:spTree>
      <p:nvGrpSpPr>
        <p:cNvPr id="1" name=""/>
        <p:cNvGrpSpPr/>
        <p:nvPr/>
      </p:nvGrpSpPr>
      <p:grpSpPr>
        <a:xfrm>
          <a:off x="0" y="0"/>
          <a:ext cx="0" cy="0"/>
          <a:chOff x="0" y="0"/>
          <a:chExt cx="0" cy="0"/>
        </a:xfrm>
      </p:grpSpPr>
      <p:sp>
        <p:nvSpPr>
          <p:cNvPr id="20" name="Freihandform: Form 19">
            <a:extLst>
              <a:ext uri="{FF2B5EF4-FFF2-40B4-BE49-F238E27FC236}">
                <a16:creationId xmlns:a16="http://schemas.microsoft.com/office/drawing/2014/main" id="{543A2488-A5F1-E484-71DC-B37418ADE6AA}"/>
              </a:ext>
            </a:extLst>
          </p:cNvPr>
          <p:cNvSpPr>
            <a:spLocks/>
          </p:cNvSpPr>
          <p:nvPr/>
        </p:nvSpPr>
        <p:spPr>
          <a:xfrm>
            <a:off x="8796000" y="0"/>
            <a:ext cx="3396000" cy="6858000"/>
          </a:xfrm>
          <a:custGeom>
            <a:avLst/>
            <a:gdLst>
              <a:gd name="connsiteX0" fmla="*/ 0 w 3576000"/>
              <a:gd name="connsiteY0" fmla="*/ 0 h 6858000"/>
              <a:gd name="connsiteX1" fmla="*/ 3576000 w 3576000"/>
              <a:gd name="connsiteY1" fmla="*/ 0 h 6858000"/>
              <a:gd name="connsiteX2" fmla="*/ 3576000 w 3576000"/>
              <a:gd name="connsiteY2" fmla="*/ 6858000 h 6858000"/>
              <a:gd name="connsiteX3" fmla="*/ 0 w 357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76000" h="6858000">
                <a:moveTo>
                  <a:pt x="0" y="0"/>
                </a:moveTo>
                <a:lnTo>
                  <a:pt x="3576000" y="0"/>
                </a:lnTo>
                <a:lnTo>
                  <a:pt x="3576000" y="6858000"/>
                </a:lnTo>
                <a:lnTo>
                  <a:pt x="0" y="685800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DE"/>
          </a:p>
        </p:txBody>
      </p:sp>
      <p:sp>
        <p:nvSpPr>
          <p:cNvPr id="11" name="Freihandform: Form 10">
            <a:extLst>
              <a:ext uri="{FF2B5EF4-FFF2-40B4-BE49-F238E27FC236}">
                <a16:creationId xmlns:a16="http://schemas.microsoft.com/office/drawing/2014/main" id="{734D23A8-54B5-0CF6-1238-E5724D2169F6}"/>
              </a:ext>
            </a:extLst>
          </p:cNvPr>
          <p:cNvSpPr>
            <a:spLocks noGrp="1" noRot="1" noMove="1" noResize="1" noEditPoints="1" noAdjustHandles="1" noChangeArrowheads="1" noChangeShapeType="1"/>
          </p:cNvSpPr>
          <p:nvPr/>
        </p:nvSpPr>
        <p:spPr>
          <a:xfrm rot="5400000">
            <a:off x="-466500" y="466500"/>
            <a:ext cx="2349000" cy="1416000"/>
          </a:xfrm>
          <a:custGeom>
            <a:avLst/>
            <a:gdLst>
              <a:gd name="connsiteX0" fmla="*/ 0 w 2349000"/>
              <a:gd name="connsiteY0" fmla="*/ 1416000 h 1416000"/>
              <a:gd name="connsiteX1" fmla="*/ 0 w 2349000"/>
              <a:gd name="connsiteY1" fmla="*/ 0 h 1416000"/>
              <a:gd name="connsiteX2" fmla="*/ 2349000 w 2349000"/>
              <a:gd name="connsiteY2" fmla="*/ 0 h 1416000"/>
              <a:gd name="connsiteX3" fmla="*/ 1781099 w 2349000"/>
              <a:gd name="connsiteY3" fmla="*/ 1416000 h 1416000"/>
            </a:gdLst>
            <a:ahLst/>
            <a:cxnLst>
              <a:cxn ang="0">
                <a:pos x="connsiteX0" y="connsiteY0"/>
              </a:cxn>
              <a:cxn ang="0">
                <a:pos x="connsiteX1" y="connsiteY1"/>
              </a:cxn>
              <a:cxn ang="0">
                <a:pos x="connsiteX2" y="connsiteY2"/>
              </a:cxn>
              <a:cxn ang="0">
                <a:pos x="connsiteX3" y="connsiteY3"/>
              </a:cxn>
            </a:cxnLst>
            <a:rect l="l" t="t" r="r" b="b"/>
            <a:pathLst>
              <a:path w="2349000" h="1416000">
                <a:moveTo>
                  <a:pt x="0" y="1416000"/>
                </a:moveTo>
                <a:lnTo>
                  <a:pt x="0" y="0"/>
                </a:lnTo>
                <a:lnTo>
                  <a:pt x="2349000" y="0"/>
                </a:lnTo>
                <a:lnTo>
                  <a:pt x="1781099" y="141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 name="Titel 1">
            <a:extLst>
              <a:ext uri="{FF2B5EF4-FFF2-40B4-BE49-F238E27FC236}">
                <a16:creationId xmlns:a16="http://schemas.microsoft.com/office/drawing/2014/main" id="{8D50629E-7B42-86E4-0C8F-DD76377A75CC}"/>
              </a:ext>
            </a:extLst>
          </p:cNvPr>
          <p:cNvSpPr>
            <a:spLocks noGrp="1"/>
          </p:cNvSpPr>
          <p:nvPr>
            <p:ph type="title"/>
          </p:nvPr>
        </p:nvSpPr>
        <p:spPr>
          <a:xfrm>
            <a:off x="516001" y="2709000"/>
            <a:ext cx="5580000" cy="1980000"/>
          </a:xfrm>
        </p:spPr>
        <p:txBody>
          <a:bodyPr/>
          <a:lstStyle>
            <a:lvl1pPr>
              <a:defRPr sz="4800"/>
            </a:lvl1pPr>
          </a:lstStyle>
          <a:p>
            <a:r>
              <a:rPr lang="de-DE"/>
              <a:t>Mastertitelformat bearbeiten</a:t>
            </a:r>
          </a:p>
        </p:txBody>
      </p:sp>
      <p:sp>
        <p:nvSpPr>
          <p:cNvPr id="5" name="Fußzeilenplatzhalter 4">
            <a:extLst>
              <a:ext uri="{FF2B5EF4-FFF2-40B4-BE49-F238E27FC236}">
                <a16:creationId xmlns:a16="http://schemas.microsoft.com/office/drawing/2014/main" id="{8F08C169-8E38-E2C4-4C43-7BE2122BAE53}"/>
              </a:ext>
            </a:extLst>
          </p:cNvPr>
          <p:cNvSpPr>
            <a:spLocks noGrp="1"/>
          </p:cNvSpPr>
          <p:nvPr>
            <p:ph type="ftr" sz="quarter" idx="12"/>
          </p:nvPr>
        </p:nvSpPr>
        <p:spPr/>
        <p:txBody>
          <a:bodyPr/>
          <a:lstStyle/>
          <a:p>
            <a:r>
              <a:rPr lang="de-DE"/>
              <a:t>Hier steht die Fußzeile</a:t>
            </a:r>
          </a:p>
        </p:txBody>
      </p:sp>
      <p:sp>
        <p:nvSpPr>
          <p:cNvPr id="23" name="Freihandform: Form 22">
            <a:extLst>
              <a:ext uri="{FF2B5EF4-FFF2-40B4-BE49-F238E27FC236}">
                <a16:creationId xmlns:a16="http://schemas.microsoft.com/office/drawing/2014/main" id="{6163D547-F5C3-2C6E-D61E-5715E3596EC9}"/>
              </a:ext>
            </a:extLst>
          </p:cNvPr>
          <p:cNvSpPr>
            <a:spLocks noGrp="1" noRot="1" noMove="1" noResize="1" noEditPoints="1" noAdjustHandles="1" noChangeArrowheads="1" noChangeShapeType="1"/>
          </p:cNvSpPr>
          <p:nvPr/>
        </p:nvSpPr>
        <p:spPr>
          <a:xfrm>
            <a:off x="8256000" y="369000"/>
            <a:ext cx="3419668" cy="6489000"/>
          </a:xfrm>
          <a:custGeom>
            <a:avLst/>
            <a:gdLst>
              <a:gd name="connsiteX0" fmla="*/ 3419668 w 3419668"/>
              <a:gd name="connsiteY0" fmla="*/ 0 h 6489000"/>
              <a:gd name="connsiteX1" fmla="*/ 3419668 w 3419668"/>
              <a:gd name="connsiteY1" fmla="*/ 6489000 h 6489000"/>
              <a:gd name="connsiteX2" fmla="*/ 0 w 3419668"/>
              <a:gd name="connsiteY2" fmla="*/ 6489000 h 6489000"/>
              <a:gd name="connsiteX3" fmla="*/ 0 w 3419668"/>
              <a:gd name="connsiteY3" fmla="*/ 1415618 h 6489000"/>
            </a:gdLst>
            <a:ahLst/>
            <a:cxnLst>
              <a:cxn ang="0">
                <a:pos x="connsiteX0" y="connsiteY0"/>
              </a:cxn>
              <a:cxn ang="0">
                <a:pos x="connsiteX1" y="connsiteY1"/>
              </a:cxn>
              <a:cxn ang="0">
                <a:pos x="connsiteX2" y="connsiteY2"/>
              </a:cxn>
              <a:cxn ang="0">
                <a:pos x="connsiteX3" y="connsiteY3"/>
              </a:cxn>
            </a:cxnLst>
            <a:rect l="l" t="t" r="r" b="b"/>
            <a:pathLst>
              <a:path w="3419668" h="6489000">
                <a:moveTo>
                  <a:pt x="3419668" y="0"/>
                </a:moveTo>
                <a:lnTo>
                  <a:pt x="3419668" y="6489000"/>
                </a:lnTo>
                <a:lnTo>
                  <a:pt x="0" y="6489000"/>
                </a:lnTo>
                <a:lnTo>
                  <a:pt x="0" y="1415618"/>
                </a:lnTo>
                <a:close/>
              </a:path>
            </a:pathLst>
          </a:custGeom>
          <a:solidFill>
            <a:schemeClr val="accent3">
              <a:alpha val="60000"/>
            </a:schemeClr>
          </a:solidFill>
        </p:spPr>
        <p:txBody>
          <a:bodyPr wrap="square" lIns="0" tIns="0" rIns="0" bIns="0" rtlCol="0">
            <a:noAutofit/>
          </a:bodyPr>
          <a:lstStyle/>
          <a:p>
            <a:endParaRPr/>
          </a:p>
        </p:txBody>
      </p:sp>
      <p:sp>
        <p:nvSpPr>
          <p:cNvPr id="29" name="Textplatzhalter 28">
            <a:extLst>
              <a:ext uri="{FF2B5EF4-FFF2-40B4-BE49-F238E27FC236}">
                <a16:creationId xmlns:a16="http://schemas.microsoft.com/office/drawing/2014/main" id="{1A3C3913-6171-FEAD-75FD-1B200C0A2E2E}"/>
              </a:ext>
            </a:extLst>
          </p:cNvPr>
          <p:cNvSpPr>
            <a:spLocks noGrp="1"/>
          </p:cNvSpPr>
          <p:nvPr>
            <p:ph type="body" sz="quarter" idx="14"/>
          </p:nvPr>
        </p:nvSpPr>
        <p:spPr>
          <a:xfrm>
            <a:off x="515938" y="4689475"/>
            <a:ext cx="5580062" cy="125952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36" name="Freihandform: Form 35">
            <a:extLst>
              <a:ext uri="{FF2B5EF4-FFF2-40B4-BE49-F238E27FC236}">
                <a16:creationId xmlns:a16="http://schemas.microsoft.com/office/drawing/2014/main" id="{8B68321D-D3EB-0B38-B5C2-E3A2ACC2B19C}"/>
              </a:ext>
            </a:extLst>
          </p:cNvPr>
          <p:cNvSpPr/>
          <p:nvPr/>
        </p:nvSpPr>
        <p:spPr>
          <a:xfrm>
            <a:off x="8796000" y="369000"/>
            <a:ext cx="2880064" cy="6489000"/>
          </a:xfrm>
          <a:custGeom>
            <a:avLst/>
            <a:gdLst>
              <a:gd name="connsiteX0" fmla="*/ 2880064 w 2880064"/>
              <a:gd name="connsiteY0" fmla="*/ 0 h 6489000"/>
              <a:gd name="connsiteX1" fmla="*/ 2880064 w 2880064"/>
              <a:gd name="connsiteY1" fmla="*/ 6489000 h 6489000"/>
              <a:gd name="connsiteX2" fmla="*/ 0 w 2880064"/>
              <a:gd name="connsiteY2" fmla="*/ 6489000 h 6489000"/>
              <a:gd name="connsiteX3" fmla="*/ 0 w 2880064"/>
              <a:gd name="connsiteY3" fmla="*/ 1192242 h 6489000"/>
            </a:gdLst>
            <a:ahLst/>
            <a:cxnLst>
              <a:cxn ang="0">
                <a:pos x="connsiteX0" y="connsiteY0"/>
              </a:cxn>
              <a:cxn ang="0">
                <a:pos x="connsiteX1" y="connsiteY1"/>
              </a:cxn>
              <a:cxn ang="0">
                <a:pos x="connsiteX2" y="connsiteY2"/>
              </a:cxn>
              <a:cxn ang="0">
                <a:pos x="connsiteX3" y="connsiteY3"/>
              </a:cxn>
            </a:cxnLst>
            <a:rect l="l" t="t" r="r" b="b"/>
            <a:pathLst>
              <a:path w="2880064" h="6489000">
                <a:moveTo>
                  <a:pt x="2880064" y="0"/>
                </a:moveTo>
                <a:lnTo>
                  <a:pt x="2880064" y="6489000"/>
                </a:lnTo>
                <a:lnTo>
                  <a:pt x="0" y="6489000"/>
                </a:lnTo>
                <a:lnTo>
                  <a:pt x="0" y="1192242"/>
                </a:lnTo>
                <a:close/>
              </a:path>
            </a:pathLst>
          </a:custGeom>
          <a:solidFill>
            <a:schemeClr val="accent3"/>
          </a:solidFill>
        </p:spPr>
        <p:txBody>
          <a:bodyPr wrap="square" lIns="0" tIns="0" rIns="0" bIns="0" rtlCol="0">
            <a:noAutofit/>
          </a:bodyPr>
          <a:lstStyle/>
          <a:p>
            <a:endParaRPr/>
          </a:p>
        </p:txBody>
      </p:sp>
      <p:sp>
        <p:nvSpPr>
          <p:cNvPr id="31" name="Freihandform: Form 30">
            <a:extLst>
              <a:ext uri="{FF2B5EF4-FFF2-40B4-BE49-F238E27FC236}">
                <a16:creationId xmlns:a16="http://schemas.microsoft.com/office/drawing/2014/main" id="{585DF466-D559-8258-65F4-E255FF46FAA5}"/>
              </a:ext>
            </a:extLst>
          </p:cNvPr>
          <p:cNvSpPr>
            <a:spLocks/>
          </p:cNvSpPr>
          <p:nvPr/>
        </p:nvSpPr>
        <p:spPr>
          <a:xfrm>
            <a:off x="9696000" y="1989000"/>
            <a:ext cx="2496000" cy="4869000"/>
          </a:xfrm>
          <a:custGeom>
            <a:avLst/>
            <a:gdLst>
              <a:gd name="connsiteX0" fmla="*/ 0 w 2496000"/>
              <a:gd name="connsiteY0" fmla="*/ 0 h 4869000"/>
              <a:gd name="connsiteX1" fmla="*/ 2496000 w 2496000"/>
              <a:gd name="connsiteY1" fmla="*/ 1008449 h 4869000"/>
              <a:gd name="connsiteX2" fmla="*/ 2496000 w 2496000"/>
              <a:gd name="connsiteY2" fmla="*/ 4869000 h 4869000"/>
              <a:gd name="connsiteX3" fmla="*/ 0 w 2496000"/>
              <a:gd name="connsiteY3" fmla="*/ 4869000 h 4869000"/>
            </a:gdLst>
            <a:ahLst/>
            <a:cxnLst>
              <a:cxn ang="0">
                <a:pos x="connsiteX0" y="connsiteY0"/>
              </a:cxn>
              <a:cxn ang="0">
                <a:pos x="connsiteX1" y="connsiteY1"/>
              </a:cxn>
              <a:cxn ang="0">
                <a:pos x="connsiteX2" y="connsiteY2"/>
              </a:cxn>
              <a:cxn ang="0">
                <a:pos x="connsiteX3" y="connsiteY3"/>
              </a:cxn>
            </a:cxnLst>
            <a:rect l="l" t="t" r="r" b="b"/>
            <a:pathLst>
              <a:path w="2496000" h="4869000">
                <a:moveTo>
                  <a:pt x="0" y="0"/>
                </a:moveTo>
                <a:lnTo>
                  <a:pt x="2496000" y="1008449"/>
                </a:lnTo>
                <a:lnTo>
                  <a:pt x="2496000" y="4869000"/>
                </a:lnTo>
                <a:lnTo>
                  <a:pt x="0" y="4869000"/>
                </a:lnTo>
                <a:close/>
              </a:path>
            </a:pathLst>
          </a:custGeom>
          <a:solidFill>
            <a:schemeClr val="accent2">
              <a:alpha val="60000"/>
            </a:schemeClr>
          </a:solidFill>
        </p:spPr>
        <p:txBody>
          <a:bodyPr wrap="square" lIns="0" tIns="0" rIns="0" bIns="0" rtlCol="0">
            <a:noAutofit/>
          </a:bodyPr>
          <a:lstStyle/>
          <a:p>
            <a:endParaRPr/>
          </a:p>
        </p:txBody>
      </p:sp>
      <p:sp>
        <p:nvSpPr>
          <p:cNvPr id="4" name="Datumsplatzhalter 3">
            <a:extLst>
              <a:ext uri="{FF2B5EF4-FFF2-40B4-BE49-F238E27FC236}">
                <a16:creationId xmlns:a16="http://schemas.microsoft.com/office/drawing/2014/main" id="{4DDFBA50-5519-6071-511D-139DCF5717B2}"/>
              </a:ext>
            </a:extLst>
          </p:cNvPr>
          <p:cNvSpPr>
            <a:spLocks noGrp="1"/>
          </p:cNvSpPr>
          <p:nvPr>
            <p:ph type="dt" sz="half" idx="11"/>
          </p:nvPr>
        </p:nvSpPr>
        <p:spPr/>
        <p:txBody>
          <a:bodyPr/>
          <a:lstStyle>
            <a:lvl1pPr>
              <a:defRPr>
                <a:solidFill>
                  <a:schemeClr val="bg1"/>
                </a:solidFill>
              </a:defRPr>
            </a:lvl1pPr>
          </a:lstStyle>
          <a:p>
            <a:fld id="{F7BE2B07-4B39-4C22-8CCA-5832F6990549}" type="datetime1">
              <a:rPr lang="de-DE" smtClean="0"/>
              <a:t>18.08.2026</a:t>
            </a:fld>
            <a:endParaRPr lang="de-DE"/>
          </a:p>
        </p:txBody>
      </p:sp>
      <p:sp>
        <p:nvSpPr>
          <p:cNvPr id="6" name="Foliennummernplatzhalter 5">
            <a:extLst>
              <a:ext uri="{FF2B5EF4-FFF2-40B4-BE49-F238E27FC236}">
                <a16:creationId xmlns:a16="http://schemas.microsoft.com/office/drawing/2014/main" id="{64D0E0DA-F147-C95D-72C2-D041AFF77F00}"/>
              </a:ext>
            </a:extLst>
          </p:cNvPr>
          <p:cNvSpPr>
            <a:spLocks noGrp="1"/>
          </p:cNvSpPr>
          <p:nvPr>
            <p:ph type="sldNum" sz="quarter" idx="13"/>
          </p:nvPr>
        </p:nvSpPr>
        <p:spPr/>
        <p:txBody>
          <a:bodyPr/>
          <a:lstStyle>
            <a:lvl1pPr>
              <a:defRPr>
                <a:solidFill>
                  <a:schemeClr val="bg1"/>
                </a:solidFill>
              </a:defRPr>
            </a:lvl1pPr>
          </a:lstStyle>
          <a:p>
            <a:pPr>
              <a:defRPr/>
            </a:pPr>
            <a:fld id="{F59C7568-EE8A-472F-BDCB-18FF2300C251}" type="slidenum">
              <a:rPr lang="en-US" altLang="de-DE" smtClean="0"/>
              <a:pPr>
                <a:defRPr/>
              </a:pPr>
              <a:t>‹Nr.›</a:t>
            </a:fld>
            <a:endParaRPr lang="en-US" altLang="de-DE" dirty="0"/>
          </a:p>
        </p:txBody>
      </p:sp>
    </p:spTree>
    <p:extLst>
      <p:ext uri="{BB962C8B-B14F-4D97-AF65-F5344CB8AC3E}">
        <p14:creationId xmlns:p14="http://schemas.microsoft.com/office/powerpoint/2010/main" val="3259956005"/>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Titel_mit_Bild_ohne_Zusatz">
    <p:bg>
      <p:bgPr>
        <a:solidFill>
          <a:schemeClr val="tx1"/>
        </a:solidFill>
        <a:effectLst/>
      </p:bgPr>
    </p:bg>
    <p:spTree>
      <p:nvGrpSpPr>
        <p:cNvPr id="1" name=""/>
        <p:cNvGrpSpPr/>
        <p:nvPr/>
      </p:nvGrpSpPr>
      <p:grpSpPr>
        <a:xfrm>
          <a:off x="0" y="0"/>
          <a:ext cx="0" cy="0"/>
          <a:chOff x="0" y="0"/>
          <a:chExt cx="0" cy="0"/>
        </a:xfrm>
      </p:grpSpPr>
      <p:sp>
        <p:nvSpPr>
          <p:cNvPr id="16" name="Bildplatzhalter 15">
            <a:extLst>
              <a:ext uri="{FF2B5EF4-FFF2-40B4-BE49-F238E27FC236}">
                <a16:creationId xmlns:a16="http://schemas.microsoft.com/office/drawing/2014/main" id="{E2C88939-799F-D31D-B5BE-87C4567F0AE6}"/>
              </a:ext>
            </a:extLst>
          </p:cNvPr>
          <p:cNvSpPr>
            <a:spLocks noGrp="1"/>
          </p:cNvSpPr>
          <p:nvPr>
            <p:ph type="pic" sz="quarter" idx="19" hasCustomPrompt="1"/>
          </p:nvPr>
        </p:nvSpPr>
        <p:spPr>
          <a:xfrm>
            <a:off x="0" y="0"/>
            <a:ext cx="12192000" cy="6858000"/>
          </a:xfrm>
        </p:spPr>
        <p:txBody>
          <a:bodyPr rIns="540000" anchor="ctr" anchorCtr="0"/>
          <a:lstStyle>
            <a:lvl1pPr algn="r">
              <a:defRPr i="1">
                <a:solidFill>
                  <a:schemeClr val="bg1"/>
                </a:solidFill>
              </a:defRPr>
            </a:lvl1pPr>
          </a:lstStyle>
          <a:p>
            <a:r>
              <a:rPr lang="en-US"/>
              <a:t>Bild per Drag &amp; Drop hinzufügen</a:t>
            </a:r>
            <a:endParaRPr lang="de-DE"/>
          </a:p>
        </p:txBody>
      </p:sp>
      <p:sp>
        <p:nvSpPr>
          <p:cNvPr id="10" name="Textplatzhalter 9">
            <a:extLst>
              <a:ext uri="{FF2B5EF4-FFF2-40B4-BE49-F238E27FC236}">
                <a16:creationId xmlns:a16="http://schemas.microsoft.com/office/drawing/2014/main" id="{495D4785-65E7-686A-ADE3-650144F65097}"/>
              </a:ext>
            </a:extLst>
          </p:cNvPr>
          <p:cNvSpPr>
            <a:spLocks noGrp="1"/>
          </p:cNvSpPr>
          <p:nvPr>
            <p:ph type="body" sz="quarter" idx="10"/>
          </p:nvPr>
        </p:nvSpPr>
        <p:spPr>
          <a:xfrm>
            <a:off x="0" y="0"/>
            <a:ext cx="7356000" cy="6858000"/>
          </a:xfrm>
          <a:solidFill>
            <a:schemeClr val="accent3">
              <a:alpha val="60000"/>
            </a:schemeClr>
          </a:solidFill>
        </p:spPr>
        <p:txBody>
          <a:bodyPr/>
          <a:lstStyle>
            <a:lvl1pPr>
              <a:defRPr>
                <a:noFill/>
              </a:defRPr>
            </a:lvl1pPr>
          </a:lstStyle>
          <a:p>
            <a:pPr lvl="0"/>
            <a:r>
              <a:rPr lang="de-DE"/>
              <a:t>Mastertextformat bearbeiten</a:t>
            </a:r>
          </a:p>
        </p:txBody>
      </p:sp>
      <p:sp>
        <p:nvSpPr>
          <p:cNvPr id="2" name="Titel 1">
            <a:extLst>
              <a:ext uri="{FF2B5EF4-FFF2-40B4-BE49-F238E27FC236}">
                <a16:creationId xmlns:a16="http://schemas.microsoft.com/office/drawing/2014/main" id="{3FF2B252-0635-518E-3821-44C3B1201029}"/>
              </a:ext>
            </a:extLst>
          </p:cNvPr>
          <p:cNvSpPr>
            <a:spLocks noGrp="1"/>
          </p:cNvSpPr>
          <p:nvPr>
            <p:ph type="title"/>
          </p:nvPr>
        </p:nvSpPr>
        <p:spPr>
          <a:xfrm>
            <a:off x="516001" y="3969000"/>
            <a:ext cx="5580000" cy="1978538"/>
          </a:xfrm>
        </p:spPr>
        <p:txBody>
          <a:bodyPr/>
          <a:lstStyle>
            <a:lvl1pPr>
              <a:defRPr sz="4800"/>
            </a:lvl1pPr>
          </a:lstStyle>
          <a:p>
            <a:r>
              <a:rPr lang="de-DE"/>
              <a:t>Mastertitelformat bearbeiten</a:t>
            </a:r>
          </a:p>
        </p:txBody>
      </p:sp>
      <p:sp>
        <p:nvSpPr>
          <p:cNvPr id="18" name="Textplatzhalter 17">
            <a:extLst>
              <a:ext uri="{FF2B5EF4-FFF2-40B4-BE49-F238E27FC236}">
                <a16:creationId xmlns:a16="http://schemas.microsoft.com/office/drawing/2014/main" id="{D33006AB-6639-5FC1-81E1-5A0CBF34E1A2}"/>
              </a:ext>
            </a:extLst>
          </p:cNvPr>
          <p:cNvSpPr>
            <a:spLocks noGrp="1"/>
          </p:cNvSpPr>
          <p:nvPr>
            <p:ph type="body" sz="quarter" idx="17"/>
          </p:nvPr>
        </p:nvSpPr>
        <p:spPr>
          <a:xfrm rot="16200000">
            <a:off x="5101501" y="1174500"/>
            <a:ext cx="3789000" cy="1440000"/>
          </a:xfrm>
          <a:custGeom>
            <a:avLst/>
            <a:gdLst>
              <a:gd name="connsiteX0" fmla="*/ 3826652 w 3826652"/>
              <a:gd name="connsiteY0" fmla="*/ 0 h 1440000"/>
              <a:gd name="connsiteX1" fmla="*/ 3826652 w 3826652"/>
              <a:gd name="connsiteY1" fmla="*/ 1440000 h 1440000"/>
              <a:gd name="connsiteX2" fmla="*/ 0 w 3826652"/>
              <a:gd name="connsiteY2" fmla="*/ 1440000 h 1440000"/>
              <a:gd name="connsiteX3" fmla="*/ 588600 w 3826652"/>
              <a:gd name="connsiteY3" fmla="*/ 0 h 1440000"/>
            </a:gdLst>
            <a:ahLst/>
            <a:cxnLst>
              <a:cxn ang="0">
                <a:pos x="connsiteX0" y="connsiteY0"/>
              </a:cxn>
              <a:cxn ang="0">
                <a:pos x="connsiteX1" y="connsiteY1"/>
              </a:cxn>
              <a:cxn ang="0">
                <a:pos x="connsiteX2" y="connsiteY2"/>
              </a:cxn>
              <a:cxn ang="0">
                <a:pos x="connsiteX3" y="connsiteY3"/>
              </a:cxn>
            </a:cxnLst>
            <a:rect l="l" t="t" r="r" b="b"/>
            <a:pathLst>
              <a:path w="3826652" h="1440000">
                <a:moveTo>
                  <a:pt x="3826652" y="0"/>
                </a:moveTo>
                <a:lnTo>
                  <a:pt x="3826652" y="1440000"/>
                </a:lnTo>
                <a:lnTo>
                  <a:pt x="0" y="1440000"/>
                </a:lnTo>
                <a:lnTo>
                  <a:pt x="588600" y="0"/>
                </a:lnTo>
                <a:close/>
              </a:path>
            </a:pathLst>
          </a:custGeom>
          <a:solidFill>
            <a:schemeClr val="accent1">
              <a:alpha val="60000"/>
            </a:schemeClr>
          </a:solidFill>
        </p:spPr>
        <p:txBody>
          <a:bodyPr wrap="square">
            <a:noAutofit/>
          </a:bodyPr>
          <a:lstStyle>
            <a:lvl1pPr>
              <a:defRPr>
                <a:noFill/>
              </a:defRPr>
            </a:lvl1pPr>
          </a:lstStyle>
          <a:p>
            <a:pPr lvl="0"/>
            <a:r>
              <a:rPr lang="de-DE"/>
              <a:t>Mastertextformat bearbeiten</a:t>
            </a:r>
          </a:p>
        </p:txBody>
      </p:sp>
      <p:sp>
        <p:nvSpPr>
          <p:cNvPr id="22" name="Textplatzhalter 21">
            <a:extLst>
              <a:ext uri="{FF2B5EF4-FFF2-40B4-BE49-F238E27FC236}">
                <a16:creationId xmlns:a16="http://schemas.microsoft.com/office/drawing/2014/main" id="{AE05233A-9F89-0EF2-4B8D-C885BE81ABDA}"/>
              </a:ext>
            </a:extLst>
          </p:cNvPr>
          <p:cNvSpPr>
            <a:spLocks noGrp="1"/>
          </p:cNvSpPr>
          <p:nvPr>
            <p:ph type="body" sz="quarter" idx="18"/>
          </p:nvPr>
        </p:nvSpPr>
        <p:spPr>
          <a:xfrm rot="5400000" flipH="1">
            <a:off x="10237717" y="4903719"/>
            <a:ext cx="2824256" cy="1084308"/>
          </a:xfrm>
          <a:custGeom>
            <a:avLst/>
            <a:gdLst>
              <a:gd name="connsiteX0" fmla="*/ 2824256 w 2824256"/>
              <a:gd name="connsiteY0" fmla="*/ 0 h 1084308"/>
              <a:gd name="connsiteX1" fmla="*/ 0 w 2824256"/>
              <a:gd name="connsiteY1" fmla="*/ 0 h 1084308"/>
              <a:gd name="connsiteX2" fmla="*/ 0 w 2824256"/>
              <a:gd name="connsiteY2" fmla="*/ 1084308 h 1084308"/>
              <a:gd name="connsiteX3" fmla="*/ 2381045 w 2824256"/>
              <a:gd name="connsiteY3" fmla="*/ 1084308 h 1084308"/>
            </a:gdLst>
            <a:ahLst/>
            <a:cxnLst>
              <a:cxn ang="0">
                <a:pos x="connsiteX0" y="connsiteY0"/>
              </a:cxn>
              <a:cxn ang="0">
                <a:pos x="connsiteX1" y="connsiteY1"/>
              </a:cxn>
              <a:cxn ang="0">
                <a:pos x="connsiteX2" y="connsiteY2"/>
              </a:cxn>
              <a:cxn ang="0">
                <a:pos x="connsiteX3" y="connsiteY3"/>
              </a:cxn>
            </a:cxnLst>
            <a:rect l="l" t="t" r="r" b="b"/>
            <a:pathLst>
              <a:path w="2824256" h="1084308">
                <a:moveTo>
                  <a:pt x="2824256" y="0"/>
                </a:moveTo>
                <a:lnTo>
                  <a:pt x="0" y="0"/>
                </a:lnTo>
                <a:lnTo>
                  <a:pt x="0" y="1084308"/>
                </a:lnTo>
                <a:lnTo>
                  <a:pt x="2381045" y="1084308"/>
                </a:lnTo>
                <a:close/>
              </a:path>
            </a:pathLst>
          </a:custGeom>
          <a:solidFill>
            <a:schemeClr val="accent2">
              <a:alpha val="60000"/>
            </a:schemeClr>
          </a:solidFill>
        </p:spPr>
        <p:txBody>
          <a:bodyPr wrap="square">
            <a:noAutofit/>
          </a:bodyPr>
          <a:lstStyle>
            <a:lvl1pPr>
              <a:defRPr>
                <a:noFill/>
              </a:defRPr>
            </a:lvl1pPr>
          </a:lstStyle>
          <a:p>
            <a:pPr lvl="0"/>
            <a:r>
              <a:rPr lang="de-DE"/>
              <a:t>Mastertextformat bearbeiten</a:t>
            </a:r>
          </a:p>
        </p:txBody>
      </p:sp>
      <p:sp>
        <p:nvSpPr>
          <p:cNvPr id="5" name="Textplatzhalter 4">
            <a:extLst>
              <a:ext uri="{FF2B5EF4-FFF2-40B4-BE49-F238E27FC236}">
                <a16:creationId xmlns:a16="http://schemas.microsoft.com/office/drawing/2014/main" id="{D111D747-6E07-B9AC-201C-0EDD3A15D356}"/>
              </a:ext>
            </a:extLst>
          </p:cNvPr>
          <p:cNvSpPr>
            <a:spLocks noGrp="1" noRot="1" noChangeAspect="1" noMove="1" noResize="1" noEditPoints="1" noAdjustHandles="1" noChangeArrowheads="1" noChangeShapeType="1"/>
          </p:cNvSpPr>
          <p:nvPr>
            <p:ph type="body" sz="quarter" idx="21"/>
          </p:nvPr>
        </p:nvSpPr>
        <p:spPr>
          <a:xfrm>
            <a:off x="376251" y="6165531"/>
            <a:ext cx="2433624" cy="638219"/>
          </a:xfrm>
          <a:blipFill>
            <a:blip r:embed="rId2">
              <a:extLs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4" name="Datumsplatzhalter 3">
            <a:extLst>
              <a:ext uri="{FF2B5EF4-FFF2-40B4-BE49-F238E27FC236}">
                <a16:creationId xmlns:a16="http://schemas.microsoft.com/office/drawing/2014/main" id="{C047D914-CA3B-AAA5-E43C-653278FB93F8}"/>
              </a:ext>
            </a:extLst>
          </p:cNvPr>
          <p:cNvSpPr>
            <a:spLocks noGrp="1"/>
          </p:cNvSpPr>
          <p:nvPr>
            <p:ph type="dt" sz="half" idx="22"/>
          </p:nvPr>
        </p:nvSpPr>
        <p:spPr/>
        <p:txBody>
          <a:bodyPr/>
          <a:lstStyle/>
          <a:p>
            <a:fld id="{08409DF4-4A9E-435E-B559-8072DF6A2E38}" type="datetime1">
              <a:rPr lang="de-DE" smtClean="0"/>
              <a:t>18.08.2026</a:t>
            </a:fld>
            <a:endParaRPr lang="de-DE"/>
          </a:p>
        </p:txBody>
      </p:sp>
      <p:sp>
        <p:nvSpPr>
          <p:cNvPr id="6" name="Fußzeilenplatzhalter 5">
            <a:extLst>
              <a:ext uri="{FF2B5EF4-FFF2-40B4-BE49-F238E27FC236}">
                <a16:creationId xmlns:a16="http://schemas.microsoft.com/office/drawing/2014/main" id="{5093506A-68F8-157C-CDA2-A338B5BD80F0}"/>
              </a:ext>
            </a:extLst>
          </p:cNvPr>
          <p:cNvSpPr>
            <a:spLocks noGrp="1"/>
          </p:cNvSpPr>
          <p:nvPr>
            <p:ph type="ftr" sz="quarter" idx="23"/>
          </p:nvPr>
        </p:nvSpPr>
        <p:spPr/>
        <p:txBody>
          <a:bodyPr/>
          <a:lstStyle/>
          <a:p>
            <a:r>
              <a:rPr lang="de-DE"/>
              <a:t>Hier steht die Fußzeile</a:t>
            </a:r>
          </a:p>
        </p:txBody>
      </p:sp>
      <p:sp>
        <p:nvSpPr>
          <p:cNvPr id="7" name="Foliennummernplatzhalter 6">
            <a:extLst>
              <a:ext uri="{FF2B5EF4-FFF2-40B4-BE49-F238E27FC236}">
                <a16:creationId xmlns:a16="http://schemas.microsoft.com/office/drawing/2014/main" id="{A801A5AF-4830-C513-65F3-D350C5424470}"/>
              </a:ext>
            </a:extLst>
          </p:cNvPr>
          <p:cNvSpPr>
            <a:spLocks noGrp="1"/>
          </p:cNvSpPr>
          <p:nvPr>
            <p:ph type="sldNum" sz="quarter" idx="24"/>
          </p:nvPr>
        </p:nvSpPr>
        <p:spPr/>
        <p:txBody>
          <a:bodyPr/>
          <a:lstStyle/>
          <a:p>
            <a:pPr>
              <a:defRPr/>
            </a:pPr>
            <a:fld id="{F59C7568-EE8A-472F-BDCB-18FF2300C251}" type="slidenum">
              <a:rPr lang="en-US" altLang="de-DE" smtClean="0"/>
              <a:pPr>
                <a:defRPr/>
              </a:pPr>
              <a:t>‹Nr.›</a:t>
            </a:fld>
            <a:endParaRPr lang="en-US" altLang="de-DE" dirty="0"/>
          </a:p>
        </p:txBody>
      </p:sp>
    </p:spTree>
    <p:extLst>
      <p:ext uri="{BB962C8B-B14F-4D97-AF65-F5344CB8AC3E}">
        <p14:creationId xmlns:p14="http://schemas.microsoft.com/office/powerpoint/2010/main" val="2679586925"/>
      </p:ext>
    </p:extLst>
  </p:cSld>
  <p:clrMapOvr>
    <a:overrideClrMapping bg1="dk1" tx1="lt1" bg2="dk2" tx2="lt2" accent1="accent1" accent2="accent2" accent3="accent3" accent4="accent4" accent5="accent5" accent6="accent6" hlink="hlink" folHlink="folHlink"/>
  </p:clrMapOvr>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Agenda_mit_Formen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A304D1-6859-F150-B45C-04206FA6D1D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61585794-2D84-C52F-681A-EC84C7A2A9B5}"/>
              </a:ext>
            </a:extLst>
          </p:cNvPr>
          <p:cNvSpPr>
            <a:spLocks noGrp="1"/>
          </p:cNvSpPr>
          <p:nvPr>
            <p:ph type="dt" sz="half" idx="10"/>
          </p:nvPr>
        </p:nvSpPr>
        <p:spPr/>
        <p:txBody>
          <a:bodyPr/>
          <a:lstStyle/>
          <a:p>
            <a:fld id="{240D4006-BA7A-4307-9E19-313C7C68B955}" type="datetime1">
              <a:rPr lang="de-DE" smtClean="0"/>
              <a:t>18.08.2026</a:t>
            </a:fld>
            <a:endParaRPr lang="de-DE"/>
          </a:p>
        </p:txBody>
      </p:sp>
      <p:sp>
        <p:nvSpPr>
          <p:cNvPr id="4" name="Fußzeilenplatzhalter 3">
            <a:extLst>
              <a:ext uri="{FF2B5EF4-FFF2-40B4-BE49-F238E27FC236}">
                <a16:creationId xmlns:a16="http://schemas.microsoft.com/office/drawing/2014/main" id="{57E30CF9-170B-FDB7-6AB9-73C9B1E87868}"/>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10D0415-62D0-589B-848C-5A89F3FD46AA}"/>
              </a:ext>
            </a:extLst>
          </p:cNvPr>
          <p:cNvSpPr>
            <a:spLocks noGrp="1"/>
          </p:cNvSpPr>
          <p:nvPr>
            <p:ph type="sldNum" sz="quarter" idx="12"/>
          </p:nvPr>
        </p:nvSpPr>
        <p:spPr/>
        <p:txBody>
          <a:bodyPr/>
          <a:lstStyle/>
          <a:p>
            <a:pPr>
              <a:defRPr/>
            </a:pPr>
            <a:fld id="{F59C7568-EE8A-472F-BDCB-18FF2300C251}" type="slidenum">
              <a:rPr lang="en-US" altLang="de-DE" smtClean="0"/>
              <a:pPr>
                <a:defRPr/>
              </a:pPr>
              <a:t>‹Nr.›</a:t>
            </a:fld>
            <a:endParaRPr lang="en-US" altLang="de-DE" dirty="0"/>
          </a:p>
        </p:txBody>
      </p:sp>
      <p:sp>
        <p:nvSpPr>
          <p:cNvPr id="7" name="Textplatzhalter 6">
            <a:extLst>
              <a:ext uri="{FF2B5EF4-FFF2-40B4-BE49-F238E27FC236}">
                <a16:creationId xmlns:a16="http://schemas.microsoft.com/office/drawing/2014/main" id="{0F853E6E-99C4-B3B9-A630-E7EA40AE5D65}"/>
              </a:ext>
            </a:extLst>
          </p:cNvPr>
          <p:cNvSpPr>
            <a:spLocks noGrp="1"/>
          </p:cNvSpPr>
          <p:nvPr>
            <p:ph type="body" sz="quarter" idx="13"/>
          </p:nvPr>
        </p:nvSpPr>
        <p:spPr>
          <a:xfrm>
            <a:off x="515938" y="1628775"/>
            <a:ext cx="8459787"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5" name="Freihandform: Form 14">
            <a:extLst>
              <a:ext uri="{FF2B5EF4-FFF2-40B4-BE49-F238E27FC236}">
                <a16:creationId xmlns:a16="http://schemas.microsoft.com/office/drawing/2014/main" id="{31A30FF8-62C1-D1BD-38B1-F177EA1358DD}"/>
              </a:ext>
            </a:extLst>
          </p:cNvPr>
          <p:cNvSpPr>
            <a:spLocks noGrp="1" noRot="1" noMove="1" noResize="1" noEditPoints="1" noAdjustHandles="1" noChangeArrowheads="1" noChangeShapeType="1"/>
          </p:cNvSpPr>
          <p:nvPr/>
        </p:nvSpPr>
        <p:spPr>
          <a:xfrm rot="5400000">
            <a:off x="7717250" y="1810250"/>
            <a:ext cx="5588999" cy="1968501"/>
          </a:xfrm>
          <a:custGeom>
            <a:avLst/>
            <a:gdLst>
              <a:gd name="connsiteX0" fmla="*/ 0 w 5588999"/>
              <a:gd name="connsiteY0" fmla="*/ 1968501 h 1968501"/>
              <a:gd name="connsiteX1" fmla="*/ 0 w 5588999"/>
              <a:gd name="connsiteY1" fmla="*/ 0 h 1968501"/>
              <a:gd name="connsiteX2" fmla="*/ 5588999 w 5588999"/>
              <a:gd name="connsiteY2" fmla="*/ 0 h 1968501"/>
              <a:gd name="connsiteX3" fmla="*/ 4799513 w 5588999"/>
              <a:gd name="connsiteY3" fmla="*/ 1968501 h 1968501"/>
            </a:gdLst>
            <a:ahLst/>
            <a:cxnLst>
              <a:cxn ang="0">
                <a:pos x="connsiteX0" y="connsiteY0"/>
              </a:cxn>
              <a:cxn ang="0">
                <a:pos x="connsiteX1" y="connsiteY1"/>
              </a:cxn>
              <a:cxn ang="0">
                <a:pos x="connsiteX2" y="connsiteY2"/>
              </a:cxn>
              <a:cxn ang="0">
                <a:pos x="connsiteX3" y="connsiteY3"/>
              </a:cxn>
            </a:cxnLst>
            <a:rect l="l" t="t" r="r" b="b"/>
            <a:pathLst>
              <a:path w="5588999" h="1968501">
                <a:moveTo>
                  <a:pt x="0" y="1968501"/>
                </a:moveTo>
                <a:lnTo>
                  <a:pt x="0" y="0"/>
                </a:lnTo>
                <a:lnTo>
                  <a:pt x="5588999" y="0"/>
                </a:lnTo>
                <a:lnTo>
                  <a:pt x="4799513" y="1968501"/>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1" name="Freihandform: Form 20">
            <a:extLst>
              <a:ext uri="{FF2B5EF4-FFF2-40B4-BE49-F238E27FC236}">
                <a16:creationId xmlns:a16="http://schemas.microsoft.com/office/drawing/2014/main" id="{FF0853E6-DB76-6873-D50F-93C7C393F65B}"/>
              </a:ext>
            </a:extLst>
          </p:cNvPr>
          <p:cNvSpPr>
            <a:spLocks noGrp="1" noRot="1" noMove="1" noResize="1" noEditPoints="1" noAdjustHandles="1" noChangeArrowheads="1" noChangeShapeType="1"/>
          </p:cNvSpPr>
          <p:nvPr/>
        </p:nvSpPr>
        <p:spPr>
          <a:xfrm>
            <a:off x="11856000" y="-1"/>
            <a:ext cx="335724" cy="6858001"/>
          </a:xfrm>
          <a:custGeom>
            <a:avLst/>
            <a:gdLst>
              <a:gd name="connsiteX0" fmla="*/ 0 w 335724"/>
              <a:gd name="connsiteY0" fmla="*/ 0 h 6858001"/>
              <a:gd name="connsiteX1" fmla="*/ 335724 w 335724"/>
              <a:gd name="connsiteY1" fmla="*/ 0 h 6858001"/>
              <a:gd name="connsiteX2" fmla="*/ 335724 w 335724"/>
              <a:gd name="connsiteY2" fmla="*/ 6858001 h 6858001"/>
              <a:gd name="connsiteX3" fmla="*/ 0 w 335724"/>
              <a:gd name="connsiteY3" fmla="*/ 6858001 h 6858001"/>
            </a:gdLst>
            <a:ahLst/>
            <a:cxnLst>
              <a:cxn ang="0">
                <a:pos x="connsiteX0" y="connsiteY0"/>
              </a:cxn>
              <a:cxn ang="0">
                <a:pos x="connsiteX1" y="connsiteY1"/>
              </a:cxn>
              <a:cxn ang="0">
                <a:pos x="connsiteX2" y="connsiteY2"/>
              </a:cxn>
              <a:cxn ang="0">
                <a:pos x="connsiteX3" y="connsiteY3"/>
              </a:cxn>
            </a:cxnLst>
            <a:rect l="l" t="t" r="r" b="b"/>
            <a:pathLst>
              <a:path w="335724" h="6858001">
                <a:moveTo>
                  <a:pt x="0" y="0"/>
                </a:moveTo>
                <a:lnTo>
                  <a:pt x="335724" y="0"/>
                </a:lnTo>
                <a:lnTo>
                  <a:pt x="335724" y="6858001"/>
                </a:lnTo>
                <a:lnTo>
                  <a:pt x="0" y="6858001"/>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DE"/>
          </a:p>
        </p:txBody>
      </p:sp>
      <p:sp>
        <p:nvSpPr>
          <p:cNvPr id="17" name="Freihandform: Form 16">
            <a:extLst>
              <a:ext uri="{FF2B5EF4-FFF2-40B4-BE49-F238E27FC236}">
                <a16:creationId xmlns:a16="http://schemas.microsoft.com/office/drawing/2014/main" id="{F3EE1FA7-6EDE-8FAA-4D71-28D3592C1B72}"/>
              </a:ext>
            </a:extLst>
          </p:cNvPr>
          <p:cNvSpPr>
            <a:spLocks noGrp="1" noRot="1" noMove="1" noResize="1" noEditPoints="1" noAdjustHandles="1" noChangeArrowheads="1" noChangeShapeType="1"/>
          </p:cNvSpPr>
          <p:nvPr/>
        </p:nvSpPr>
        <p:spPr>
          <a:xfrm>
            <a:off x="10416001" y="-1"/>
            <a:ext cx="1775723" cy="1628808"/>
          </a:xfrm>
          <a:custGeom>
            <a:avLst/>
            <a:gdLst>
              <a:gd name="connsiteX0" fmla="*/ 0 w 1775723"/>
              <a:gd name="connsiteY0" fmla="*/ 0 h 1628808"/>
              <a:gd name="connsiteX1" fmla="*/ 1775723 w 1775723"/>
              <a:gd name="connsiteY1" fmla="*/ 0 h 1628808"/>
              <a:gd name="connsiteX2" fmla="*/ 1775723 w 1775723"/>
              <a:gd name="connsiteY2" fmla="*/ 1628808 h 1628808"/>
              <a:gd name="connsiteX3" fmla="*/ 0 w 1775723"/>
              <a:gd name="connsiteY3" fmla="*/ 947951 h 1628808"/>
            </a:gdLst>
            <a:ahLst/>
            <a:cxnLst>
              <a:cxn ang="0">
                <a:pos x="connsiteX0" y="connsiteY0"/>
              </a:cxn>
              <a:cxn ang="0">
                <a:pos x="connsiteX1" y="connsiteY1"/>
              </a:cxn>
              <a:cxn ang="0">
                <a:pos x="connsiteX2" y="connsiteY2"/>
              </a:cxn>
              <a:cxn ang="0">
                <a:pos x="connsiteX3" y="connsiteY3"/>
              </a:cxn>
            </a:cxnLst>
            <a:rect l="l" t="t" r="r" b="b"/>
            <a:pathLst>
              <a:path w="1775723" h="1628808">
                <a:moveTo>
                  <a:pt x="0" y="0"/>
                </a:moveTo>
                <a:lnTo>
                  <a:pt x="1775723" y="0"/>
                </a:lnTo>
                <a:lnTo>
                  <a:pt x="1775723" y="1628808"/>
                </a:lnTo>
                <a:lnTo>
                  <a:pt x="0" y="947951"/>
                </a:lnTo>
                <a:close/>
              </a:path>
            </a:pathLst>
          </a:custGeom>
          <a:solidFill>
            <a:schemeClr val="accent1">
              <a:alpha val="60000"/>
            </a:schemeClr>
          </a:solidFill>
        </p:spPr>
        <p:txBody>
          <a:bodyPr wrap="square" lIns="0" tIns="0" rIns="0" bIns="0" rtlCol="0">
            <a:noAutofit/>
          </a:bodyPr>
          <a:lstStyle/>
          <a:p>
            <a:endParaRPr/>
          </a:p>
        </p:txBody>
      </p:sp>
      <p:sp>
        <p:nvSpPr>
          <p:cNvPr id="13" name="Freihandform: Form 12">
            <a:extLst>
              <a:ext uri="{FF2B5EF4-FFF2-40B4-BE49-F238E27FC236}">
                <a16:creationId xmlns:a16="http://schemas.microsoft.com/office/drawing/2014/main" id="{63B13D16-8D81-0BFA-9949-90ABAFC852DE}"/>
              </a:ext>
            </a:extLst>
          </p:cNvPr>
          <p:cNvSpPr>
            <a:spLocks noGrp="1" noRot="1" noMove="1" noResize="1" noEditPoints="1" noAdjustHandles="1" noChangeArrowheads="1" noChangeShapeType="1"/>
          </p:cNvSpPr>
          <p:nvPr/>
        </p:nvSpPr>
        <p:spPr>
          <a:xfrm rot="16200000" flipH="1">
            <a:off x="7801500" y="1354500"/>
            <a:ext cx="3609000" cy="900000"/>
          </a:xfrm>
          <a:custGeom>
            <a:avLst/>
            <a:gdLst>
              <a:gd name="connsiteX0" fmla="*/ 0 w 3609000"/>
              <a:gd name="connsiteY0" fmla="*/ 0 h 900000"/>
              <a:gd name="connsiteX1" fmla="*/ 0 w 3609000"/>
              <a:gd name="connsiteY1" fmla="*/ 900000 h 900000"/>
              <a:gd name="connsiteX2" fmla="*/ 3248046 w 3609000"/>
              <a:gd name="connsiteY2" fmla="*/ 900000 h 900000"/>
              <a:gd name="connsiteX3" fmla="*/ 3609000 w 3609000"/>
              <a:gd name="connsiteY3" fmla="*/ 0 h 900000"/>
            </a:gdLst>
            <a:ahLst/>
            <a:cxnLst>
              <a:cxn ang="0">
                <a:pos x="connsiteX0" y="connsiteY0"/>
              </a:cxn>
              <a:cxn ang="0">
                <a:pos x="connsiteX1" y="connsiteY1"/>
              </a:cxn>
              <a:cxn ang="0">
                <a:pos x="connsiteX2" y="connsiteY2"/>
              </a:cxn>
              <a:cxn ang="0">
                <a:pos x="connsiteX3" y="connsiteY3"/>
              </a:cxn>
            </a:cxnLst>
            <a:rect l="l" t="t" r="r" b="b"/>
            <a:pathLst>
              <a:path w="3609000" h="900000">
                <a:moveTo>
                  <a:pt x="0" y="0"/>
                </a:moveTo>
                <a:lnTo>
                  <a:pt x="0" y="900000"/>
                </a:lnTo>
                <a:lnTo>
                  <a:pt x="3248046" y="900000"/>
                </a:lnTo>
                <a:lnTo>
                  <a:pt x="3609000" y="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1157319900"/>
      </p:ext>
    </p:extLst>
  </p:cSld>
  <p:clrMapOvr>
    <a:masterClrMapping/>
  </p:clrMapOvr>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Agenda_mit_Formen_2">
    <p:spTree>
      <p:nvGrpSpPr>
        <p:cNvPr id="1" name=""/>
        <p:cNvGrpSpPr/>
        <p:nvPr/>
      </p:nvGrpSpPr>
      <p:grpSpPr>
        <a:xfrm>
          <a:off x="0" y="0"/>
          <a:ext cx="0" cy="0"/>
          <a:chOff x="0" y="0"/>
          <a:chExt cx="0" cy="0"/>
        </a:xfrm>
      </p:grpSpPr>
      <p:sp>
        <p:nvSpPr>
          <p:cNvPr id="16" name="Freihandform: Form 15">
            <a:extLst>
              <a:ext uri="{FF2B5EF4-FFF2-40B4-BE49-F238E27FC236}">
                <a16:creationId xmlns:a16="http://schemas.microsoft.com/office/drawing/2014/main" id="{ABAA3B0E-DA32-3071-E044-DF87137C47F2}"/>
              </a:ext>
            </a:extLst>
          </p:cNvPr>
          <p:cNvSpPr>
            <a:spLocks noGrp="1" noRot="1" noMove="1" noResize="1" noEditPoints="1" noAdjustHandles="1" noChangeArrowheads="1" noChangeShapeType="1"/>
          </p:cNvSpPr>
          <p:nvPr/>
        </p:nvSpPr>
        <p:spPr>
          <a:xfrm rot="16200000" flipV="1">
            <a:off x="7441501" y="2983501"/>
            <a:ext cx="5769000" cy="1979998"/>
          </a:xfrm>
          <a:custGeom>
            <a:avLst/>
            <a:gdLst>
              <a:gd name="connsiteX0" fmla="*/ 5769000 w 5769000"/>
              <a:gd name="connsiteY0" fmla="*/ 1979998 h 1979998"/>
              <a:gd name="connsiteX1" fmla="*/ 5769000 w 5769000"/>
              <a:gd name="connsiteY1" fmla="*/ 0 h 1979998"/>
              <a:gd name="connsiteX2" fmla="*/ 0 w 5769000"/>
              <a:gd name="connsiteY2" fmla="*/ 0 h 1979998"/>
              <a:gd name="connsiteX3" fmla="*/ 0 w 5769000"/>
              <a:gd name="connsiteY3" fmla="*/ 1979998 h 1979998"/>
            </a:gdLst>
            <a:ahLst/>
            <a:cxnLst>
              <a:cxn ang="0">
                <a:pos x="connsiteX0" y="connsiteY0"/>
              </a:cxn>
              <a:cxn ang="0">
                <a:pos x="connsiteX1" y="connsiteY1"/>
              </a:cxn>
              <a:cxn ang="0">
                <a:pos x="connsiteX2" y="connsiteY2"/>
              </a:cxn>
              <a:cxn ang="0">
                <a:pos x="connsiteX3" y="connsiteY3"/>
              </a:cxn>
            </a:cxnLst>
            <a:rect l="l" t="t" r="r" b="b"/>
            <a:pathLst>
              <a:path w="5769000" h="1979998">
                <a:moveTo>
                  <a:pt x="5769000" y="1979998"/>
                </a:moveTo>
                <a:lnTo>
                  <a:pt x="5769000" y="0"/>
                </a:lnTo>
                <a:lnTo>
                  <a:pt x="0" y="0"/>
                </a:lnTo>
                <a:lnTo>
                  <a:pt x="0" y="1979998"/>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 name="Titel 1">
            <a:extLst>
              <a:ext uri="{FF2B5EF4-FFF2-40B4-BE49-F238E27FC236}">
                <a16:creationId xmlns:a16="http://schemas.microsoft.com/office/drawing/2014/main" id="{0DA304D1-6859-F150-B45C-04206FA6D1DF}"/>
              </a:ext>
            </a:extLst>
          </p:cNvPr>
          <p:cNvSpPr>
            <a:spLocks noGrp="1"/>
          </p:cNvSpPr>
          <p:nvPr>
            <p:ph type="title"/>
          </p:nvPr>
        </p:nvSpPr>
        <p:spPr/>
        <p:txBody>
          <a:bodyPr/>
          <a:lstStyle/>
          <a:p>
            <a:r>
              <a:rPr lang="de-DE"/>
              <a:t>Mastertitelformat bearbeiten</a:t>
            </a:r>
          </a:p>
        </p:txBody>
      </p:sp>
      <p:sp>
        <p:nvSpPr>
          <p:cNvPr id="4" name="Fußzeilenplatzhalter 3">
            <a:extLst>
              <a:ext uri="{FF2B5EF4-FFF2-40B4-BE49-F238E27FC236}">
                <a16:creationId xmlns:a16="http://schemas.microsoft.com/office/drawing/2014/main" id="{57E30CF9-170B-FDB7-6AB9-73C9B1E87868}"/>
              </a:ext>
            </a:extLst>
          </p:cNvPr>
          <p:cNvSpPr>
            <a:spLocks noGrp="1"/>
          </p:cNvSpPr>
          <p:nvPr>
            <p:ph type="ftr" sz="quarter" idx="11"/>
          </p:nvPr>
        </p:nvSpPr>
        <p:spPr/>
        <p:txBody>
          <a:bodyPr/>
          <a:lstStyle/>
          <a:p>
            <a:r>
              <a:rPr lang="de-DE"/>
              <a:t>Hier steht die Fußzeile</a:t>
            </a:r>
          </a:p>
        </p:txBody>
      </p:sp>
      <p:sp>
        <p:nvSpPr>
          <p:cNvPr id="7" name="Textplatzhalter 6">
            <a:extLst>
              <a:ext uri="{FF2B5EF4-FFF2-40B4-BE49-F238E27FC236}">
                <a16:creationId xmlns:a16="http://schemas.microsoft.com/office/drawing/2014/main" id="{0F853E6E-99C4-B3B9-A630-E7EA40AE5D65}"/>
              </a:ext>
            </a:extLst>
          </p:cNvPr>
          <p:cNvSpPr>
            <a:spLocks noGrp="1"/>
          </p:cNvSpPr>
          <p:nvPr>
            <p:ph type="body" sz="quarter" idx="13"/>
          </p:nvPr>
        </p:nvSpPr>
        <p:spPr>
          <a:xfrm>
            <a:off x="515939" y="1628775"/>
            <a:ext cx="6840062"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4" name="Freihandform: Form 23">
            <a:extLst>
              <a:ext uri="{FF2B5EF4-FFF2-40B4-BE49-F238E27FC236}">
                <a16:creationId xmlns:a16="http://schemas.microsoft.com/office/drawing/2014/main" id="{B52CC431-83F1-209C-998D-4E0370334CDA}"/>
              </a:ext>
            </a:extLst>
          </p:cNvPr>
          <p:cNvSpPr>
            <a:spLocks noGrp="1" noRot="1" noMove="1" noResize="1" noEditPoints="1" noAdjustHandles="1" noChangeArrowheads="1" noChangeShapeType="1"/>
          </p:cNvSpPr>
          <p:nvPr/>
        </p:nvSpPr>
        <p:spPr>
          <a:xfrm rot="16200000" flipV="1">
            <a:off x="10136161" y="4802159"/>
            <a:ext cx="3595680" cy="516001"/>
          </a:xfrm>
          <a:custGeom>
            <a:avLst/>
            <a:gdLst>
              <a:gd name="connsiteX0" fmla="*/ 3595680 w 3595680"/>
              <a:gd name="connsiteY0" fmla="*/ 0 h 516001"/>
              <a:gd name="connsiteX1" fmla="*/ 0 w 3595680"/>
              <a:gd name="connsiteY1" fmla="*/ 0 h 516001"/>
              <a:gd name="connsiteX2" fmla="*/ 0 w 3595680"/>
              <a:gd name="connsiteY2" fmla="*/ 516001 h 516001"/>
              <a:gd name="connsiteX3" fmla="*/ 3388733 w 3595680"/>
              <a:gd name="connsiteY3" fmla="*/ 516000 h 516001"/>
            </a:gdLst>
            <a:ahLst/>
            <a:cxnLst>
              <a:cxn ang="0">
                <a:pos x="connsiteX0" y="connsiteY0"/>
              </a:cxn>
              <a:cxn ang="0">
                <a:pos x="connsiteX1" y="connsiteY1"/>
              </a:cxn>
              <a:cxn ang="0">
                <a:pos x="connsiteX2" y="connsiteY2"/>
              </a:cxn>
              <a:cxn ang="0">
                <a:pos x="connsiteX3" y="connsiteY3"/>
              </a:cxn>
            </a:cxnLst>
            <a:rect l="l" t="t" r="r" b="b"/>
            <a:pathLst>
              <a:path w="3595680" h="516001">
                <a:moveTo>
                  <a:pt x="3595680" y="0"/>
                </a:moveTo>
                <a:lnTo>
                  <a:pt x="0" y="0"/>
                </a:lnTo>
                <a:lnTo>
                  <a:pt x="0" y="516001"/>
                </a:lnTo>
                <a:lnTo>
                  <a:pt x="3388733" y="51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9" name="Freihandform: Form 18">
            <a:extLst>
              <a:ext uri="{FF2B5EF4-FFF2-40B4-BE49-F238E27FC236}">
                <a16:creationId xmlns:a16="http://schemas.microsoft.com/office/drawing/2014/main" id="{F4F0A10E-3200-4270-F174-A2876BB7ED69}"/>
              </a:ext>
            </a:extLst>
          </p:cNvPr>
          <p:cNvSpPr>
            <a:spLocks noGrp="1" noRot="1" noMove="1" noResize="1" noEditPoints="1" noAdjustHandles="1" noChangeArrowheads="1" noChangeShapeType="1"/>
          </p:cNvSpPr>
          <p:nvPr/>
        </p:nvSpPr>
        <p:spPr>
          <a:xfrm flipV="1">
            <a:off x="10236001" y="5049203"/>
            <a:ext cx="1955695" cy="1808796"/>
          </a:xfrm>
          <a:custGeom>
            <a:avLst/>
            <a:gdLst>
              <a:gd name="connsiteX0" fmla="*/ 1955695 w 1955695"/>
              <a:gd name="connsiteY0" fmla="*/ 1808796 h 1808796"/>
              <a:gd name="connsiteX1" fmla="*/ 1955695 w 1955695"/>
              <a:gd name="connsiteY1" fmla="*/ 0 h 1808796"/>
              <a:gd name="connsiteX2" fmla="*/ 0 w 1955695"/>
              <a:gd name="connsiteY2" fmla="*/ 0 h 1808796"/>
              <a:gd name="connsiteX3" fmla="*/ 0 w 1955695"/>
              <a:gd name="connsiteY3" fmla="*/ 1092965 h 1808796"/>
            </a:gdLst>
            <a:ahLst/>
            <a:cxnLst>
              <a:cxn ang="0">
                <a:pos x="connsiteX0" y="connsiteY0"/>
              </a:cxn>
              <a:cxn ang="0">
                <a:pos x="connsiteX1" y="connsiteY1"/>
              </a:cxn>
              <a:cxn ang="0">
                <a:pos x="connsiteX2" y="connsiteY2"/>
              </a:cxn>
              <a:cxn ang="0">
                <a:pos x="connsiteX3" y="connsiteY3"/>
              </a:cxn>
            </a:cxnLst>
            <a:rect l="l" t="t" r="r" b="b"/>
            <a:pathLst>
              <a:path w="1955695" h="1808796">
                <a:moveTo>
                  <a:pt x="1955695" y="1808796"/>
                </a:moveTo>
                <a:lnTo>
                  <a:pt x="1955695" y="0"/>
                </a:lnTo>
                <a:lnTo>
                  <a:pt x="0" y="0"/>
                </a:lnTo>
                <a:lnTo>
                  <a:pt x="0" y="1092965"/>
                </a:lnTo>
                <a:close/>
              </a:path>
            </a:pathLst>
          </a:custGeom>
          <a:solidFill>
            <a:schemeClr val="accent1">
              <a:alpha val="60000"/>
            </a:schemeClr>
          </a:solidFill>
        </p:spPr>
        <p:txBody>
          <a:bodyPr wrap="square" lIns="0" tIns="0" rIns="0" bIns="0" rtlCol="0">
            <a:noAutofit/>
          </a:bodyPr>
          <a:lstStyle/>
          <a:p>
            <a:endParaRPr/>
          </a:p>
        </p:txBody>
      </p:sp>
      <p:sp>
        <p:nvSpPr>
          <p:cNvPr id="12" name="Freihandform: Form 11">
            <a:extLst>
              <a:ext uri="{FF2B5EF4-FFF2-40B4-BE49-F238E27FC236}">
                <a16:creationId xmlns:a16="http://schemas.microsoft.com/office/drawing/2014/main" id="{EC20BC6F-68D4-E8D9-9E63-AF18B4E8C06D}"/>
              </a:ext>
            </a:extLst>
          </p:cNvPr>
          <p:cNvSpPr>
            <a:spLocks noGrp="1" noRot="1" noMove="1" noResize="1" noEditPoints="1" noAdjustHandles="1" noChangeArrowheads="1" noChangeShapeType="1"/>
          </p:cNvSpPr>
          <p:nvPr/>
        </p:nvSpPr>
        <p:spPr>
          <a:xfrm rot="5400000" flipH="1" flipV="1">
            <a:off x="7171590" y="4153590"/>
            <a:ext cx="3069000" cy="2339820"/>
          </a:xfrm>
          <a:custGeom>
            <a:avLst/>
            <a:gdLst>
              <a:gd name="connsiteX0" fmla="*/ 3069000 w 3069000"/>
              <a:gd name="connsiteY0" fmla="*/ 0 h 2339820"/>
              <a:gd name="connsiteX1" fmla="*/ 2130592 w 3069000"/>
              <a:gd name="connsiteY1" fmla="*/ 2339820 h 2339820"/>
              <a:gd name="connsiteX2" fmla="*/ 0 w 3069000"/>
              <a:gd name="connsiteY2" fmla="*/ 2339820 h 2339820"/>
              <a:gd name="connsiteX3" fmla="*/ 0 w 3069000"/>
              <a:gd name="connsiteY3" fmla="*/ 0 h 2339820"/>
            </a:gdLst>
            <a:ahLst/>
            <a:cxnLst>
              <a:cxn ang="0">
                <a:pos x="connsiteX0" y="connsiteY0"/>
              </a:cxn>
              <a:cxn ang="0">
                <a:pos x="connsiteX1" y="connsiteY1"/>
              </a:cxn>
              <a:cxn ang="0">
                <a:pos x="connsiteX2" y="connsiteY2"/>
              </a:cxn>
              <a:cxn ang="0">
                <a:pos x="connsiteX3" y="connsiteY3"/>
              </a:cxn>
            </a:cxnLst>
            <a:rect l="l" t="t" r="r" b="b"/>
            <a:pathLst>
              <a:path w="3069000" h="2339820">
                <a:moveTo>
                  <a:pt x="3069000" y="0"/>
                </a:moveTo>
                <a:lnTo>
                  <a:pt x="2130592" y="2339820"/>
                </a:lnTo>
                <a:lnTo>
                  <a:pt x="0" y="2339820"/>
                </a:lnTo>
                <a:lnTo>
                  <a:pt x="0" y="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3" name="Datumsplatzhalter 2">
            <a:extLst>
              <a:ext uri="{FF2B5EF4-FFF2-40B4-BE49-F238E27FC236}">
                <a16:creationId xmlns:a16="http://schemas.microsoft.com/office/drawing/2014/main" id="{61585794-2D84-C52F-681A-EC84C7A2A9B5}"/>
              </a:ext>
            </a:extLst>
          </p:cNvPr>
          <p:cNvSpPr>
            <a:spLocks noGrp="1"/>
          </p:cNvSpPr>
          <p:nvPr>
            <p:ph type="dt" sz="half" idx="10"/>
          </p:nvPr>
        </p:nvSpPr>
        <p:spPr/>
        <p:txBody>
          <a:bodyPr/>
          <a:lstStyle>
            <a:lvl1pPr>
              <a:defRPr>
                <a:solidFill>
                  <a:schemeClr val="bg1"/>
                </a:solidFill>
              </a:defRPr>
            </a:lvl1pPr>
          </a:lstStyle>
          <a:p>
            <a:fld id="{884391FC-CEE6-426F-8CC4-54F46FFC32CE}" type="datetime1">
              <a:rPr lang="de-DE" smtClean="0"/>
              <a:t>18.08.2026</a:t>
            </a:fld>
            <a:endParaRPr lang="de-DE"/>
          </a:p>
        </p:txBody>
      </p:sp>
      <p:sp>
        <p:nvSpPr>
          <p:cNvPr id="5" name="Foliennummernplatzhalter 4">
            <a:extLst>
              <a:ext uri="{FF2B5EF4-FFF2-40B4-BE49-F238E27FC236}">
                <a16:creationId xmlns:a16="http://schemas.microsoft.com/office/drawing/2014/main" id="{E10D0415-62D0-589B-848C-5A89F3FD46AA}"/>
              </a:ext>
            </a:extLst>
          </p:cNvPr>
          <p:cNvSpPr>
            <a:spLocks noGrp="1"/>
          </p:cNvSpPr>
          <p:nvPr>
            <p:ph type="sldNum" sz="quarter" idx="12"/>
          </p:nvPr>
        </p:nvSpPr>
        <p:spPr/>
        <p:txBody>
          <a:bodyPr/>
          <a:lstStyle>
            <a:lvl1pPr>
              <a:defRPr>
                <a:solidFill>
                  <a:schemeClr val="bg1"/>
                </a:solidFill>
              </a:defRPr>
            </a:lvl1pPr>
          </a:lstStyle>
          <a:p>
            <a:pPr>
              <a:defRPr/>
            </a:pPr>
            <a:fld id="{F59C7568-EE8A-472F-BDCB-18FF2300C251}" type="slidenum">
              <a:rPr lang="en-US" altLang="de-DE" smtClean="0"/>
              <a:pPr>
                <a:defRPr/>
              </a:pPr>
              <a:t>‹Nr.›</a:t>
            </a:fld>
            <a:endParaRPr lang="en-US" altLang="de-DE" dirty="0"/>
          </a:p>
        </p:txBody>
      </p:sp>
    </p:spTree>
    <p:extLst>
      <p:ext uri="{BB962C8B-B14F-4D97-AF65-F5344CB8AC3E}">
        <p14:creationId xmlns:p14="http://schemas.microsoft.com/office/powerpoint/2010/main" val="2317533745"/>
      </p:ext>
    </p:extLst>
  </p:cSld>
  <p:clrMapOvr>
    <a:masterClrMapping/>
  </p:clrMapOvr>
  <p:hf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Kapiteltrenner_mit_Formen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92608A-917C-E90F-2E2D-7EB849B236DF}"/>
              </a:ext>
            </a:extLst>
          </p:cNvPr>
          <p:cNvSpPr>
            <a:spLocks noGrp="1"/>
          </p:cNvSpPr>
          <p:nvPr>
            <p:ph type="title"/>
          </p:nvPr>
        </p:nvSpPr>
        <p:spPr>
          <a:xfrm>
            <a:off x="516000" y="4149000"/>
            <a:ext cx="5580000" cy="1982320"/>
          </a:xfrm>
        </p:spPr>
        <p:txBody>
          <a:bodyPr/>
          <a:lstStyle>
            <a:lvl1pPr>
              <a:defRPr sz="3600"/>
            </a:lvl1pPr>
          </a:lstStyle>
          <a:p>
            <a:r>
              <a:rPr lang="de-DE"/>
              <a:t>Mastertitelformat bearbeiten</a:t>
            </a:r>
          </a:p>
        </p:txBody>
      </p:sp>
      <p:sp>
        <p:nvSpPr>
          <p:cNvPr id="4" name="Fußzeilenplatzhalter 3">
            <a:extLst>
              <a:ext uri="{FF2B5EF4-FFF2-40B4-BE49-F238E27FC236}">
                <a16:creationId xmlns:a16="http://schemas.microsoft.com/office/drawing/2014/main" id="{0BB7EFC4-BB32-D50E-042F-2C1005E75664}"/>
              </a:ext>
            </a:extLst>
          </p:cNvPr>
          <p:cNvSpPr>
            <a:spLocks noGrp="1"/>
          </p:cNvSpPr>
          <p:nvPr>
            <p:ph type="ftr" sz="quarter" idx="11"/>
          </p:nvPr>
        </p:nvSpPr>
        <p:spPr/>
        <p:txBody>
          <a:bodyPr/>
          <a:lstStyle/>
          <a:p>
            <a:r>
              <a:rPr lang="de-DE"/>
              <a:t>Hier steht die Fußzeile</a:t>
            </a:r>
          </a:p>
        </p:txBody>
      </p:sp>
      <p:sp>
        <p:nvSpPr>
          <p:cNvPr id="6" name="Parallelogramm 5">
            <a:extLst>
              <a:ext uri="{FF2B5EF4-FFF2-40B4-BE49-F238E27FC236}">
                <a16:creationId xmlns:a16="http://schemas.microsoft.com/office/drawing/2014/main" id="{E0C8FD4C-0C76-F54A-A531-010CA8C5E922}"/>
              </a:ext>
            </a:extLst>
          </p:cNvPr>
          <p:cNvSpPr>
            <a:spLocks noGrp="1" noRot="1" noMove="1" noResize="1" noEditPoints="1" noAdjustHandles="1" noChangeArrowheads="1" noChangeShapeType="1"/>
          </p:cNvSpPr>
          <p:nvPr/>
        </p:nvSpPr>
        <p:spPr>
          <a:xfrm rot="16200000" flipH="1">
            <a:off x="7087281" y="2809279"/>
            <a:ext cx="6858000" cy="1239444"/>
          </a:xfrm>
          <a:prstGeom prst="parallelogram">
            <a:avLst>
              <a:gd name="adj" fmla="val 0"/>
            </a:avLst>
          </a:pr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lIns="0" tIns="0" rIns="0" bIns="0" rtlCol="0" anchor="ctr"/>
          <a:lstStyle/>
          <a:p>
            <a:pPr algn="ctr"/>
            <a:endParaRPr lang="de-DE" sz="1400"/>
          </a:p>
        </p:txBody>
      </p:sp>
      <p:sp>
        <p:nvSpPr>
          <p:cNvPr id="12" name="Freihandform: Form 11">
            <a:extLst>
              <a:ext uri="{FF2B5EF4-FFF2-40B4-BE49-F238E27FC236}">
                <a16:creationId xmlns:a16="http://schemas.microsoft.com/office/drawing/2014/main" id="{2F60BF5A-7F40-0574-607F-97BEB244DD6E}"/>
              </a:ext>
            </a:extLst>
          </p:cNvPr>
          <p:cNvSpPr>
            <a:spLocks noGrp="1" noRot="1" noMove="1" noResize="1" noEditPoints="1" noAdjustHandles="1" noChangeArrowheads="1" noChangeShapeType="1"/>
          </p:cNvSpPr>
          <p:nvPr/>
        </p:nvSpPr>
        <p:spPr>
          <a:xfrm rot="16200000" flipH="1">
            <a:off x="-556500" y="556500"/>
            <a:ext cx="3788999" cy="2675999"/>
          </a:xfrm>
          <a:custGeom>
            <a:avLst/>
            <a:gdLst>
              <a:gd name="connsiteX0" fmla="*/ 0 w 3788999"/>
              <a:gd name="connsiteY0" fmla="*/ 0 h 2675999"/>
              <a:gd name="connsiteX1" fmla="*/ 0 w 3788999"/>
              <a:gd name="connsiteY1" fmla="*/ 2675999 h 2675999"/>
              <a:gd name="connsiteX2" fmla="*/ 2715763 w 3788999"/>
              <a:gd name="connsiteY2" fmla="*/ 2675999 h 2675999"/>
              <a:gd name="connsiteX3" fmla="*/ 3788999 w 3788999"/>
              <a:gd name="connsiteY3" fmla="*/ 0 h 2675999"/>
            </a:gdLst>
            <a:ahLst/>
            <a:cxnLst>
              <a:cxn ang="0">
                <a:pos x="connsiteX0" y="connsiteY0"/>
              </a:cxn>
              <a:cxn ang="0">
                <a:pos x="connsiteX1" y="connsiteY1"/>
              </a:cxn>
              <a:cxn ang="0">
                <a:pos x="connsiteX2" y="connsiteY2"/>
              </a:cxn>
              <a:cxn ang="0">
                <a:pos x="connsiteX3" y="connsiteY3"/>
              </a:cxn>
            </a:cxnLst>
            <a:rect l="l" t="t" r="r" b="b"/>
            <a:pathLst>
              <a:path w="3788999" h="2675999">
                <a:moveTo>
                  <a:pt x="0" y="0"/>
                </a:moveTo>
                <a:lnTo>
                  <a:pt x="0" y="2675999"/>
                </a:lnTo>
                <a:lnTo>
                  <a:pt x="2715763" y="2675999"/>
                </a:lnTo>
                <a:lnTo>
                  <a:pt x="3788999" y="0"/>
                </a:lnTo>
                <a:close/>
              </a:path>
            </a:pathLst>
          </a:custGeom>
          <a:solidFill>
            <a:schemeClr val="accent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Parallelogramm 8">
            <a:extLst>
              <a:ext uri="{FF2B5EF4-FFF2-40B4-BE49-F238E27FC236}">
                <a16:creationId xmlns:a16="http://schemas.microsoft.com/office/drawing/2014/main" id="{08684BA9-9C57-10EB-5807-85321AAED985}"/>
              </a:ext>
            </a:extLst>
          </p:cNvPr>
          <p:cNvSpPr>
            <a:spLocks noGrp="1" noRot="1" noMove="1" noResize="1" noEditPoints="1" noAdjustHandles="1" noChangeArrowheads="1" noChangeShapeType="1"/>
          </p:cNvSpPr>
          <p:nvPr/>
        </p:nvSpPr>
        <p:spPr>
          <a:xfrm rot="16200000" flipH="1">
            <a:off x="9696002" y="2889002"/>
            <a:ext cx="2879998" cy="1080000"/>
          </a:xfrm>
          <a:prstGeom prst="parallelogram">
            <a:avLst>
              <a:gd name="adj" fmla="val 40106"/>
            </a:avLst>
          </a:pr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lIns="0" tIns="0" rIns="0" bIns="0" rtlCol="0" anchor="ctr"/>
          <a:lstStyle/>
          <a:p>
            <a:pPr algn="ctr"/>
            <a:endParaRPr lang="de-DE" sz="1400"/>
          </a:p>
        </p:txBody>
      </p:sp>
      <p:sp>
        <p:nvSpPr>
          <p:cNvPr id="14" name="Freihandform: Form 13">
            <a:extLst>
              <a:ext uri="{FF2B5EF4-FFF2-40B4-BE49-F238E27FC236}">
                <a16:creationId xmlns:a16="http://schemas.microsoft.com/office/drawing/2014/main" id="{AC2AA073-7E01-E4E8-3C90-7DABE9CB48BF}"/>
              </a:ext>
            </a:extLst>
          </p:cNvPr>
          <p:cNvSpPr>
            <a:spLocks noGrp="1" noRot="1" noMove="1" noResize="1" noEditPoints="1" noAdjustHandles="1" noChangeArrowheads="1" noChangeShapeType="1"/>
          </p:cNvSpPr>
          <p:nvPr/>
        </p:nvSpPr>
        <p:spPr>
          <a:xfrm rot="5400000">
            <a:off x="8071499" y="4693499"/>
            <a:ext cx="3068999" cy="1260001"/>
          </a:xfrm>
          <a:custGeom>
            <a:avLst/>
            <a:gdLst>
              <a:gd name="connsiteX0" fmla="*/ 0 w 3068999"/>
              <a:gd name="connsiteY0" fmla="*/ 1260001 h 1260001"/>
              <a:gd name="connsiteX1" fmla="*/ 505336 w 3068999"/>
              <a:gd name="connsiteY1" fmla="*/ 0 h 1260001"/>
              <a:gd name="connsiteX2" fmla="*/ 3068999 w 3068999"/>
              <a:gd name="connsiteY2" fmla="*/ 0 h 1260001"/>
              <a:gd name="connsiteX3" fmla="*/ 3068999 w 3068999"/>
              <a:gd name="connsiteY3" fmla="*/ 1260001 h 1260001"/>
            </a:gdLst>
            <a:ahLst/>
            <a:cxnLst>
              <a:cxn ang="0">
                <a:pos x="connsiteX0" y="connsiteY0"/>
              </a:cxn>
              <a:cxn ang="0">
                <a:pos x="connsiteX1" y="connsiteY1"/>
              </a:cxn>
              <a:cxn ang="0">
                <a:pos x="connsiteX2" y="connsiteY2"/>
              </a:cxn>
              <a:cxn ang="0">
                <a:pos x="connsiteX3" y="connsiteY3"/>
              </a:cxn>
            </a:cxnLst>
            <a:rect l="l" t="t" r="r" b="b"/>
            <a:pathLst>
              <a:path w="3068999" h="1260001">
                <a:moveTo>
                  <a:pt x="0" y="1260001"/>
                </a:moveTo>
                <a:lnTo>
                  <a:pt x="505336" y="0"/>
                </a:lnTo>
                <a:lnTo>
                  <a:pt x="3068999" y="0"/>
                </a:lnTo>
                <a:lnTo>
                  <a:pt x="3068999" y="1260001"/>
                </a:lnTo>
                <a:close/>
              </a:path>
            </a:pathLst>
          </a:custGeom>
          <a:solidFill>
            <a:schemeClr val="accent2">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3" name="Datumsplatzhalter 2">
            <a:extLst>
              <a:ext uri="{FF2B5EF4-FFF2-40B4-BE49-F238E27FC236}">
                <a16:creationId xmlns:a16="http://schemas.microsoft.com/office/drawing/2014/main" id="{4D2E359B-27DF-0D4A-AF6C-CC881153B67A}"/>
              </a:ext>
            </a:extLst>
          </p:cNvPr>
          <p:cNvSpPr>
            <a:spLocks noGrp="1"/>
          </p:cNvSpPr>
          <p:nvPr>
            <p:ph type="dt" sz="half" idx="10"/>
          </p:nvPr>
        </p:nvSpPr>
        <p:spPr/>
        <p:txBody>
          <a:bodyPr/>
          <a:lstStyle>
            <a:lvl1pPr>
              <a:defRPr>
                <a:solidFill>
                  <a:schemeClr val="bg1"/>
                </a:solidFill>
              </a:defRPr>
            </a:lvl1pPr>
          </a:lstStyle>
          <a:p>
            <a:fld id="{7E4227A7-8BD2-4174-896E-735B0C291B61}" type="datetime1">
              <a:rPr lang="de-DE" smtClean="0"/>
              <a:t>18.08.2026</a:t>
            </a:fld>
            <a:endParaRPr lang="de-DE"/>
          </a:p>
        </p:txBody>
      </p:sp>
      <p:sp>
        <p:nvSpPr>
          <p:cNvPr id="5" name="Foliennummernplatzhalter 4">
            <a:extLst>
              <a:ext uri="{FF2B5EF4-FFF2-40B4-BE49-F238E27FC236}">
                <a16:creationId xmlns:a16="http://schemas.microsoft.com/office/drawing/2014/main" id="{B388F204-435D-2953-760D-477094D2D1CA}"/>
              </a:ext>
            </a:extLst>
          </p:cNvPr>
          <p:cNvSpPr>
            <a:spLocks noGrp="1"/>
          </p:cNvSpPr>
          <p:nvPr>
            <p:ph type="sldNum" sz="quarter" idx="12"/>
          </p:nvPr>
        </p:nvSpPr>
        <p:spPr/>
        <p:txBody>
          <a:bodyPr/>
          <a:lstStyle>
            <a:lvl1pPr>
              <a:defRPr>
                <a:solidFill>
                  <a:schemeClr val="tx1"/>
                </a:solidFill>
              </a:defRPr>
            </a:lvl1pPr>
          </a:lstStyle>
          <a:p>
            <a:pPr>
              <a:defRPr/>
            </a:pPr>
            <a:fld id="{F59C7568-EE8A-472F-BDCB-18FF2300C251}" type="slidenum">
              <a:rPr lang="en-US" altLang="de-DE" smtClean="0"/>
              <a:pPr>
                <a:defRPr/>
              </a:pPr>
              <a:t>‹Nr.›</a:t>
            </a:fld>
            <a:endParaRPr lang="en-US" altLang="de-DE" dirty="0"/>
          </a:p>
        </p:txBody>
      </p:sp>
    </p:spTree>
    <p:extLst>
      <p:ext uri="{BB962C8B-B14F-4D97-AF65-F5344CB8AC3E}">
        <p14:creationId xmlns:p14="http://schemas.microsoft.com/office/powerpoint/2010/main" val="2387946639"/>
      </p:ext>
    </p:extLst>
  </p:cSld>
  <p:clrMapOvr>
    <a:masterClrMapping/>
  </p:clrMapOvr>
  <p:hf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Kapiteltrenner_mit_Formen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92608A-917C-E90F-2E2D-7EB849B236DF}"/>
              </a:ext>
            </a:extLst>
          </p:cNvPr>
          <p:cNvSpPr>
            <a:spLocks noGrp="1"/>
          </p:cNvSpPr>
          <p:nvPr>
            <p:ph type="title"/>
          </p:nvPr>
        </p:nvSpPr>
        <p:spPr>
          <a:xfrm>
            <a:off x="516000" y="4149000"/>
            <a:ext cx="5580000" cy="1982320"/>
          </a:xfrm>
        </p:spPr>
        <p:txBody>
          <a:bodyPr/>
          <a:lstStyle>
            <a:lvl1pPr>
              <a:defRPr sz="3600"/>
            </a:lvl1pPr>
          </a:lstStyle>
          <a:p>
            <a:r>
              <a:rPr lang="de-DE"/>
              <a:t>Mastertitelformat bearbeiten</a:t>
            </a:r>
          </a:p>
        </p:txBody>
      </p:sp>
      <p:sp>
        <p:nvSpPr>
          <p:cNvPr id="8" name="Rechteck 7">
            <a:extLst>
              <a:ext uri="{FF2B5EF4-FFF2-40B4-BE49-F238E27FC236}">
                <a16:creationId xmlns:a16="http://schemas.microsoft.com/office/drawing/2014/main" id="{48163755-32C2-4E03-8F7D-04ADA3590FE6}"/>
              </a:ext>
            </a:extLst>
          </p:cNvPr>
          <p:cNvSpPr>
            <a:spLocks/>
          </p:cNvSpPr>
          <p:nvPr/>
        </p:nvSpPr>
        <p:spPr>
          <a:xfrm>
            <a:off x="7355999" y="0"/>
            <a:ext cx="4500001" cy="6858000"/>
          </a:xfrm>
          <a:prstGeom prst="rect">
            <a:avLst/>
          </a:pr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22" name="Freihandform: Form 21">
            <a:extLst>
              <a:ext uri="{FF2B5EF4-FFF2-40B4-BE49-F238E27FC236}">
                <a16:creationId xmlns:a16="http://schemas.microsoft.com/office/drawing/2014/main" id="{115AA7E9-473A-7839-A11E-57D50EA19863}"/>
              </a:ext>
            </a:extLst>
          </p:cNvPr>
          <p:cNvSpPr>
            <a:spLocks noGrp="1" noRot="1" noMove="1" noResize="1" noEditPoints="1" noAdjustHandles="1" noChangeArrowheads="1" noChangeShapeType="1"/>
          </p:cNvSpPr>
          <p:nvPr/>
        </p:nvSpPr>
        <p:spPr>
          <a:xfrm rot="5400000">
            <a:off x="8075135" y="1440865"/>
            <a:ext cx="5557729" cy="2676000"/>
          </a:xfrm>
          <a:custGeom>
            <a:avLst/>
            <a:gdLst>
              <a:gd name="connsiteX0" fmla="*/ 0 w 5557729"/>
              <a:gd name="connsiteY0" fmla="*/ 2676000 h 2676000"/>
              <a:gd name="connsiteX1" fmla="*/ 0 w 5557729"/>
              <a:gd name="connsiteY1" fmla="*/ 0 h 2676000"/>
              <a:gd name="connsiteX2" fmla="*/ 5557729 w 5557729"/>
              <a:gd name="connsiteY2" fmla="*/ 0 h 2676000"/>
              <a:gd name="connsiteX3" fmla="*/ 4484493 w 5557729"/>
              <a:gd name="connsiteY3" fmla="*/ 2676000 h 2676000"/>
            </a:gdLst>
            <a:ahLst/>
            <a:cxnLst>
              <a:cxn ang="0">
                <a:pos x="connsiteX0" y="connsiteY0"/>
              </a:cxn>
              <a:cxn ang="0">
                <a:pos x="connsiteX1" y="connsiteY1"/>
              </a:cxn>
              <a:cxn ang="0">
                <a:pos x="connsiteX2" y="connsiteY2"/>
              </a:cxn>
              <a:cxn ang="0">
                <a:pos x="connsiteX3" y="connsiteY3"/>
              </a:cxn>
            </a:cxnLst>
            <a:rect l="l" t="t" r="r" b="b"/>
            <a:pathLst>
              <a:path w="5557729" h="2676000">
                <a:moveTo>
                  <a:pt x="0" y="2676000"/>
                </a:moveTo>
                <a:lnTo>
                  <a:pt x="0" y="0"/>
                </a:lnTo>
                <a:lnTo>
                  <a:pt x="5557729" y="0"/>
                </a:lnTo>
                <a:lnTo>
                  <a:pt x="4484493" y="267600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5" name="Freihandform: Form 14">
            <a:extLst>
              <a:ext uri="{FF2B5EF4-FFF2-40B4-BE49-F238E27FC236}">
                <a16:creationId xmlns:a16="http://schemas.microsoft.com/office/drawing/2014/main" id="{9CB1DD82-2E41-54D5-EBB0-B6D23AD3CE51}"/>
              </a:ext>
            </a:extLst>
          </p:cNvPr>
          <p:cNvSpPr>
            <a:spLocks noGrp="1" noRot="1" noMove="1" noResize="1" noEditPoints="1" noAdjustHandles="1" noChangeArrowheads="1" noChangeShapeType="1"/>
          </p:cNvSpPr>
          <p:nvPr/>
        </p:nvSpPr>
        <p:spPr>
          <a:xfrm rot="5400000">
            <a:off x="-1096501" y="1096502"/>
            <a:ext cx="3789001" cy="1595999"/>
          </a:xfrm>
          <a:custGeom>
            <a:avLst/>
            <a:gdLst>
              <a:gd name="connsiteX0" fmla="*/ 0 w 3789001"/>
              <a:gd name="connsiteY0" fmla="*/ 1595999 h 1595999"/>
              <a:gd name="connsiteX1" fmla="*/ 0 w 3789001"/>
              <a:gd name="connsiteY1" fmla="*/ 0 h 1595999"/>
              <a:gd name="connsiteX2" fmla="*/ 3789001 w 3789001"/>
              <a:gd name="connsiteY2" fmla="*/ 0 h 1595999"/>
              <a:gd name="connsiteX3" fmla="*/ 3148909 w 3789001"/>
              <a:gd name="connsiteY3" fmla="*/ 1595999 h 1595999"/>
            </a:gdLst>
            <a:ahLst/>
            <a:cxnLst>
              <a:cxn ang="0">
                <a:pos x="connsiteX0" y="connsiteY0"/>
              </a:cxn>
              <a:cxn ang="0">
                <a:pos x="connsiteX1" y="connsiteY1"/>
              </a:cxn>
              <a:cxn ang="0">
                <a:pos x="connsiteX2" y="connsiteY2"/>
              </a:cxn>
              <a:cxn ang="0">
                <a:pos x="connsiteX3" y="connsiteY3"/>
              </a:cxn>
            </a:cxnLst>
            <a:rect l="l" t="t" r="r" b="b"/>
            <a:pathLst>
              <a:path w="3789001" h="1595999">
                <a:moveTo>
                  <a:pt x="0" y="1595999"/>
                </a:moveTo>
                <a:lnTo>
                  <a:pt x="0" y="0"/>
                </a:lnTo>
                <a:lnTo>
                  <a:pt x="3789001" y="0"/>
                </a:lnTo>
                <a:lnTo>
                  <a:pt x="3148909" y="1595999"/>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7" name="Freihandform: Form 16">
            <a:extLst>
              <a:ext uri="{FF2B5EF4-FFF2-40B4-BE49-F238E27FC236}">
                <a16:creationId xmlns:a16="http://schemas.microsoft.com/office/drawing/2014/main" id="{41F1CD9A-8637-3EE9-FBCC-33FDD46C9E57}"/>
              </a:ext>
            </a:extLst>
          </p:cNvPr>
          <p:cNvSpPr>
            <a:spLocks noGrp="1" noRot="1" noMove="1" noResize="1" noEditPoints="1" noAdjustHandles="1" noChangeArrowheads="1" noChangeShapeType="1"/>
          </p:cNvSpPr>
          <p:nvPr/>
        </p:nvSpPr>
        <p:spPr>
          <a:xfrm rot="16200000" flipV="1">
            <a:off x="5641501" y="3523500"/>
            <a:ext cx="4508999" cy="2160000"/>
          </a:xfrm>
          <a:custGeom>
            <a:avLst/>
            <a:gdLst>
              <a:gd name="connsiteX0" fmla="*/ 4508999 w 4508999"/>
              <a:gd name="connsiteY0" fmla="*/ 0 h 2160000"/>
              <a:gd name="connsiteX1" fmla="*/ 0 w 4508999"/>
              <a:gd name="connsiteY1" fmla="*/ 0 h 2160000"/>
              <a:gd name="connsiteX2" fmla="*/ 0 w 4508999"/>
              <a:gd name="connsiteY2" fmla="*/ 2160000 h 2160000"/>
              <a:gd name="connsiteX3" fmla="*/ 3642709 w 4508999"/>
              <a:gd name="connsiteY3" fmla="*/ 2160000 h 2160000"/>
            </a:gdLst>
            <a:ahLst/>
            <a:cxnLst>
              <a:cxn ang="0">
                <a:pos x="connsiteX0" y="connsiteY0"/>
              </a:cxn>
              <a:cxn ang="0">
                <a:pos x="connsiteX1" y="connsiteY1"/>
              </a:cxn>
              <a:cxn ang="0">
                <a:pos x="connsiteX2" y="connsiteY2"/>
              </a:cxn>
              <a:cxn ang="0">
                <a:pos x="connsiteX3" y="connsiteY3"/>
              </a:cxn>
            </a:cxnLst>
            <a:rect l="l" t="t" r="r" b="b"/>
            <a:pathLst>
              <a:path w="4508999" h="2160000">
                <a:moveTo>
                  <a:pt x="4508999" y="0"/>
                </a:moveTo>
                <a:lnTo>
                  <a:pt x="0" y="0"/>
                </a:lnTo>
                <a:lnTo>
                  <a:pt x="0" y="2160000"/>
                </a:lnTo>
                <a:lnTo>
                  <a:pt x="3642709" y="2160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3" name="Datumsplatzhalter 2">
            <a:extLst>
              <a:ext uri="{FF2B5EF4-FFF2-40B4-BE49-F238E27FC236}">
                <a16:creationId xmlns:a16="http://schemas.microsoft.com/office/drawing/2014/main" id="{4D2E359B-27DF-0D4A-AF6C-CC881153B67A}"/>
              </a:ext>
            </a:extLst>
          </p:cNvPr>
          <p:cNvSpPr>
            <a:spLocks noGrp="1"/>
          </p:cNvSpPr>
          <p:nvPr>
            <p:ph type="dt" sz="half" idx="10"/>
          </p:nvPr>
        </p:nvSpPr>
        <p:spPr/>
        <p:txBody>
          <a:bodyPr/>
          <a:lstStyle>
            <a:lvl1pPr>
              <a:defRPr>
                <a:solidFill>
                  <a:schemeClr val="bg1"/>
                </a:solidFill>
              </a:defRPr>
            </a:lvl1pPr>
          </a:lstStyle>
          <a:p>
            <a:fld id="{229A8DE7-972C-4F10-BE4E-C414D16A1E59}" type="datetime1">
              <a:rPr lang="de-DE" smtClean="0"/>
              <a:t>18.08.2026</a:t>
            </a:fld>
            <a:endParaRPr lang="de-DE"/>
          </a:p>
        </p:txBody>
      </p:sp>
      <p:sp>
        <p:nvSpPr>
          <p:cNvPr id="4" name="Fußzeilenplatzhalter 3">
            <a:extLst>
              <a:ext uri="{FF2B5EF4-FFF2-40B4-BE49-F238E27FC236}">
                <a16:creationId xmlns:a16="http://schemas.microsoft.com/office/drawing/2014/main" id="{0BB7EFC4-BB32-D50E-042F-2C1005E7566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388F204-435D-2953-760D-477094D2D1CA}"/>
              </a:ext>
            </a:extLst>
          </p:cNvPr>
          <p:cNvSpPr>
            <a:spLocks noGrp="1"/>
          </p:cNvSpPr>
          <p:nvPr>
            <p:ph type="sldNum" sz="quarter" idx="12"/>
          </p:nvPr>
        </p:nvSpPr>
        <p:spPr/>
        <p:txBody>
          <a:bodyPr/>
          <a:lstStyle>
            <a:lvl1pPr>
              <a:defRPr>
                <a:solidFill>
                  <a:schemeClr val="bg1"/>
                </a:solidFill>
              </a:defRPr>
            </a:lvl1pPr>
          </a:lstStyle>
          <a:p>
            <a:pPr>
              <a:defRPr/>
            </a:pPr>
            <a:fld id="{F59C7568-EE8A-472F-BDCB-18FF2300C251}" type="slidenum">
              <a:rPr lang="en-US" altLang="de-DE" smtClean="0"/>
              <a:pPr>
                <a:defRPr/>
              </a:pPr>
              <a:t>‹Nr.›</a:t>
            </a:fld>
            <a:endParaRPr lang="en-US" altLang="de-DE" dirty="0"/>
          </a:p>
        </p:txBody>
      </p:sp>
    </p:spTree>
    <p:extLst>
      <p:ext uri="{BB962C8B-B14F-4D97-AF65-F5344CB8AC3E}">
        <p14:creationId xmlns:p14="http://schemas.microsoft.com/office/powerpoint/2010/main" val="2779536829"/>
      </p:ext>
    </p:extLst>
  </p:cSld>
  <p:clrMapOvr>
    <a:masterClrMapping/>
  </p:clrMapOvr>
  <p:hf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Kapiteltrenner_mit_Formen_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92608A-917C-E90F-2E2D-7EB849B236DF}"/>
              </a:ext>
            </a:extLst>
          </p:cNvPr>
          <p:cNvSpPr>
            <a:spLocks noGrp="1"/>
          </p:cNvSpPr>
          <p:nvPr>
            <p:ph type="title"/>
          </p:nvPr>
        </p:nvSpPr>
        <p:spPr>
          <a:xfrm>
            <a:off x="516000" y="4149000"/>
            <a:ext cx="5580000" cy="1982320"/>
          </a:xfrm>
        </p:spPr>
        <p:txBody>
          <a:bodyPr/>
          <a:lstStyle>
            <a:lvl1pPr>
              <a:defRPr sz="3600"/>
            </a:lvl1pPr>
          </a:lstStyle>
          <a:p>
            <a:r>
              <a:rPr lang="de-DE"/>
              <a:t>Mastertitelformat bearbeiten</a:t>
            </a:r>
          </a:p>
        </p:txBody>
      </p:sp>
      <p:sp>
        <p:nvSpPr>
          <p:cNvPr id="8" name="Rechteck 7">
            <a:extLst>
              <a:ext uri="{FF2B5EF4-FFF2-40B4-BE49-F238E27FC236}">
                <a16:creationId xmlns:a16="http://schemas.microsoft.com/office/drawing/2014/main" id="{48163755-32C2-4E03-8F7D-04ADA3590FE6}"/>
              </a:ext>
            </a:extLst>
          </p:cNvPr>
          <p:cNvSpPr>
            <a:spLocks noGrp="1" noRot="1" noMove="1" noResize="1" noEditPoints="1" noAdjustHandles="1" noChangeArrowheads="1" noChangeShapeType="1"/>
          </p:cNvSpPr>
          <p:nvPr/>
        </p:nvSpPr>
        <p:spPr>
          <a:xfrm>
            <a:off x="6095999" y="0"/>
            <a:ext cx="4860001" cy="6858000"/>
          </a:xfrm>
          <a:prstGeom prst="rect">
            <a:avLst/>
          </a:pr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9" name="Freihandform: Form 8">
            <a:extLst>
              <a:ext uri="{FF2B5EF4-FFF2-40B4-BE49-F238E27FC236}">
                <a16:creationId xmlns:a16="http://schemas.microsoft.com/office/drawing/2014/main" id="{4F7C1524-B595-3024-3FB3-A4BB258EC1D2}"/>
              </a:ext>
            </a:extLst>
          </p:cNvPr>
          <p:cNvSpPr>
            <a:spLocks noGrp="1" noRot="1" noMove="1" noResize="1" noEditPoints="1" noAdjustHandles="1" noChangeArrowheads="1" noChangeShapeType="1"/>
          </p:cNvSpPr>
          <p:nvPr/>
        </p:nvSpPr>
        <p:spPr>
          <a:xfrm rot="5400000">
            <a:off x="9499500" y="16500"/>
            <a:ext cx="2709000" cy="2676001"/>
          </a:xfrm>
          <a:custGeom>
            <a:avLst/>
            <a:gdLst>
              <a:gd name="connsiteX0" fmla="*/ 0 w 2709000"/>
              <a:gd name="connsiteY0" fmla="*/ 2676001 h 2676001"/>
              <a:gd name="connsiteX1" fmla="*/ 1 w 2709000"/>
              <a:gd name="connsiteY1" fmla="*/ 0 h 2676001"/>
              <a:gd name="connsiteX2" fmla="*/ 2709000 w 2709000"/>
              <a:gd name="connsiteY2" fmla="*/ 0 h 2676001"/>
              <a:gd name="connsiteX3" fmla="*/ 1635764 w 2709000"/>
              <a:gd name="connsiteY3" fmla="*/ 2676001 h 2676001"/>
            </a:gdLst>
            <a:ahLst/>
            <a:cxnLst>
              <a:cxn ang="0">
                <a:pos x="connsiteX0" y="connsiteY0"/>
              </a:cxn>
              <a:cxn ang="0">
                <a:pos x="connsiteX1" y="connsiteY1"/>
              </a:cxn>
              <a:cxn ang="0">
                <a:pos x="connsiteX2" y="connsiteY2"/>
              </a:cxn>
              <a:cxn ang="0">
                <a:pos x="connsiteX3" y="connsiteY3"/>
              </a:cxn>
            </a:cxnLst>
            <a:rect l="l" t="t" r="r" b="b"/>
            <a:pathLst>
              <a:path w="2709000" h="2676001">
                <a:moveTo>
                  <a:pt x="0" y="2676001"/>
                </a:moveTo>
                <a:lnTo>
                  <a:pt x="1" y="0"/>
                </a:lnTo>
                <a:lnTo>
                  <a:pt x="2709000" y="0"/>
                </a:lnTo>
                <a:lnTo>
                  <a:pt x="1635764" y="2676001"/>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4" name="Fußzeilenplatzhalter 3">
            <a:extLst>
              <a:ext uri="{FF2B5EF4-FFF2-40B4-BE49-F238E27FC236}">
                <a16:creationId xmlns:a16="http://schemas.microsoft.com/office/drawing/2014/main" id="{0BB7EFC4-BB32-D50E-042F-2C1005E7566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388F204-435D-2953-760D-477094D2D1CA}"/>
              </a:ext>
            </a:extLst>
          </p:cNvPr>
          <p:cNvSpPr>
            <a:spLocks noGrp="1"/>
          </p:cNvSpPr>
          <p:nvPr>
            <p:ph type="sldNum" sz="quarter" idx="12"/>
          </p:nvPr>
        </p:nvSpPr>
        <p:spPr/>
        <p:txBody>
          <a:bodyPr/>
          <a:lstStyle>
            <a:lvl1pPr>
              <a:defRPr>
                <a:solidFill>
                  <a:schemeClr val="tx1"/>
                </a:solidFill>
              </a:defRPr>
            </a:lvl1pPr>
          </a:lstStyle>
          <a:p>
            <a:pPr>
              <a:defRPr/>
            </a:pPr>
            <a:fld id="{F59C7568-EE8A-472F-BDCB-18FF2300C251}" type="slidenum">
              <a:rPr lang="en-US" altLang="de-DE" smtClean="0"/>
              <a:pPr>
                <a:defRPr/>
              </a:pPr>
              <a:t>‹Nr.›</a:t>
            </a:fld>
            <a:endParaRPr lang="en-US" altLang="de-DE" dirty="0"/>
          </a:p>
        </p:txBody>
      </p:sp>
      <p:sp>
        <p:nvSpPr>
          <p:cNvPr id="11" name="Freihandform: Form 10">
            <a:extLst>
              <a:ext uri="{FF2B5EF4-FFF2-40B4-BE49-F238E27FC236}">
                <a16:creationId xmlns:a16="http://schemas.microsoft.com/office/drawing/2014/main" id="{D6066CA2-560B-69BB-C9FF-9934C4E5034E}"/>
              </a:ext>
            </a:extLst>
          </p:cNvPr>
          <p:cNvSpPr/>
          <p:nvPr/>
        </p:nvSpPr>
        <p:spPr>
          <a:xfrm rot="16200000" flipH="1">
            <a:off x="10197641" y="5919640"/>
            <a:ext cx="976719" cy="900001"/>
          </a:xfrm>
          <a:custGeom>
            <a:avLst/>
            <a:gdLst>
              <a:gd name="connsiteX0" fmla="*/ 0 w 976719"/>
              <a:gd name="connsiteY0" fmla="*/ 900001 h 900001"/>
              <a:gd name="connsiteX1" fmla="*/ 976719 w 976719"/>
              <a:gd name="connsiteY1" fmla="*/ 900001 h 900001"/>
              <a:gd name="connsiteX2" fmla="*/ 976719 w 976719"/>
              <a:gd name="connsiteY2" fmla="*/ 0 h 900001"/>
              <a:gd name="connsiteX3" fmla="*/ 360954 w 976719"/>
              <a:gd name="connsiteY3" fmla="*/ 0 h 900001"/>
            </a:gdLst>
            <a:ahLst/>
            <a:cxnLst>
              <a:cxn ang="0">
                <a:pos x="connsiteX0" y="connsiteY0"/>
              </a:cxn>
              <a:cxn ang="0">
                <a:pos x="connsiteX1" y="connsiteY1"/>
              </a:cxn>
              <a:cxn ang="0">
                <a:pos x="connsiteX2" y="connsiteY2"/>
              </a:cxn>
              <a:cxn ang="0">
                <a:pos x="connsiteX3" y="connsiteY3"/>
              </a:cxn>
            </a:cxnLst>
            <a:rect l="l" t="t" r="r" b="b"/>
            <a:pathLst>
              <a:path w="976719" h="900001">
                <a:moveTo>
                  <a:pt x="0" y="900001"/>
                </a:moveTo>
                <a:lnTo>
                  <a:pt x="976719" y="900001"/>
                </a:lnTo>
                <a:lnTo>
                  <a:pt x="976719" y="0"/>
                </a:lnTo>
                <a:lnTo>
                  <a:pt x="360954" y="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3" name="Datumsplatzhalter 2">
            <a:extLst>
              <a:ext uri="{FF2B5EF4-FFF2-40B4-BE49-F238E27FC236}">
                <a16:creationId xmlns:a16="http://schemas.microsoft.com/office/drawing/2014/main" id="{4D2E359B-27DF-0D4A-AF6C-CC881153B67A}"/>
              </a:ext>
            </a:extLst>
          </p:cNvPr>
          <p:cNvSpPr>
            <a:spLocks noGrp="1"/>
          </p:cNvSpPr>
          <p:nvPr>
            <p:ph type="dt" sz="half" idx="10"/>
          </p:nvPr>
        </p:nvSpPr>
        <p:spPr/>
        <p:txBody>
          <a:bodyPr/>
          <a:lstStyle>
            <a:lvl1pPr>
              <a:defRPr>
                <a:solidFill>
                  <a:schemeClr val="bg1"/>
                </a:solidFill>
              </a:defRPr>
            </a:lvl1pPr>
          </a:lstStyle>
          <a:p>
            <a:fld id="{F2207AB4-76CC-4057-B081-8A224DE85E04}" type="datetime1">
              <a:rPr lang="de-DE" smtClean="0"/>
              <a:t>18.08.2026</a:t>
            </a:fld>
            <a:endParaRPr lang="de-DE"/>
          </a:p>
        </p:txBody>
      </p:sp>
    </p:spTree>
    <p:extLst>
      <p:ext uri="{BB962C8B-B14F-4D97-AF65-F5344CB8AC3E}">
        <p14:creationId xmlns:p14="http://schemas.microsoft.com/office/powerpoint/2010/main" val="2229590324"/>
      </p:ext>
    </p:extLst>
  </p:cSld>
  <p:clrMapOvr>
    <a:masterClrMapping/>
  </p:clrMapOvr>
  <p:hf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Kapiteltrenner_mit_Bild_ohne_Text">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DB06A80E-F6A7-CC7B-D167-4089BDD89F1C}"/>
              </a:ext>
            </a:extLst>
          </p:cNvPr>
          <p:cNvSpPr>
            <a:spLocks noGrp="1"/>
          </p:cNvSpPr>
          <p:nvPr>
            <p:ph type="pic" sz="quarter" idx="14" hasCustomPrompt="1"/>
          </p:nvPr>
        </p:nvSpPr>
        <p:spPr>
          <a:xfrm>
            <a:off x="0" y="0"/>
            <a:ext cx="12192000" cy="6858000"/>
          </a:xfrm>
        </p:spPr>
        <p:txBody>
          <a:bodyPr rIns="540000" anchor="ctr" anchorCtr="0"/>
          <a:lstStyle>
            <a:lvl1pPr algn="r">
              <a:defRPr i="1"/>
            </a:lvl1pPr>
          </a:lstStyle>
          <a:p>
            <a:r>
              <a:rPr lang="en-US"/>
              <a:t>Bild per Drag &amp; Drop hinzufügen</a:t>
            </a:r>
            <a:endParaRPr lang="de-DE"/>
          </a:p>
        </p:txBody>
      </p:sp>
      <p:sp>
        <p:nvSpPr>
          <p:cNvPr id="9" name="Textplatzhalter 8">
            <a:extLst>
              <a:ext uri="{FF2B5EF4-FFF2-40B4-BE49-F238E27FC236}">
                <a16:creationId xmlns:a16="http://schemas.microsoft.com/office/drawing/2014/main" id="{F525F61E-A55C-7F64-1F13-F7E6525A4724}"/>
              </a:ext>
            </a:extLst>
          </p:cNvPr>
          <p:cNvSpPr>
            <a:spLocks noGrp="1"/>
          </p:cNvSpPr>
          <p:nvPr>
            <p:ph type="body" sz="quarter" idx="13"/>
          </p:nvPr>
        </p:nvSpPr>
        <p:spPr>
          <a:xfrm>
            <a:off x="0" y="0"/>
            <a:ext cx="6816725" cy="6858000"/>
          </a:xfrm>
          <a:solidFill>
            <a:schemeClr val="accent4">
              <a:alpha val="60000"/>
            </a:schemeClr>
          </a:solidFill>
        </p:spPr>
        <p:txBody>
          <a:bodyPr/>
          <a:lstStyle>
            <a:lvl1pPr>
              <a:defRPr>
                <a:noFill/>
              </a:defRPr>
            </a:lvl1pPr>
          </a:lstStyle>
          <a:p>
            <a:pPr lvl="0"/>
            <a:r>
              <a:rPr lang="de-DE"/>
              <a:t>Mastertextformat bearbeiten</a:t>
            </a:r>
          </a:p>
        </p:txBody>
      </p:sp>
      <p:sp>
        <p:nvSpPr>
          <p:cNvPr id="2" name="Titel 1">
            <a:extLst>
              <a:ext uri="{FF2B5EF4-FFF2-40B4-BE49-F238E27FC236}">
                <a16:creationId xmlns:a16="http://schemas.microsoft.com/office/drawing/2014/main" id="{B560CABE-6D69-5DA1-EAC6-43DB0E23BA17}"/>
              </a:ext>
            </a:extLst>
          </p:cNvPr>
          <p:cNvSpPr>
            <a:spLocks noGrp="1"/>
          </p:cNvSpPr>
          <p:nvPr>
            <p:ph type="title"/>
          </p:nvPr>
        </p:nvSpPr>
        <p:spPr>
          <a:xfrm>
            <a:off x="516001" y="4150800"/>
            <a:ext cx="5580000" cy="1978538"/>
          </a:xfrm>
        </p:spPr>
        <p:txBody>
          <a:bodyPr/>
          <a:lstStyle>
            <a:lvl1pPr>
              <a:defRPr sz="3600">
                <a:solidFill>
                  <a:schemeClr val="bg1"/>
                </a:solidFill>
              </a:defRPr>
            </a:lvl1pPr>
          </a:lstStyle>
          <a:p>
            <a:r>
              <a:rPr lang="de-DE"/>
              <a:t>Mastertitelformat bearbeiten</a:t>
            </a:r>
          </a:p>
        </p:txBody>
      </p:sp>
      <p:sp>
        <p:nvSpPr>
          <p:cNvPr id="4" name="Textplatzhalter 3">
            <a:extLst>
              <a:ext uri="{FF2B5EF4-FFF2-40B4-BE49-F238E27FC236}">
                <a16:creationId xmlns:a16="http://schemas.microsoft.com/office/drawing/2014/main" id="{128D923E-9332-53D3-FEF9-5B437098A44E}"/>
              </a:ext>
            </a:extLst>
          </p:cNvPr>
          <p:cNvSpPr>
            <a:spLocks noGrp="1"/>
          </p:cNvSpPr>
          <p:nvPr>
            <p:ph type="body" sz="quarter" idx="15"/>
          </p:nvPr>
        </p:nvSpPr>
        <p:spPr>
          <a:xfrm rot="16200000">
            <a:off x="6094463" y="1535"/>
            <a:ext cx="1083808" cy="1080737"/>
          </a:xfrm>
          <a:custGeom>
            <a:avLst/>
            <a:gdLst>
              <a:gd name="connsiteX0" fmla="*/ 1083808 w 1083808"/>
              <a:gd name="connsiteY0" fmla="*/ 0 h 1080737"/>
              <a:gd name="connsiteX1" fmla="*/ 1083808 w 1083808"/>
              <a:gd name="connsiteY1" fmla="*/ 1080737 h 1080737"/>
              <a:gd name="connsiteX2" fmla="*/ 0 w 1083808"/>
              <a:gd name="connsiteY2" fmla="*/ 1080737 h 1080737"/>
              <a:gd name="connsiteX3" fmla="*/ 445231 w 1083808"/>
              <a:gd name="connsiteY3" fmla="*/ 0 h 1080737"/>
            </a:gdLst>
            <a:ahLst/>
            <a:cxnLst>
              <a:cxn ang="0">
                <a:pos x="connsiteX0" y="connsiteY0"/>
              </a:cxn>
              <a:cxn ang="0">
                <a:pos x="connsiteX1" y="connsiteY1"/>
              </a:cxn>
              <a:cxn ang="0">
                <a:pos x="connsiteX2" y="connsiteY2"/>
              </a:cxn>
              <a:cxn ang="0">
                <a:pos x="connsiteX3" y="connsiteY3"/>
              </a:cxn>
            </a:cxnLst>
            <a:rect l="l" t="t" r="r" b="b"/>
            <a:pathLst>
              <a:path w="1083808" h="1080737">
                <a:moveTo>
                  <a:pt x="1083808" y="0"/>
                </a:moveTo>
                <a:lnTo>
                  <a:pt x="1083808" y="1080737"/>
                </a:lnTo>
                <a:lnTo>
                  <a:pt x="0" y="1080737"/>
                </a:lnTo>
                <a:lnTo>
                  <a:pt x="445231" y="0"/>
                </a:lnTo>
                <a:close/>
              </a:path>
            </a:pathLst>
          </a:custGeom>
          <a:solidFill>
            <a:schemeClr val="accent3">
              <a:alpha val="60000"/>
            </a:schemeClr>
          </a:solidFill>
        </p:spPr>
        <p:txBody>
          <a:bodyPr wrap="square">
            <a:noAutofit/>
          </a:bodyPr>
          <a:lstStyle>
            <a:lvl1pPr>
              <a:defRPr>
                <a:noFill/>
              </a:defRPr>
            </a:lvl1pPr>
          </a:lstStyle>
          <a:p>
            <a:pPr lvl="0"/>
            <a:r>
              <a:rPr lang="de-DE"/>
              <a:t>Mastertextformat bearbeiten</a:t>
            </a:r>
          </a:p>
        </p:txBody>
      </p:sp>
      <p:sp>
        <p:nvSpPr>
          <p:cNvPr id="3" name="Textplatzhalter 4">
            <a:extLst>
              <a:ext uri="{FF2B5EF4-FFF2-40B4-BE49-F238E27FC236}">
                <a16:creationId xmlns:a16="http://schemas.microsoft.com/office/drawing/2014/main" id="{866A13B4-31BA-B7DB-590D-570777FB93F4}"/>
              </a:ext>
            </a:extLst>
          </p:cNvPr>
          <p:cNvSpPr>
            <a:spLocks noGrp="1" noRot="1" noChangeAspect="1" noMove="1" noResize="1" noEditPoints="1" noAdjustHandles="1" noChangeArrowheads="1" noChangeShapeType="1"/>
          </p:cNvSpPr>
          <p:nvPr>
            <p:ph type="body" sz="quarter" idx="21"/>
          </p:nvPr>
        </p:nvSpPr>
        <p:spPr>
          <a:xfrm>
            <a:off x="376251" y="6165531"/>
            <a:ext cx="2433624" cy="638219"/>
          </a:xfrm>
          <a:blipFill>
            <a:blip r:embed="rId2">
              <a:extLs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5" name="Datumsplatzhalter 4">
            <a:extLst>
              <a:ext uri="{FF2B5EF4-FFF2-40B4-BE49-F238E27FC236}">
                <a16:creationId xmlns:a16="http://schemas.microsoft.com/office/drawing/2014/main" id="{8E88DA06-1085-0B6A-93F8-92D4FC1A1AF9}"/>
              </a:ext>
            </a:extLst>
          </p:cNvPr>
          <p:cNvSpPr>
            <a:spLocks noGrp="1"/>
          </p:cNvSpPr>
          <p:nvPr>
            <p:ph type="dt" sz="half" idx="22"/>
          </p:nvPr>
        </p:nvSpPr>
        <p:spPr/>
        <p:txBody>
          <a:bodyPr/>
          <a:lstStyle>
            <a:lvl1pPr>
              <a:defRPr>
                <a:solidFill>
                  <a:schemeClr val="bg1"/>
                </a:solidFill>
              </a:defRPr>
            </a:lvl1pPr>
          </a:lstStyle>
          <a:p>
            <a:fld id="{2915A9BD-60EA-4551-8409-1F6ACBEF1ADD}" type="datetime1">
              <a:rPr lang="de-DE" smtClean="0"/>
              <a:t>18.08.2026</a:t>
            </a:fld>
            <a:endParaRPr lang="de-DE"/>
          </a:p>
        </p:txBody>
      </p:sp>
      <p:sp>
        <p:nvSpPr>
          <p:cNvPr id="6" name="Fußzeilenplatzhalter 5">
            <a:extLst>
              <a:ext uri="{FF2B5EF4-FFF2-40B4-BE49-F238E27FC236}">
                <a16:creationId xmlns:a16="http://schemas.microsoft.com/office/drawing/2014/main" id="{AD8A6BEF-9342-8C18-C32C-E93EACF54132}"/>
              </a:ext>
            </a:extLst>
          </p:cNvPr>
          <p:cNvSpPr>
            <a:spLocks noGrp="1"/>
          </p:cNvSpPr>
          <p:nvPr>
            <p:ph type="ftr" sz="quarter" idx="23"/>
          </p:nvPr>
        </p:nvSpPr>
        <p:spPr/>
        <p:txBody>
          <a:bodyPr/>
          <a:lstStyle>
            <a:lvl1pPr>
              <a:defRPr>
                <a:solidFill>
                  <a:schemeClr val="bg1"/>
                </a:solidFill>
              </a:defRPr>
            </a:lvl1pPr>
          </a:lstStyle>
          <a:p>
            <a:r>
              <a:rPr lang="de-DE"/>
              <a:t>Hier steht die Fußzeile</a:t>
            </a:r>
          </a:p>
        </p:txBody>
      </p:sp>
      <p:sp>
        <p:nvSpPr>
          <p:cNvPr id="7" name="Foliennummernplatzhalter 6">
            <a:extLst>
              <a:ext uri="{FF2B5EF4-FFF2-40B4-BE49-F238E27FC236}">
                <a16:creationId xmlns:a16="http://schemas.microsoft.com/office/drawing/2014/main" id="{2F097B98-89A9-A4C5-CF98-DF614A198210}"/>
              </a:ext>
            </a:extLst>
          </p:cNvPr>
          <p:cNvSpPr>
            <a:spLocks noGrp="1"/>
          </p:cNvSpPr>
          <p:nvPr>
            <p:ph type="sldNum" sz="quarter" idx="24"/>
          </p:nvPr>
        </p:nvSpPr>
        <p:spPr/>
        <p:txBody>
          <a:bodyPr/>
          <a:lstStyle>
            <a:lvl1pPr>
              <a:defRPr>
                <a:solidFill>
                  <a:schemeClr val="bg1"/>
                </a:solidFill>
              </a:defRPr>
            </a:lvl1pPr>
          </a:lstStyle>
          <a:p>
            <a:pPr>
              <a:defRPr/>
            </a:pPr>
            <a:fld id="{F59C7568-EE8A-472F-BDCB-18FF2300C251}" type="slidenum">
              <a:rPr lang="en-US" altLang="de-DE" smtClean="0"/>
              <a:pPr>
                <a:defRPr/>
              </a:pPr>
              <a:t>‹Nr.›</a:t>
            </a:fld>
            <a:endParaRPr lang="en-US" altLang="de-DE" dirty="0"/>
          </a:p>
        </p:txBody>
      </p:sp>
    </p:spTree>
    <p:extLst>
      <p:ext uri="{BB962C8B-B14F-4D97-AF65-F5344CB8AC3E}">
        <p14:creationId xmlns:p14="http://schemas.microsoft.com/office/powerpoint/2010/main" val="2584885068"/>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apiteltrenner_mit_Formen_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92608A-917C-E90F-2E2D-7EB849B236DF}"/>
              </a:ext>
            </a:extLst>
          </p:cNvPr>
          <p:cNvSpPr>
            <a:spLocks noGrp="1"/>
          </p:cNvSpPr>
          <p:nvPr>
            <p:ph type="title"/>
          </p:nvPr>
        </p:nvSpPr>
        <p:spPr>
          <a:xfrm>
            <a:off x="516000" y="4149000"/>
            <a:ext cx="5580000" cy="1982320"/>
          </a:xfrm>
        </p:spPr>
        <p:txBody>
          <a:bodyPr/>
          <a:lstStyle>
            <a:lvl1pPr>
              <a:defRPr sz="3600"/>
            </a:lvl1pPr>
          </a:lstStyle>
          <a:p>
            <a:r>
              <a:rPr lang="de-DE"/>
              <a:t>Mastertitelformat bearbeiten</a:t>
            </a:r>
          </a:p>
        </p:txBody>
      </p:sp>
      <p:sp>
        <p:nvSpPr>
          <p:cNvPr id="8" name="Rechteck 7">
            <a:extLst>
              <a:ext uri="{FF2B5EF4-FFF2-40B4-BE49-F238E27FC236}">
                <a16:creationId xmlns:a16="http://schemas.microsoft.com/office/drawing/2014/main" id="{48163755-32C2-4E03-8F7D-04ADA3590FE6}"/>
              </a:ext>
            </a:extLst>
          </p:cNvPr>
          <p:cNvSpPr>
            <a:spLocks noGrp="1" noRot="1" noMove="1" noResize="1" noEditPoints="1" noAdjustHandles="1" noChangeArrowheads="1" noChangeShapeType="1"/>
          </p:cNvSpPr>
          <p:nvPr userDrawn="1"/>
        </p:nvSpPr>
        <p:spPr>
          <a:xfrm>
            <a:off x="6095999" y="0"/>
            <a:ext cx="4860001" cy="6858000"/>
          </a:xfrm>
          <a:prstGeom prst="rect">
            <a:avLst/>
          </a:pr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9" name="Freihandform: Form 8">
            <a:extLst>
              <a:ext uri="{FF2B5EF4-FFF2-40B4-BE49-F238E27FC236}">
                <a16:creationId xmlns:a16="http://schemas.microsoft.com/office/drawing/2014/main" id="{4F7C1524-B595-3024-3FB3-A4BB258EC1D2}"/>
              </a:ext>
            </a:extLst>
          </p:cNvPr>
          <p:cNvSpPr>
            <a:spLocks noGrp="1" noRot="1" noMove="1" noResize="1" noEditPoints="1" noAdjustHandles="1" noChangeArrowheads="1" noChangeShapeType="1"/>
          </p:cNvSpPr>
          <p:nvPr userDrawn="1"/>
        </p:nvSpPr>
        <p:spPr>
          <a:xfrm rot="5400000">
            <a:off x="9499500" y="16500"/>
            <a:ext cx="2709000" cy="2676001"/>
          </a:xfrm>
          <a:custGeom>
            <a:avLst/>
            <a:gdLst>
              <a:gd name="connsiteX0" fmla="*/ 0 w 2709000"/>
              <a:gd name="connsiteY0" fmla="*/ 2676001 h 2676001"/>
              <a:gd name="connsiteX1" fmla="*/ 1 w 2709000"/>
              <a:gd name="connsiteY1" fmla="*/ 0 h 2676001"/>
              <a:gd name="connsiteX2" fmla="*/ 2709000 w 2709000"/>
              <a:gd name="connsiteY2" fmla="*/ 0 h 2676001"/>
              <a:gd name="connsiteX3" fmla="*/ 1635764 w 2709000"/>
              <a:gd name="connsiteY3" fmla="*/ 2676001 h 2676001"/>
            </a:gdLst>
            <a:ahLst/>
            <a:cxnLst>
              <a:cxn ang="0">
                <a:pos x="connsiteX0" y="connsiteY0"/>
              </a:cxn>
              <a:cxn ang="0">
                <a:pos x="connsiteX1" y="connsiteY1"/>
              </a:cxn>
              <a:cxn ang="0">
                <a:pos x="connsiteX2" y="connsiteY2"/>
              </a:cxn>
              <a:cxn ang="0">
                <a:pos x="connsiteX3" y="connsiteY3"/>
              </a:cxn>
            </a:cxnLst>
            <a:rect l="l" t="t" r="r" b="b"/>
            <a:pathLst>
              <a:path w="2709000" h="2676001">
                <a:moveTo>
                  <a:pt x="0" y="2676001"/>
                </a:moveTo>
                <a:lnTo>
                  <a:pt x="1" y="0"/>
                </a:lnTo>
                <a:lnTo>
                  <a:pt x="2709000" y="0"/>
                </a:lnTo>
                <a:lnTo>
                  <a:pt x="1635764" y="2676001"/>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4" name="Fußzeilenplatzhalter 3">
            <a:extLst>
              <a:ext uri="{FF2B5EF4-FFF2-40B4-BE49-F238E27FC236}">
                <a16:creationId xmlns:a16="http://schemas.microsoft.com/office/drawing/2014/main" id="{0BB7EFC4-BB32-D50E-042F-2C1005E7566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388F204-435D-2953-760D-477094D2D1CA}"/>
              </a:ext>
            </a:extLst>
          </p:cNvPr>
          <p:cNvSpPr>
            <a:spLocks noGrp="1"/>
          </p:cNvSpPr>
          <p:nvPr>
            <p:ph type="sldNum" sz="quarter" idx="12"/>
          </p:nvPr>
        </p:nvSpPr>
        <p:spPr/>
        <p:txBody>
          <a:bodyPr/>
          <a:lstStyle>
            <a:lvl1pPr>
              <a:defRPr>
                <a:solidFill>
                  <a:schemeClr val="tx1"/>
                </a:solidFill>
              </a:defRPr>
            </a:lvl1pPr>
          </a:lstStyle>
          <a:p>
            <a:fld id="{524B4EE0-1255-4C4D-93F1-26AC3979C234}" type="slidenum">
              <a:rPr lang="de-DE" smtClean="0"/>
              <a:pPr/>
              <a:t>‹Nr.›</a:t>
            </a:fld>
            <a:endParaRPr lang="de-DE"/>
          </a:p>
        </p:txBody>
      </p:sp>
      <p:sp>
        <p:nvSpPr>
          <p:cNvPr id="11" name="Freihandform: Form 10">
            <a:extLst>
              <a:ext uri="{FF2B5EF4-FFF2-40B4-BE49-F238E27FC236}">
                <a16:creationId xmlns:a16="http://schemas.microsoft.com/office/drawing/2014/main" id="{D6066CA2-560B-69BB-C9FF-9934C4E5034E}"/>
              </a:ext>
            </a:extLst>
          </p:cNvPr>
          <p:cNvSpPr/>
          <p:nvPr userDrawn="1"/>
        </p:nvSpPr>
        <p:spPr>
          <a:xfrm rot="16200000" flipH="1">
            <a:off x="10197641" y="5919640"/>
            <a:ext cx="976719" cy="900001"/>
          </a:xfrm>
          <a:custGeom>
            <a:avLst/>
            <a:gdLst>
              <a:gd name="connsiteX0" fmla="*/ 0 w 976719"/>
              <a:gd name="connsiteY0" fmla="*/ 900001 h 900001"/>
              <a:gd name="connsiteX1" fmla="*/ 976719 w 976719"/>
              <a:gd name="connsiteY1" fmla="*/ 900001 h 900001"/>
              <a:gd name="connsiteX2" fmla="*/ 976719 w 976719"/>
              <a:gd name="connsiteY2" fmla="*/ 0 h 900001"/>
              <a:gd name="connsiteX3" fmla="*/ 360954 w 976719"/>
              <a:gd name="connsiteY3" fmla="*/ 0 h 900001"/>
            </a:gdLst>
            <a:ahLst/>
            <a:cxnLst>
              <a:cxn ang="0">
                <a:pos x="connsiteX0" y="connsiteY0"/>
              </a:cxn>
              <a:cxn ang="0">
                <a:pos x="connsiteX1" y="connsiteY1"/>
              </a:cxn>
              <a:cxn ang="0">
                <a:pos x="connsiteX2" y="connsiteY2"/>
              </a:cxn>
              <a:cxn ang="0">
                <a:pos x="connsiteX3" y="connsiteY3"/>
              </a:cxn>
            </a:cxnLst>
            <a:rect l="l" t="t" r="r" b="b"/>
            <a:pathLst>
              <a:path w="976719" h="900001">
                <a:moveTo>
                  <a:pt x="0" y="900001"/>
                </a:moveTo>
                <a:lnTo>
                  <a:pt x="976719" y="900001"/>
                </a:lnTo>
                <a:lnTo>
                  <a:pt x="976719" y="0"/>
                </a:lnTo>
                <a:lnTo>
                  <a:pt x="360954" y="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3" name="Datumsplatzhalter 2">
            <a:extLst>
              <a:ext uri="{FF2B5EF4-FFF2-40B4-BE49-F238E27FC236}">
                <a16:creationId xmlns:a16="http://schemas.microsoft.com/office/drawing/2014/main" id="{4D2E359B-27DF-0D4A-AF6C-CC881153B67A}"/>
              </a:ext>
            </a:extLst>
          </p:cNvPr>
          <p:cNvSpPr>
            <a:spLocks noGrp="1"/>
          </p:cNvSpPr>
          <p:nvPr>
            <p:ph type="dt" sz="half" idx="10"/>
          </p:nvPr>
        </p:nvSpPr>
        <p:spPr/>
        <p:txBody>
          <a:bodyPr/>
          <a:lstStyle>
            <a:lvl1pPr>
              <a:defRPr>
                <a:solidFill>
                  <a:schemeClr val="bg1"/>
                </a:solidFill>
              </a:defRPr>
            </a:lvl1pPr>
          </a:lstStyle>
          <a:p>
            <a:fld id="{F2207AB4-76CC-4057-B081-8A224DE85E04}" type="datetime1">
              <a:rPr lang="de-DE" smtClean="0"/>
              <a:t>18.08.2026</a:t>
            </a:fld>
            <a:endParaRPr lang="de-DE"/>
          </a:p>
        </p:txBody>
      </p:sp>
    </p:spTree>
    <p:extLst>
      <p:ext uri="{BB962C8B-B14F-4D97-AF65-F5344CB8AC3E}">
        <p14:creationId xmlns:p14="http://schemas.microsoft.com/office/powerpoint/2010/main" val="235247089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Kapiteltrenner_mit_Bild_und_Text_1">
    <p:bg>
      <p:bgPr>
        <a:solidFill>
          <a:schemeClr val="tx1"/>
        </a:solidFill>
        <a:effectLst/>
      </p:bgPr>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991BB769-C23A-751D-BC4A-E204368752B2}"/>
              </a:ext>
            </a:extLst>
          </p:cNvPr>
          <p:cNvSpPr/>
          <p:nvPr/>
        </p:nvSpPr>
        <p:spPr>
          <a:xfrm>
            <a:off x="0" y="0"/>
            <a:ext cx="1416000" cy="6858000"/>
          </a:xfrm>
          <a:prstGeom prst="rect">
            <a:avLst/>
          </a:pr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90000" rIns="180000" bIns="0" rtlCol="0" anchor="t" anchorCtr="0"/>
          <a:lstStyle/>
          <a:p>
            <a:pPr algn="ctr">
              <a:lnSpc>
                <a:spcPct val="120000"/>
              </a:lnSpc>
              <a:spcAft>
                <a:spcPts val="1200"/>
              </a:spcAft>
            </a:pPr>
            <a:endParaRPr lang="de-DE" sz="1600"/>
          </a:p>
        </p:txBody>
      </p:sp>
      <p:sp>
        <p:nvSpPr>
          <p:cNvPr id="18" name="Bildplatzhalter 17">
            <a:extLst>
              <a:ext uri="{FF2B5EF4-FFF2-40B4-BE49-F238E27FC236}">
                <a16:creationId xmlns:a16="http://schemas.microsoft.com/office/drawing/2014/main" id="{ADB7EADD-75CD-88F9-CAA1-465C6F51C77B}"/>
              </a:ext>
            </a:extLst>
          </p:cNvPr>
          <p:cNvSpPr>
            <a:spLocks noGrp="1"/>
          </p:cNvSpPr>
          <p:nvPr>
            <p:ph type="pic" sz="quarter" idx="18" hasCustomPrompt="1"/>
          </p:nvPr>
        </p:nvSpPr>
        <p:spPr>
          <a:xfrm>
            <a:off x="1956000" y="0"/>
            <a:ext cx="10236000" cy="4149725"/>
          </a:xfrm>
        </p:spPr>
        <p:txBody>
          <a:bodyPr rIns="540000" anchor="ctr" anchorCtr="0"/>
          <a:lstStyle>
            <a:lvl1pPr algn="r">
              <a:defRPr i="1">
                <a:solidFill>
                  <a:schemeClr val="bg1"/>
                </a:solidFill>
              </a:defRPr>
            </a:lvl1pPr>
          </a:lstStyle>
          <a:p>
            <a:r>
              <a:rPr lang="en-US"/>
              <a:t>Bild per Drag &amp; Drop hinzufügen</a:t>
            </a:r>
            <a:endParaRPr lang="de-DE"/>
          </a:p>
        </p:txBody>
      </p:sp>
      <p:sp>
        <p:nvSpPr>
          <p:cNvPr id="11" name="Textplatzhalter 10">
            <a:extLst>
              <a:ext uri="{FF2B5EF4-FFF2-40B4-BE49-F238E27FC236}">
                <a16:creationId xmlns:a16="http://schemas.microsoft.com/office/drawing/2014/main" id="{2F40BF43-1384-8DBF-F7E5-3C594049E389}"/>
              </a:ext>
            </a:extLst>
          </p:cNvPr>
          <p:cNvSpPr>
            <a:spLocks noGrp="1"/>
          </p:cNvSpPr>
          <p:nvPr>
            <p:ph type="body" sz="quarter" idx="10"/>
          </p:nvPr>
        </p:nvSpPr>
        <p:spPr>
          <a:xfrm>
            <a:off x="1416000" y="0"/>
            <a:ext cx="4859388" cy="6858000"/>
          </a:xfrm>
          <a:solidFill>
            <a:schemeClr val="accent3">
              <a:alpha val="60000"/>
            </a:schemeClr>
          </a:solidFill>
        </p:spPr>
        <p:txBody>
          <a:bodyPr/>
          <a:lstStyle>
            <a:lvl1pPr>
              <a:defRPr>
                <a:noFill/>
              </a:defRPr>
            </a:lvl1pPr>
          </a:lstStyle>
          <a:p>
            <a:pPr lvl="0"/>
            <a:r>
              <a:rPr lang="de-DE"/>
              <a:t>Mastertextformat bearbeiten</a:t>
            </a:r>
          </a:p>
        </p:txBody>
      </p:sp>
      <p:sp>
        <p:nvSpPr>
          <p:cNvPr id="2" name="Titel 1">
            <a:extLst>
              <a:ext uri="{FF2B5EF4-FFF2-40B4-BE49-F238E27FC236}">
                <a16:creationId xmlns:a16="http://schemas.microsoft.com/office/drawing/2014/main" id="{1ECF4529-7223-0832-4750-37D709EA1037}"/>
              </a:ext>
            </a:extLst>
          </p:cNvPr>
          <p:cNvSpPr>
            <a:spLocks noGrp="1"/>
          </p:cNvSpPr>
          <p:nvPr>
            <p:ph type="title"/>
          </p:nvPr>
        </p:nvSpPr>
        <p:spPr>
          <a:xfrm>
            <a:off x="1956000" y="4689000"/>
            <a:ext cx="3959999" cy="1440338"/>
          </a:xfrm>
        </p:spPr>
        <p:txBody>
          <a:bodyPr/>
          <a:lstStyle>
            <a:lvl1pPr>
              <a:defRPr sz="3600"/>
            </a:lvl1pPr>
          </a:lstStyle>
          <a:p>
            <a:r>
              <a:rPr lang="de-DE"/>
              <a:t>Mastertitelformat bearbeiten</a:t>
            </a:r>
          </a:p>
        </p:txBody>
      </p:sp>
      <p:sp>
        <p:nvSpPr>
          <p:cNvPr id="3" name="Textplatzhalter 4">
            <a:extLst>
              <a:ext uri="{FF2B5EF4-FFF2-40B4-BE49-F238E27FC236}">
                <a16:creationId xmlns:a16="http://schemas.microsoft.com/office/drawing/2014/main" id="{B60F86C8-8049-2812-60C2-39C87C245848}"/>
              </a:ext>
            </a:extLst>
          </p:cNvPr>
          <p:cNvSpPr>
            <a:spLocks noGrp="1" noRot="1" noChangeAspect="1" noMove="1" noResize="1" noEditPoints="1" noAdjustHandles="1" noChangeArrowheads="1" noChangeShapeType="1"/>
          </p:cNvSpPr>
          <p:nvPr>
            <p:ph type="body" sz="quarter" idx="21"/>
          </p:nvPr>
        </p:nvSpPr>
        <p:spPr>
          <a:xfrm>
            <a:off x="376251" y="6165531"/>
            <a:ext cx="2433624" cy="638219"/>
          </a:xfrm>
          <a:blipFill>
            <a:blip r:embed="rId2">
              <a:extLs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4" name="Datumsplatzhalter 3">
            <a:extLst>
              <a:ext uri="{FF2B5EF4-FFF2-40B4-BE49-F238E27FC236}">
                <a16:creationId xmlns:a16="http://schemas.microsoft.com/office/drawing/2014/main" id="{1B4512E7-C6AB-1D02-4E09-5084B70A0742}"/>
              </a:ext>
            </a:extLst>
          </p:cNvPr>
          <p:cNvSpPr>
            <a:spLocks noGrp="1"/>
          </p:cNvSpPr>
          <p:nvPr>
            <p:ph type="dt" sz="half" idx="22"/>
          </p:nvPr>
        </p:nvSpPr>
        <p:spPr/>
        <p:txBody>
          <a:bodyPr/>
          <a:lstStyle>
            <a:lvl1pPr>
              <a:defRPr>
                <a:solidFill>
                  <a:schemeClr val="bg1"/>
                </a:solidFill>
              </a:defRPr>
            </a:lvl1pPr>
          </a:lstStyle>
          <a:p>
            <a:fld id="{F0161CAD-A6FC-4331-917E-087A33A390AC}" type="datetime1">
              <a:rPr lang="de-DE" smtClean="0"/>
              <a:pPr/>
              <a:t>18.08.2026</a:t>
            </a:fld>
            <a:endParaRPr lang="de-DE"/>
          </a:p>
        </p:txBody>
      </p:sp>
      <p:sp>
        <p:nvSpPr>
          <p:cNvPr id="5" name="Fußzeilenplatzhalter 4">
            <a:extLst>
              <a:ext uri="{FF2B5EF4-FFF2-40B4-BE49-F238E27FC236}">
                <a16:creationId xmlns:a16="http://schemas.microsoft.com/office/drawing/2014/main" id="{7D007D38-902C-C268-BF32-4E3796F3D96D}"/>
              </a:ext>
            </a:extLst>
          </p:cNvPr>
          <p:cNvSpPr>
            <a:spLocks noGrp="1"/>
          </p:cNvSpPr>
          <p:nvPr>
            <p:ph type="ftr" sz="quarter" idx="23"/>
          </p:nvPr>
        </p:nvSpPr>
        <p:spPr/>
        <p:txBody>
          <a:bodyPr/>
          <a:lstStyle/>
          <a:p>
            <a:r>
              <a:rPr lang="de-DE"/>
              <a:t>Hier steht die Fußzeile</a:t>
            </a:r>
          </a:p>
        </p:txBody>
      </p:sp>
      <p:sp>
        <p:nvSpPr>
          <p:cNvPr id="6" name="Foliennummernplatzhalter 5">
            <a:extLst>
              <a:ext uri="{FF2B5EF4-FFF2-40B4-BE49-F238E27FC236}">
                <a16:creationId xmlns:a16="http://schemas.microsoft.com/office/drawing/2014/main" id="{70B175E7-6D57-870F-7B95-F845D8F5F8D1}"/>
              </a:ext>
            </a:extLst>
          </p:cNvPr>
          <p:cNvSpPr>
            <a:spLocks noGrp="1"/>
          </p:cNvSpPr>
          <p:nvPr>
            <p:ph type="sldNum" sz="quarter" idx="24"/>
          </p:nvPr>
        </p:nvSpPr>
        <p:spPr/>
        <p:txBody>
          <a:bodyPr/>
          <a:lstStyle>
            <a:lvl1pPr>
              <a:defRPr>
                <a:solidFill>
                  <a:schemeClr val="bg1"/>
                </a:solidFill>
              </a:defRPr>
            </a:lvl1pPr>
          </a:lstStyle>
          <a:p>
            <a:pPr>
              <a:defRPr/>
            </a:pPr>
            <a:fld id="{F59C7568-EE8A-472F-BDCB-18FF2300C251}" type="slidenum">
              <a:rPr lang="en-US" altLang="de-DE" smtClean="0"/>
              <a:pPr>
                <a:defRPr/>
              </a:pPr>
              <a:t>‹Nr.›</a:t>
            </a:fld>
            <a:endParaRPr lang="en-US" altLang="de-DE" dirty="0"/>
          </a:p>
        </p:txBody>
      </p:sp>
      <p:sp>
        <p:nvSpPr>
          <p:cNvPr id="15" name="Freihandform: Form 14">
            <a:extLst>
              <a:ext uri="{FF2B5EF4-FFF2-40B4-BE49-F238E27FC236}">
                <a16:creationId xmlns:a16="http://schemas.microsoft.com/office/drawing/2014/main" id="{58236607-626F-CE78-7FA9-C5398BD7A05C}"/>
              </a:ext>
            </a:extLst>
          </p:cNvPr>
          <p:cNvSpPr/>
          <p:nvPr/>
        </p:nvSpPr>
        <p:spPr>
          <a:xfrm rot="16200000" flipH="1">
            <a:off x="-1803727" y="1796892"/>
            <a:ext cx="4843454" cy="1235999"/>
          </a:xfrm>
          <a:custGeom>
            <a:avLst/>
            <a:gdLst>
              <a:gd name="connsiteX0" fmla="*/ 0 w 4843454"/>
              <a:gd name="connsiteY0" fmla="*/ 0 h 1235999"/>
              <a:gd name="connsiteX1" fmla="*/ 0 w 4843454"/>
              <a:gd name="connsiteY1" fmla="*/ 1235999 h 1235999"/>
              <a:gd name="connsiteX2" fmla="*/ 4347744 w 4843454"/>
              <a:gd name="connsiteY2" fmla="*/ 1235999 h 1235999"/>
              <a:gd name="connsiteX3" fmla="*/ 4843454 w 4843454"/>
              <a:gd name="connsiteY3" fmla="*/ 0 h 1235999"/>
            </a:gdLst>
            <a:ahLst/>
            <a:cxnLst>
              <a:cxn ang="0">
                <a:pos x="connsiteX0" y="connsiteY0"/>
              </a:cxn>
              <a:cxn ang="0">
                <a:pos x="connsiteX1" y="connsiteY1"/>
              </a:cxn>
              <a:cxn ang="0">
                <a:pos x="connsiteX2" y="connsiteY2"/>
              </a:cxn>
              <a:cxn ang="0">
                <a:pos x="connsiteX3" y="connsiteY3"/>
              </a:cxn>
            </a:cxnLst>
            <a:rect l="l" t="t" r="r" b="b"/>
            <a:pathLst>
              <a:path w="4843454" h="1235999">
                <a:moveTo>
                  <a:pt x="0" y="0"/>
                </a:moveTo>
                <a:lnTo>
                  <a:pt x="0" y="1235999"/>
                </a:lnTo>
                <a:lnTo>
                  <a:pt x="4347744" y="1235999"/>
                </a:lnTo>
                <a:lnTo>
                  <a:pt x="4843454" y="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9" name="Freihandform: Form 18">
            <a:extLst>
              <a:ext uri="{FF2B5EF4-FFF2-40B4-BE49-F238E27FC236}">
                <a16:creationId xmlns:a16="http://schemas.microsoft.com/office/drawing/2014/main" id="{3058405C-2E67-C30C-E2EE-4BE0FFCA7D33}"/>
              </a:ext>
            </a:extLst>
          </p:cNvPr>
          <p:cNvSpPr/>
          <p:nvPr/>
        </p:nvSpPr>
        <p:spPr>
          <a:xfrm rot="5400000">
            <a:off x="-2066276" y="3186725"/>
            <a:ext cx="4648550" cy="516000"/>
          </a:xfrm>
          <a:custGeom>
            <a:avLst/>
            <a:gdLst>
              <a:gd name="connsiteX0" fmla="*/ 0 w 4648550"/>
              <a:gd name="connsiteY0" fmla="*/ 516000 h 516000"/>
              <a:gd name="connsiteX1" fmla="*/ 206947 w 4648550"/>
              <a:gd name="connsiteY1" fmla="*/ 0 h 516000"/>
              <a:gd name="connsiteX2" fmla="*/ 4648550 w 4648550"/>
              <a:gd name="connsiteY2" fmla="*/ 0 h 516000"/>
              <a:gd name="connsiteX3" fmla="*/ 4441603 w 4648550"/>
              <a:gd name="connsiteY3" fmla="*/ 516000 h 516000"/>
            </a:gdLst>
            <a:ahLst/>
            <a:cxnLst>
              <a:cxn ang="0">
                <a:pos x="connsiteX0" y="connsiteY0"/>
              </a:cxn>
              <a:cxn ang="0">
                <a:pos x="connsiteX1" y="connsiteY1"/>
              </a:cxn>
              <a:cxn ang="0">
                <a:pos x="connsiteX2" y="connsiteY2"/>
              </a:cxn>
              <a:cxn ang="0">
                <a:pos x="connsiteX3" y="connsiteY3"/>
              </a:cxn>
            </a:cxnLst>
            <a:rect l="l" t="t" r="r" b="b"/>
            <a:pathLst>
              <a:path w="4648550" h="516000">
                <a:moveTo>
                  <a:pt x="0" y="516000"/>
                </a:moveTo>
                <a:lnTo>
                  <a:pt x="206947" y="0"/>
                </a:lnTo>
                <a:lnTo>
                  <a:pt x="4648550" y="0"/>
                </a:lnTo>
                <a:lnTo>
                  <a:pt x="4441603" y="51600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Textplatzhalter 8">
            <a:extLst>
              <a:ext uri="{FF2B5EF4-FFF2-40B4-BE49-F238E27FC236}">
                <a16:creationId xmlns:a16="http://schemas.microsoft.com/office/drawing/2014/main" id="{D70E947D-2B15-6F02-265E-3469CF9D6713}"/>
              </a:ext>
            </a:extLst>
          </p:cNvPr>
          <p:cNvSpPr>
            <a:spLocks noGrp="1"/>
          </p:cNvSpPr>
          <p:nvPr>
            <p:ph type="body" sz="quarter" idx="25"/>
          </p:nvPr>
        </p:nvSpPr>
        <p:spPr>
          <a:xfrm>
            <a:off x="6635750" y="4689475"/>
            <a:ext cx="5040313" cy="14763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33885854"/>
      </p:ext>
    </p:extLst>
  </p:cSld>
  <p:clrMapOvr>
    <a:overrideClrMapping bg1="dk1" tx1="lt1" bg2="dk2" tx2="lt2" accent1="accent1" accent2="accent2" accent3="accent3" accent4="accent4" accent5="accent5" accent6="accent6" hlink="hlink" folHlink="folHlink"/>
  </p:clrMapOvr>
  <p:hf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Kapiteltrenner_mit_Bild_und_Text_2">
    <p:spTree>
      <p:nvGrpSpPr>
        <p:cNvPr id="1" name=""/>
        <p:cNvGrpSpPr/>
        <p:nvPr/>
      </p:nvGrpSpPr>
      <p:grpSpPr>
        <a:xfrm>
          <a:off x="0" y="0"/>
          <a:ext cx="0" cy="0"/>
          <a:chOff x="0" y="0"/>
          <a:chExt cx="0" cy="0"/>
        </a:xfrm>
      </p:grpSpPr>
      <p:sp>
        <p:nvSpPr>
          <p:cNvPr id="14" name="Bildplatzhalter 13">
            <a:extLst>
              <a:ext uri="{FF2B5EF4-FFF2-40B4-BE49-F238E27FC236}">
                <a16:creationId xmlns:a16="http://schemas.microsoft.com/office/drawing/2014/main" id="{1E9F8803-16AB-3E3C-E9AA-83D856D77F78}"/>
              </a:ext>
            </a:extLst>
          </p:cNvPr>
          <p:cNvSpPr>
            <a:spLocks noGrp="1"/>
          </p:cNvSpPr>
          <p:nvPr>
            <p:ph type="pic" sz="quarter" idx="15" hasCustomPrompt="1"/>
          </p:nvPr>
        </p:nvSpPr>
        <p:spPr>
          <a:xfrm>
            <a:off x="515938" y="0"/>
            <a:ext cx="6659562" cy="5589588"/>
          </a:xfrm>
        </p:spPr>
        <p:txBody>
          <a:bodyPr bIns="720000" anchor="ctr" anchorCtr="0"/>
          <a:lstStyle>
            <a:lvl1pPr algn="ctr">
              <a:defRPr i="1"/>
            </a:lvl1pPr>
          </a:lstStyle>
          <a:p>
            <a:r>
              <a:rPr lang="en-US"/>
              <a:t>Bild per Drag &amp; Drop hinzufügen</a:t>
            </a:r>
            <a:endParaRPr lang="de-DE"/>
          </a:p>
        </p:txBody>
      </p:sp>
      <p:sp>
        <p:nvSpPr>
          <p:cNvPr id="23" name="Textplatzhalter 22">
            <a:extLst>
              <a:ext uri="{FF2B5EF4-FFF2-40B4-BE49-F238E27FC236}">
                <a16:creationId xmlns:a16="http://schemas.microsoft.com/office/drawing/2014/main" id="{99FA6A98-4EF6-9C38-3C69-CA68F2392E46}"/>
              </a:ext>
            </a:extLst>
          </p:cNvPr>
          <p:cNvSpPr>
            <a:spLocks noGrp="1"/>
          </p:cNvSpPr>
          <p:nvPr>
            <p:ph type="body" sz="quarter" idx="16"/>
          </p:nvPr>
        </p:nvSpPr>
        <p:spPr>
          <a:xfrm>
            <a:off x="6096000" y="0"/>
            <a:ext cx="6096000" cy="6858000"/>
          </a:xfrm>
          <a:solidFill>
            <a:schemeClr val="accent4">
              <a:alpha val="60000"/>
            </a:schemeClr>
          </a:solidFill>
        </p:spPr>
        <p:txBody>
          <a:bodyPr/>
          <a:lstStyle>
            <a:lvl1pPr>
              <a:defRPr>
                <a:noFill/>
              </a:defRPr>
            </a:lvl1pPr>
          </a:lstStyle>
          <a:p>
            <a:pPr lvl="0"/>
            <a:r>
              <a:rPr lang="de-DE"/>
              <a:t>Mastertextformat bearbeiten</a:t>
            </a:r>
          </a:p>
        </p:txBody>
      </p:sp>
      <p:sp>
        <p:nvSpPr>
          <p:cNvPr id="19" name="Freihandform: Form 18">
            <a:extLst>
              <a:ext uri="{FF2B5EF4-FFF2-40B4-BE49-F238E27FC236}">
                <a16:creationId xmlns:a16="http://schemas.microsoft.com/office/drawing/2014/main" id="{FAE61DB0-4590-DB1A-FB98-B7745B694AD7}"/>
              </a:ext>
            </a:extLst>
          </p:cNvPr>
          <p:cNvSpPr/>
          <p:nvPr/>
        </p:nvSpPr>
        <p:spPr>
          <a:xfrm rot="5400000">
            <a:off x="-466502" y="466501"/>
            <a:ext cx="2709001" cy="1775999"/>
          </a:xfrm>
          <a:custGeom>
            <a:avLst/>
            <a:gdLst>
              <a:gd name="connsiteX0" fmla="*/ 0 w 2700001"/>
              <a:gd name="connsiteY0" fmla="*/ 1775999 h 1775999"/>
              <a:gd name="connsiteX1" fmla="*/ 0 w 2700001"/>
              <a:gd name="connsiteY1" fmla="*/ 0 h 1775999"/>
              <a:gd name="connsiteX2" fmla="*/ 2700001 w 2700001"/>
              <a:gd name="connsiteY2" fmla="*/ 0 h 1775999"/>
              <a:gd name="connsiteX3" fmla="*/ 1987719 w 2700001"/>
              <a:gd name="connsiteY3" fmla="*/ 1775999 h 1775999"/>
            </a:gdLst>
            <a:ahLst/>
            <a:cxnLst>
              <a:cxn ang="0">
                <a:pos x="connsiteX0" y="connsiteY0"/>
              </a:cxn>
              <a:cxn ang="0">
                <a:pos x="connsiteX1" y="connsiteY1"/>
              </a:cxn>
              <a:cxn ang="0">
                <a:pos x="connsiteX2" y="connsiteY2"/>
              </a:cxn>
              <a:cxn ang="0">
                <a:pos x="connsiteX3" y="connsiteY3"/>
              </a:cxn>
            </a:cxnLst>
            <a:rect l="l" t="t" r="r" b="b"/>
            <a:pathLst>
              <a:path w="2700001" h="1775999">
                <a:moveTo>
                  <a:pt x="0" y="1775999"/>
                </a:moveTo>
                <a:lnTo>
                  <a:pt x="0" y="0"/>
                </a:lnTo>
                <a:lnTo>
                  <a:pt x="2700001" y="0"/>
                </a:lnTo>
                <a:lnTo>
                  <a:pt x="1987719" y="1775999"/>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2" name="Titel 1">
            <a:extLst>
              <a:ext uri="{FF2B5EF4-FFF2-40B4-BE49-F238E27FC236}">
                <a16:creationId xmlns:a16="http://schemas.microsoft.com/office/drawing/2014/main" id="{1197EC39-473E-E068-9F44-C3D6D85B4BE3}"/>
              </a:ext>
            </a:extLst>
          </p:cNvPr>
          <p:cNvSpPr>
            <a:spLocks noGrp="1"/>
          </p:cNvSpPr>
          <p:nvPr>
            <p:ph type="title"/>
          </p:nvPr>
        </p:nvSpPr>
        <p:spPr>
          <a:xfrm>
            <a:off x="7896000" y="729000"/>
            <a:ext cx="3780063" cy="900700"/>
          </a:xfrm>
        </p:spPr>
        <p:txBody>
          <a:bodyPr/>
          <a:lstStyle>
            <a:lvl1pPr>
              <a:defRPr/>
            </a:lvl1pPr>
          </a:lstStyle>
          <a:p>
            <a:r>
              <a:rPr lang="de-DE"/>
              <a:t>Mastertitelformat bearbeiten</a:t>
            </a:r>
          </a:p>
        </p:txBody>
      </p:sp>
      <p:sp>
        <p:nvSpPr>
          <p:cNvPr id="9" name="Textplatzhalter 8">
            <a:extLst>
              <a:ext uri="{FF2B5EF4-FFF2-40B4-BE49-F238E27FC236}">
                <a16:creationId xmlns:a16="http://schemas.microsoft.com/office/drawing/2014/main" id="{07B21628-1117-C2AE-07A0-880AC09B98FE}"/>
              </a:ext>
            </a:extLst>
          </p:cNvPr>
          <p:cNvSpPr>
            <a:spLocks noGrp="1"/>
          </p:cNvSpPr>
          <p:nvPr>
            <p:ph type="body" sz="quarter" idx="13"/>
          </p:nvPr>
        </p:nvSpPr>
        <p:spPr>
          <a:xfrm>
            <a:off x="7896225" y="1989000"/>
            <a:ext cx="3779838" cy="41402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1" name="Textplatzhalter 20">
            <a:extLst>
              <a:ext uri="{FF2B5EF4-FFF2-40B4-BE49-F238E27FC236}">
                <a16:creationId xmlns:a16="http://schemas.microsoft.com/office/drawing/2014/main" id="{526897A4-8CCE-A628-1E82-DA137BD9DF5A}"/>
              </a:ext>
            </a:extLst>
          </p:cNvPr>
          <p:cNvSpPr>
            <a:spLocks noGrp="1"/>
          </p:cNvSpPr>
          <p:nvPr>
            <p:ph type="body" sz="quarter" idx="14"/>
          </p:nvPr>
        </p:nvSpPr>
        <p:spPr>
          <a:xfrm rot="16200000" flipV="1">
            <a:off x="3439095" y="2760869"/>
            <a:ext cx="3694035" cy="4500226"/>
          </a:xfrm>
          <a:custGeom>
            <a:avLst/>
            <a:gdLst>
              <a:gd name="connsiteX0" fmla="*/ 3694035 w 3694035"/>
              <a:gd name="connsiteY0" fmla="*/ 0 h 3779838"/>
              <a:gd name="connsiteX1" fmla="*/ 0 w 3694035"/>
              <a:gd name="connsiteY1" fmla="*/ 0 h 3779838"/>
              <a:gd name="connsiteX2" fmla="*/ 0 w 3694035"/>
              <a:gd name="connsiteY2" fmla="*/ 3779838 h 3779838"/>
              <a:gd name="connsiteX3" fmla="*/ 2164864 w 3694035"/>
              <a:gd name="connsiteY3" fmla="*/ 3779838 h 3779838"/>
            </a:gdLst>
            <a:ahLst/>
            <a:cxnLst>
              <a:cxn ang="0">
                <a:pos x="connsiteX0" y="connsiteY0"/>
              </a:cxn>
              <a:cxn ang="0">
                <a:pos x="connsiteX1" y="connsiteY1"/>
              </a:cxn>
              <a:cxn ang="0">
                <a:pos x="connsiteX2" y="connsiteY2"/>
              </a:cxn>
              <a:cxn ang="0">
                <a:pos x="connsiteX3" y="connsiteY3"/>
              </a:cxn>
            </a:cxnLst>
            <a:rect l="l" t="t" r="r" b="b"/>
            <a:pathLst>
              <a:path w="3694035" h="3779838">
                <a:moveTo>
                  <a:pt x="3694035" y="0"/>
                </a:moveTo>
                <a:lnTo>
                  <a:pt x="0" y="0"/>
                </a:lnTo>
                <a:lnTo>
                  <a:pt x="0" y="3779838"/>
                </a:lnTo>
                <a:lnTo>
                  <a:pt x="2164864" y="3779838"/>
                </a:lnTo>
                <a:close/>
              </a:path>
            </a:pathLst>
          </a:custGeom>
          <a:solidFill>
            <a:schemeClr val="accent3">
              <a:alpha val="60000"/>
            </a:schemeClr>
          </a:solidFill>
        </p:spPr>
        <p:txBody>
          <a:bodyPr wrap="square">
            <a:noAutofit/>
          </a:bodyPr>
          <a:lstStyle>
            <a:lvl1pPr>
              <a:defRPr>
                <a:noFill/>
              </a:defRPr>
            </a:lvl1pPr>
          </a:lstStyle>
          <a:p>
            <a:pPr lvl="0"/>
            <a:r>
              <a:rPr lang="de-DE"/>
              <a:t>Mastertextformat bearbeiten</a:t>
            </a:r>
          </a:p>
        </p:txBody>
      </p:sp>
      <p:sp>
        <p:nvSpPr>
          <p:cNvPr id="3" name="Datumsplatzhalter 2">
            <a:extLst>
              <a:ext uri="{FF2B5EF4-FFF2-40B4-BE49-F238E27FC236}">
                <a16:creationId xmlns:a16="http://schemas.microsoft.com/office/drawing/2014/main" id="{ED0D4981-7601-9FE8-FFBD-98AB7B21B0A6}"/>
              </a:ext>
            </a:extLst>
          </p:cNvPr>
          <p:cNvSpPr>
            <a:spLocks noGrp="1"/>
          </p:cNvSpPr>
          <p:nvPr>
            <p:ph type="dt" sz="half" idx="17"/>
          </p:nvPr>
        </p:nvSpPr>
        <p:spPr/>
        <p:txBody>
          <a:bodyPr/>
          <a:lstStyle>
            <a:lvl1pPr>
              <a:defRPr>
                <a:solidFill>
                  <a:schemeClr val="tx1"/>
                </a:solidFill>
              </a:defRPr>
            </a:lvl1pPr>
          </a:lstStyle>
          <a:p>
            <a:fld id="{F64726FE-AF36-4A51-821F-2DEA685A0D4D}" type="datetime1">
              <a:rPr lang="de-DE" smtClean="0"/>
              <a:pPr/>
              <a:t>18.08.2026</a:t>
            </a:fld>
            <a:endParaRPr lang="de-DE"/>
          </a:p>
        </p:txBody>
      </p:sp>
      <p:sp>
        <p:nvSpPr>
          <p:cNvPr id="4" name="Fußzeilenplatzhalter 3">
            <a:extLst>
              <a:ext uri="{FF2B5EF4-FFF2-40B4-BE49-F238E27FC236}">
                <a16:creationId xmlns:a16="http://schemas.microsoft.com/office/drawing/2014/main" id="{9018082F-5CD3-098A-5183-6E35548AFB36}"/>
              </a:ext>
            </a:extLst>
          </p:cNvPr>
          <p:cNvSpPr>
            <a:spLocks noGrp="1"/>
          </p:cNvSpPr>
          <p:nvPr>
            <p:ph type="ftr" sz="quarter" idx="18"/>
          </p:nvPr>
        </p:nvSpPr>
        <p:spPr/>
        <p:txBody>
          <a:bodyPr/>
          <a:lstStyle>
            <a:lvl1pPr>
              <a:defRPr>
                <a:solidFill>
                  <a:schemeClr val="bg1"/>
                </a:solidFill>
              </a:defRPr>
            </a:lvl1pPr>
          </a:lstStyle>
          <a:p>
            <a:r>
              <a:rPr lang="de-DE"/>
              <a:t>Hier steht die Fußzeile</a:t>
            </a:r>
          </a:p>
        </p:txBody>
      </p:sp>
      <p:sp>
        <p:nvSpPr>
          <p:cNvPr id="5" name="Foliennummernplatzhalter 4">
            <a:extLst>
              <a:ext uri="{FF2B5EF4-FFF2-40B4-BE49-F238E27FC236}">
                <a16:creationId xmlns:a16="http://schemas.microsoft.com/office/drawing/2014/main" id="{125C4E01-8E42-A3E9-98C3-2293D979333A}"/>
              </a:ext>
            </a:extLst>
          </p:cNvPr>
          <p:cNvSpPr>
            <a:spLocks noGrp="1"/>
          </p:cNvSpPr>
          <p:nvPr>
            <p:ph type="sldNum" sz="quarter" idx="19"/>
          </p:nvPr>
        </p:nvSpPr>
        <p:spPr/>
        <p:txBody>
          <a:bodyPr/>
          <a:lstStyle>
            <a:lvl1pPr>
              <a:defRPr>
                <a:solidFill>
                  <a:schemeClr val="tx1"/>
                </a:solidFill>
              </a:defRPr>
            </a:lvl1pPr>
          </a:lstStyle>
          <a:p>
            <a:pPr>
              <a:defRPr/>
            </a:pPr>
            <a:fld id="{F59C7568-EE8A-472F-BDCB-18FF2300C251}" type="slidenum">
              <a:rPr lang="en-US" altLang="de-DE" smtClean="0"/>
              <a:pPr>
                <a:defRPr/>
              </a:pPr>
              <a:t>‹Nr.›</a:t>
            </a:fld>
            <a:endParaRPr lang="en-US" altLang="de-DE" dirty="0"/>
          </a:p>
        </p:txBody>
      </p:sp>
    </p:spTree>
    <p:extLst>
      <p:ext uri="{BB962C8B-B14F-4D97-AF65-F5344CB8AC3E}">
        <p14:creationId xmlns:p14="http://schemas.microsoft.com/office/powerpoint/2010/main" val="667195066"/>
      </p:ext>
    </p:extLst>
  </p:cSld>
  <p:clrMapOvr>
    <a:masterClrMapping/>
  </p:clrMapOvr>
  <p:hf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Nur_Headlin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ACD2D4-A4B7-32F5-E9C5-FDFD211E40FA}"/>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B9564303-36C4-9194-638F-1D16B8AEC237}"/>
              </a:ext>
            </a:extLst>
          </p:cNvPr>
          <p:cNvSpPr>
            <a:spLocks noGrp="1"/>
          </p:cNvSpPr>
          <p:nvPr>
            <p:ph type="dt" sz="half" idx="10"/>
          </p:nvPr>
        </p:nvSpPr>
        <p:spPr/>
        <p:txBody>
          <a:bodyPr/>
          <a:lstStyle/>
          <a:p>
            <a:fld id="{22BCCDB2-565D-4BEA-9A22-D1DD5ACB7CF3}" type="datetime1">
              <a:rPr lang="de-DE" smtClean="0"/>
              <a:t>18.08.2026</a:t>
            </a:fld>
            <a:endParaRPr lang="de-DE"/>
          </a:p>
        </p:txBody>
      </p:sp>
      <p:sp>
        <p:nvSpPr>
          <p:cNvPr id="4" name="Fußzeilenplatzhalter 3">
            <a:extLst>
              <a:ext uri="{FF2B5EF4-FFF2-40B4-BE49-F238E27FC236}">
                <a16:creationId xmlns:a16="http://schemas.microsoft.com/office/drawing/2014/main" id="{37065033-6BE8-D6F8-4B52-7BC05B6737E5}"/>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47B25585-C503-C983-10A8-A67201C16A84}"/>
              </a:ext>
            </a:extLst>
          </p:cNvPr>
          <p:cNvSpPr>
            <a:spLocks noGrp="1"/>
          </p:cNvSpPr>
          <p:nvPr>
            <p:ph type="sldNum" sz="quarter" idx="12"/>
          </p:nvPr>
        </p:nvSpPr>
        <p:spPr/>
        <p:txBody>
          <a:bodyPr/>
          <a:lstStyle/>
          <a:p>
            <a:pPr>
              <a:defRPr/>
            </a:pPr>
            <a:fld id="{F59C7568-EE8A-472F-BDCB-18FF2300C251}" type="slidenum">
              <a:rPr lang="en-US" altLang="de-DE" smtClean="0"/>
              <a:pPr>
                <a:defRPr/>
              </a:pPr>
              <a:t>‹Nr.›</a:t>
            </a:fld>
            <a:endParaRPr lang="en-US" altLang="de-DE" dirty="0"/>
          </a:p>
        </p:txBody>
      </p:sp>
    </p:spTree>
    <p:extLst>
      <p:ext uri="{BB962C8B-B14F-4D97-AF65-F5344CB8AC3E}">
        <p14:creationId xmlns:p14="http://schemas.microsoft.com/office/powerpoint/2010/main" val="188239908"/>
      </p:ext>
    </p:extLst>
  </p:cSld>
  <p:clrMapOvr>
    <a:masterClrMapping/>
  </p:clrMapOvr>
  <p:hf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Nur_Headline_mit_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FCABA7-E395-E75D-0A4F-EE1062320C70}"/>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C0035203-622A-91A1-E7B3-7942C83E92A1}"/>
              </a:ext>
            </a:extLst>
          </p:cNvPr>
          <p:cNvSpPr>
            <a:spLocks noGrp="1"/>
          </p:cNvSpPr>
          <p:nvPr>
            <p:ph type="dt" sz="half" idx="10"/>
          </p:nvPr>
        </p:nvSpPr>
        <p:spPr/>
        <p:txBody>
          <a:bodyPr/>
          <a:lstStyle/>
          <a:p>
            <a:fld id="{F9657DC5-3AE2-4858-BD84-7509A4F9F8BD}" type="datetime1">
              <a:rPr lang="de-DE" smtClean="0"/>
              <a:t>18.08.2026</a:t>
            </a:fld>
            <a:endParaRPr lang="de-DE"/>
          </a:p>
        </p:txBody>
      </p:sp>
      <p:sp>
        <p:nvSpPr>
          <p:cNvPr id="4" name="Fußzeilenplatzhalter 3">
            <a:extLst>
              <a:ext uri="{FF2B5EF4-FFF2-40B4-BE49-F238E27FC236}">
                <a16:creationId xmlns:a16="http://schemas.microsoft.com/office/drawing/2014/main" id="{18091A50-E16E-361F-DAA3-55B826361E2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6B24D83-5DD9-1B1A-0A39-B90E66D4FB42}"/>
              </a:ext>
            </a:extLst>
          </p:cNvPr>
          <p:cNvSpPr>
            <a:spLocks noGrp="1"/>
          </p:cNvSpPr>
          <p:nvPr>
            <p:ph type="sldNum" sz="quarter" idx="12"/>
          </p:nvPr>
        </p:nvSpPr>
        <p:spPr/>
        <p:txBody>
          <a:bodyPr/>
          <a:lstStyle/>
          <a:p>
            <a:pPr>
              <a:defRPr/>
            </a:pPr>
            <a:fld id="{F59C7568-EE8A-472F-BDCB-18FF2300C251}" type="slidenum">
              <a:rPr lang="en-US" altLang="de-DE" smtClean="0"/>
              <a:pPr>
                <a:defRPr/>
              </a:pPr>
              <a:t>‹Nr.›</a:t>
            </a:fld>
            <a:endParaRPr lang="en-US" altLang="de-DE" dirty="0"/>
          </a:p>
        </p:txBody>
      </p:sp>
      <p:sp>
        <p:nvSpPr>
          <p:cNvPr id="7" name="Textplatzhalter 6">
            <a:extLst>
              <a:ext uri="{FF2B5EF4-FFF2-40B4-BE49-F238E27FC236}">
                <a16:creationId xmlns:a16="http://schemas.microsoft.com/office/drawing/2014/main" id="{A9F2BABB-87DD-6A82-A6F4-AA4A1565668B}"/>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76307225"/>
      </p:ext>
    </p:extLst>
  </p:cSld>
  <p:clrMapOvr>
    <a:masterClrMapping/>
  </p:clrMapOvr>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Standard_mit_Formen_rechts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FCABA7-E395-E75D-0A4F-EE1062320C70}"/>
              </a:ext>
            </a:extLst>
          </p:cNvPr>
          <p:cNvSpPr>
            <a:spLocks noGrp="1"/>
          </p:cNvSpPr>
          <p:nvPr>
            <p:ph type="title"/>
          </p:nvPr>
        </p:nvSpPr>
        <p:spPr>
          <a:xfrm>
            <a:off x="516001" y="368300"/>
            <a:ext cx="9179944"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C0035203-622A-91A1-E7B3-7942C83E92A1}"/>
              </a:ext>
            </a:extLst>
          </p:cNvPr>
          <p:cNvSpPr>
            <a:spLocks noGrp="1"/>
          </p:cNvSpPr>
          <p:nvPr>
            <p:ph type="dt" sz="half" idx="10"/>
          </p:nvPr>
        </p:nvSpPr>
        <p:spPr/>
        <p:txBody>
          <a:bodyPr/>
          <a:lstStyle/>
          <a:p>
            <a:fld id="{108E0EDF-E837-4F6C-890D-A996829D034D}" type="datetime1">
              <a:rPr lang="de-DE" smtClean="0"/>
              <a:t>18.08.2026</a:t>
            </a:fld>
            <a:endParaRPr lang="de-DE"/>
          </a:p>
        </p:txBody>
      </p:sp>
      <p:sp>
        <p:nvSpPr>
          <p:cNvPr id="4" name="Fußzeilenplatzhalter 3">
            <a:extLst>
              <a:ext uri="{FF2B5EF4-FFF2-40B4-BE49-F238E27FC236}">
                <a16:creationId xmlns:a16="http://schemas.microsoft.com/office/drawing/2014/main" id="{18091A50-E16E-361F-DAA3-55B826361E2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6B24D83-5DD9-1B1A-0A39-B90E66D4FB42}"/>
              </a:ext>
            </a:extLst>
          </p:cNvPr>
          <p:cNvSpPr>
            <a:spLocks noGrp="1"/>
          </p:cNvSpPr>
          <p:nvPr>
            <p:ph type="sldNum" sz="quarter" idx="12"/>
          </p:nvPr>
        </p:nvSpPr>
        <p:spPr/>
        <p:txBody>
          <a:bodyPr/>
          <a:lstStyle/>
          <a:p>
            <a:pPr>
              <a:defRPr/>
            </a:pPr>
            <a:fld id="{F59C7568-EE8A-472F-BDCB-18FF2300C251}" type="slidenum">
              <a:rPr lang="en-US" altLang="de-DE" smtClean="0"/>
              <a:pPr>
                <a:defRPr/>
              </a:pPr>
              <a:t>‹Nr.›</a:t>
            </a:fld>
            <a:endParaRPr lang="en-US" altLang="de-DE" dirty="0"/>
          </a:p>
        </p:txBody>
      </p:sp>
      <p:sp>
        <p:nvSpPr>
          <p:cNvPr id="7" name="Textplatzhalter 6">
            <a:extLst>
              <a:ext uri="{FF2B5EF4-FFF2-40B4-BE49-F238E27FC236}">
                <a16:creationId xmlns:a16="http://schemas.microsoft.com/office/drawing/2014/main" id="{A9F2BABB-87DD-6A82-A6F4-AA4A1565668B}"/>
              </a:ext>
            </a:extLst>
          </p:cNvPr>
          <p:cNvSpPr>
            <a:spLocks noGrp="1"/>
          </p:cNvSpPr>
          <p:nvPr>
            <p:ph type="body" sz="quarter" idx="13"/>
          </p:nvPr>
        </p:nvSpPr>
        <p:spPr>
          <a:xfrm>
            <a:off x="516001" y="1629000"/>
            <a:ext cx="9179944"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6" name="Freihandform: Form 15">
            <a:extLst>
              <a:ext uri="{FF2B5EF4-FFF2-40B4-BE49-F238E27FC236}">
                <a16:creationId xmlns:a16="http://schemas.microsoft.com/office/drawing/2014/main" id="{36980BA3-D0FD-4595-026B-B41F11150193}"/>
              </a:ext>
            </a:extLst>
          </p:cNvPr>
          <p:cNvSpPr>
            <a:spLocks noGrp="1" noRot="1" noMove="1" noResize="1" noEditPoints="1" noAdjustHandles="1" noChangeArrowheads="1" noChangeShapeType="1"/>
          </p:cNvSpPr>
          <p:nvPr/>
        </p:nvSpPr>
        <p:spPr>
          <a:xfrm rot="5400000" flipH="1" flipV="1">
            <a:off x="7711503" y="2344498"/>
            <a:ext cx="5949001" cy="1260003"/>
          </a:xfrm>
          <a:custGeom>
            <a:avLst/>
            <a:gdLst>
              <a:gd name="connsiteX0" fmla="*/ 5949001 w 5949001"/>
              <a:gd name="connsiteY0" fmla="*/ 0 h 1260003"/>
              <a:gd name="connsiteX1" fmla="*/ 5949001 w 5949001"/>
              <a:gd name="connsiteY1" fmla="*/ 1260003 h 1260003"/>
              <a:gd name="connsiteX2" fmla="*/ 0 w 5949001"/>
              <a:gd name="connsiteY2" fmla="*/ 1260003 h 1260003"/>
              <a:gd name="connsiteX3" fmla="*/ 505336 w 5949001"/>
              <a:gd name="connsiteY3" fmla="*/ 0 h 1260003"/>
            </a:gdLst>
            <a:ahLst/>
            <a:cxnLst>
              <a:cxn ang="0">
                <a:pos x="connsiteX0" y="connsiteY0"/>
              </a:cxn>
              <a:cxn ang="0">
                <a:pos x="connsiteX1" y="connsiteY1"/>
              </a:cxn>
              <a:cxn ang="0">
                <a:pos x="connsiteX2" y="connsiteY2"/>
              </a:cxn>
              <a:cxn ang="0">
                <a:pos x="connsiteX3" y="connsiteY3"/>
              </a:cxn>
            </a:cxnLst>
            <a:rect l="l" t="t" r="r" b="b"/>
            <a:pathLst>
              <a:path w="5949001" h="1260003">
                <a:moveTo>
                  <a:pt x="5949001" y="0"/>
                </a:moveTo>
                <a:lnTo>
                  <a:pt x="5949001" y="1260003"/>
                </a:lnTo>
                <a:lnTo>
                  <a:pt x="0" y="1260003"/>
                </a:lnTo>
                <a:lnTo>
                  <a:pt x="505336" y="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2" name="Freihandform: Form 11">
            <a:extLst>
              <a:ext uri="{FF2B5EF4-FFF2-40B4-BE49-F238E27FC236}">
                <a16:creationId xmlns:a16="http://schemas.microsoft.com/office/drawing/2014/main" id="{7DFFF2EF-4F44-B856-3657-C2AF383E23C9}"/>
              </a:ext>
            </a:extLst>
          </p:cNvPr>
          <p:cNvSpPr>
            <a:spLocks noGrp="1" noRot="1" noMove="1" noResize="1" noEditPoints="1" noAdjustHandles="1" noChangeArrowheads="1" noChangeShapeType="1"/>
          </p:cNvSpPr>
          <p:nvPr/>
        </p:nvSpPr>
        <p:spPr>
          <a:xfrm rot="5400000" flipH="1" flipV="1">
            <a:off x="9961502" y="274500"/>
            <a:ext cx="1988999" cy="1440000"/>
          </a:xfrm>
          <a:custGeom>
            <a:avLst/>
            <a:gdLst>
              <a:gd name="connsiteX0" fmla="*/ 1988999 w 1988999"/>
              <a:gd name="connsiteY0" fmla="*/ 0 h 1440000"/>
              <a:gd name="connsiteX1" fmla="*/ 1988999 w 1988999"/>
              <a:gd name="connsiteY1" fmla="*/ 1440000 h 1440000"/>
              <a:gd name="connsiteX2" fmla="*/ 0 w 1988999"/>
              <a:gd name="connsiteY2" fmla="*/ 1440000 h 1440000"/>
              <a:gd name="connsiteX3" fmla="*/ 577526 w 1988999"/>
              <a:gd name="connsiteY3" fmla="*/ 0 h 1440000"/>
            </a:gdLst>
            <a:ahLst/>
            <a:cxnLst>
              <a:cxn ang="0">
                <a:pos x="connsiteX0" y="connsiteY0"/>
              </a:cxn>
              <a:cxn ang="0">
                <a:pos x="connsiteX1" y="connsiteY1"/>
              </a:cxn>
              <a:cxn ang="0">
                <a:pos x="connsiteX2" y="connsiteY2"/>
              </a:cxn>
              <a:cxn ang="0">
                <a:pos x="connsiteX3" y="connsiteY3"/>
              </a:cxn>
            </a:cxnLst>
            <a:rect l="l" t="t" r="r" b="b"/>
            <a:pathLst>
              <a:path w="1988999" h="1440000">
                <a:moveTo>
                  <a:pt x="1988999" y="0"/>
                </a:moveTo>
                <a:lnTo>
                  <a:pt x="1988999" y="1440000"/>
                </a:lnTo>
                <a:lnTo>
                  <a:pt x="0" y="1440000"/>
                </a:lnTo>
                <a:lnTo>
                  <a:pt x="577526" y="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Rectangle 10">
            <a:extLst>
              <a:ext uri="{FF2B5EF4-FFF2-40B4-BE49-F238E27FC236}">
                <a16:creationId xmlns:a16="http://schemas.microsoft.com/office/drawing/2014/main" id="{15880275-5FEE-A13E-FA88-F076BD81183A}"/>
              </a:ext>
            </a:extLst>
          </p:cNvPr>
          <p:cNvSpPr>
            <a:spLocks noGrp="1" noRot="1" noMove="1" noResize="1" noEditPoints="1" noAdjustHandles="1" noChangeArrowheads="1" noChangeShapeType="1"/>
          </p:cNvSpPr>
          <p:nvPr/>
        </p:nvSpPr>
        <p:spPr>
          <a:xfrm flipV="1">
            <a:off x="11676001" y="3069000"/>
            <a:ext cx="516000" cy="3789000"/>
          </a:xfrm>
          <a:prstGeom prst="rect">
            <a:avLst/>
          </a:pr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8" name="Freihandform: Form 17">
            <a:extLst>
              <a:ext uri="{FF2B5EF4-FFF2-40B4-BE49-F238E27FC236}">
                <a16:creationId xmlns:a16="http://schemas.microsoft.com/office/drawing/2014/main" id="{E56C5293-CD95-2C44-77E3-B72D4A81F474}"/>
              </a:ext>
            </a:extLst>
          </p:cNvPr>
          <p:cNvSpPr>
            <a:spLocks noGrp="1" noRot="1" noMove="1" noResize="1" noEditPoints="1" noAdjustHandles="1" noChangeArrowheads="1" noChangeShapeType="1"/>
          </p:cNvSpPr>
          <p:nvPr/>
        </p:nvSpPr>
        <p:spPr>
          <a:xfrm rot="16200000" flipV="1">
            <a:off x="10309500" y="646499"/>
            <a:ext cx="2529000" cy="1236000"/>
          </a:xfrm>
          <a:custGeom>
            <a:avLst/>
            <a:gdLst>
              <a:gd name="connsiteX0" fmla="*/ 2529000 w 2529000"/>
              <a:gd name="connsiteY0" fmla="*/ 1236000 h 1236000"/>
              <a:gd name="connsiteX1" fmla="*/ 2529000 w 2529000"/>
              <a:gd name="connsiteY1" fmla="*/ 0 h 1236000"/>
              <a:gd name="connsiteX2" fmla="*/ 495711 w 2529000"/>
              <a:gd name="connsiteY2" fmla="*/ 0 h 1236000"/>
              <a:gd name="connsiteX3" fmla="*/ 0 w 2529000"/>
              <a:gd name="connsiteY3" fmla="*/ 1236000 h 1236000"/>
            </a:gdLst>
            <a:ahLst/>
            <a:cxnLst>
              <a:cxn ang="0">
                <a:pos x="connsiteX0" y="connsiteY0"/>
              </a:cxn>
              <a:cxn ang="0">
                <a:pos x="connsiteX1" y="connsiteY1"/>
              </a:cxn>
              <a:cxn ang="0">
                <a:pos x="connsiteX2" y="connsiteY2"/>
              </a:cxn>
              <a:cxn ang="0">
                <a:pos x="connsiteX3" y="connsiteY3"/>
              </a:cxn>
            </a:cxnLst>
            <a:rect l="l" t="t" r="r" b="b"/>
            <a:pathLst>
              <a:path w="2529000" h="1236000">
                <a:moveTo>
                  <a:pt x="2529000" y="1236000"/>
                </a:moveTo>
                <a:lnTo>
                  <a:pt x="2529000" y="0"/>
                </a:lnTo>
                <a:lnTo>
                  <a:pt x="495711" y="0"/>
                </a:lnTo>
                <a:lnTo>
                  <a:pt x="0" y="123600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1538957954"/>
      </p:ext>
    </p:extLst>
  </p:cSld>
  <p:clrMapOvr>
    <a:masterClrMapping/>
  </p:clrMapOvr>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Standard_mit_Formen_rechts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FCABA7-E395-E75D-0A4F-EE1062320C70}"/>
              </a:ext>
            </a:extLst>
          </p:cNvPr>
          <p:cNvSpPr>
            <a:spLocks noGrp="1"/>
          </p:cNvSpPr>
          <p:nvPr>
            <p:ph type="title"/>
          </p:nvPr>
        </p:nvSpPr>
        <p:spPr>
          <a:xfrm>
            <a:off x="516001" y="368300"/>
            <a:ext cx="9180000"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C0035203-622A-91A1-E7B3-7942C83E92A1}"/>
              </a:ext>
            </a:extLst>
          </p:cNvPr>
          <p:cNvSpPr>
            <a:spLocks noGrp="1"/>
          </p:cNvSpPr>
          <p:nvPr>
            <p:ph type="dt" sz="half" idx="10"/>
          </p:nvPr>
        </p:nvSpPr>
        <p:spPr/>
        <p:txBody>
          <a:bodyPr/>
          <a:lstStyle/>
          <a:p>
            <a:fld id="{5897F4DE-8E94-4ECC-A452-9A0A6E83E238}" type="datetime1">
              <a:rPr lang="de-DE" smtClean="0"/>
              <a:t>18.08.2026</a:t>
            </a:fld>
            <a:endParaRPr lang="de-DE"/>
          </a:p>
        </p:txBody>
      </p:sp>
      <p:sp>
        <p:nvSpPr>
          <p:cNvPr id="4" name="Fußzeilenplatzhalter 3">
            <a:extLst>
              <a:ext uri="{FF2B5EF4-FFF2-40B4-BE49-F238E27FC236}">
                <a16:creationId xmlns:a16="http://schemas.microsoft.com/office/drawing/2014/main" id="{18091A50-E16E-361F-DAA3-55B826361E24}"/>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B6B24D83-5DD9-1B1A-0A39-B90E66D4FB42}"/>
              </a:ext>
            </a:extLst>
          </p:cNvPr>
          <p:cNvSpPr>
            <a:spLocks noGrp="1"/>
          </p:cNvSpPr>
          <p:nvPr>
            <p:ph type="sldNum" sz="quarter" idx="12"/>
          </p:nvPr>
        </p:nvSpPr>
        <p:spPr/>
        <p:txBody>
          <a:bodyPr/>
          <a:lstStyle/>
          <a:p>
            <a:pPr>
              <a:defRPr/>
            </a:pPr>
            <a:fld id="{F59C7568-EE8A-472F-BDCB-18FF2300C251}" type="slidenum">
              <a:rPr lang="en-US" altLang="de-DE" smtClean="0"/>
              <a:pPr>
                <a:defRPr/>
              </a:pPr>
              <a:t>‹Nr.›</a:t>
            </a:fld>
            <a:endParaRPr lang="en-US" altLang="de-DE" dirty="0"/>
          </a:p>
        </p:txBody>
      </p:sp>
      <p:sp>
        <p:nvSpPr>
          <p:cNvPr id="7" name="Textplatzhalter 6">
            <a:extLst>
              <a:ext uri="{FF2B5EF4-FFF2-40B4-BE49-F238E27FC236}">
                <a16:creationId xmlns:a16="http://schemas.microsoft.com/office/drawing/2014/main" id="{A9F2BABB-87DD-6A82-A6F4-AA4A1565668B}"/>
              </a:ext>
            </a:extLst>
          </p:cNvPr>
          <p:cNvSpPr>
            <a:spLocks noGrp="1"/>
          </p:cNvSpPr>
          <p:nvPr>
            <p:ph type="body" sz="quarter" idx="13"/>
          </p:nvPr>
        </p:nvSpPr>
        <p:spPr>
          <a:xfrm>
            <a:off x="516001" y="1629000"/>
            <a:ext cx="9180000"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object 2">
            <a:extLst>
              <a:ext uri="{FF2B5EF4-FFF2-40B4-BE49-F238E27FC236}">
                <a16:creationId xmlns:a16="http://schemas.microsoft.com/office/drawing/2014/main" id="{550AF4FF-895A-BCC0-BB20-9F956D2BE19A}"/>
              </a:ext>
            </a:extLst>
          </p:cNvPr>
          <p:cNvSpPr>
            <a:spLocks noGrp="1" noRot="1" noMove="1" noResize="1" noEditPoints="1" noAdjustHandles="1" noChangeArrowheads="1" noChangeShapeType="1"/>
          </p:cNvSpPr>
          <p:nvPr/>
        </p:nvSpPr>
        <p:spPr>
          <a:xfrm>
            <a:off x="10056001" y="1054924"/>
            <a:ext cx="2136000" cy="5254076"/>
          </a:xfrm>
          <a:custGeom>
            <a:avLst/>
            <a:gdLst/>
            <a:ahLst/>
            <a:cxnLst/>
            <a:rect l="l" t="t" r="r" b="b"/>
            <a:pathLst>
              <a:path w="2769870" h="6622415">
                <a:moveTo>
                  <a:pt x="2769412" y="1118915"/>
                </a:moveTo>
                <a:lnTo>
                  <a:pt x="2769412" y="6622079"/>
                </a:lnTo>
                <a:lnTo>
                  <a:pt x="0" y="5503163"/>
                </a:lnTo>
                <a:lnTo>
                  <a:pt x="0" y="0"/>
                </a:lnTo>
                <a:lnTo>
                  <a:pt x="2769412" y="1118915"/>
                </a:lnTo>
                <a:close/>
              </a:path>
            </a:pathLst>
          </a:custGeom>
          <a:solidFill>
            <a:schemeClr val="accent1">
              <a:alpha val="60000"/>
            </a:schemeClr>
          </a:solidFill>
        </p:spPr>
        <p:txBody>
          <a:bodyPr wrap="square" lIns="0" tIns="0" rIns="0" bIns="0" rtlCol="0"/>
          <a:lstStyle/>
          <a:p>
            <a:endParaRPr/>
          </a:p>
        </p:txBody>
      </p:sp>
      <p:sp>
        <p:nvSpPr>
          <p:cNvPr id="15" name="Freihandform: Form 14">
            <a:extLst>
              <a:ext uri="{FF2B5EF4-FFF2-40B4-BE49-F238E27FC236}">
                <a16:creationId xmlns:a16="http://schemas.microsoft.com/office/drawing/2014/main" id="{B074C04E-9584-D7DA-2E82-876312744840}"/>
              </a:ext>
            </a:extLst>
          </p:cNvPr>
          <p:cNvSpPr>
            <a:spLocks noGrp="1" noRot="1" noMove="1" noResize="1" noEditPoints="1" noAdjustHandles="1" noChangeArrowheads="1" noChangeShapeType="1"/>
          </p:cNvSpPr>
          <p:nvPr/>
        </p:nvSpPr>
        <p:spPr>
          <a:xfrm flipV="1">
            <a:off x="10596000" y="0"/>
            <a:ext cx="1596000" cy="4149000"/>
          </a:xfrm>
          <a:custGeom>
            <a:avLst/>
            <a:gdLst>
              <a:gd name="connsiteX0" fmla="*/ 0 w 1596000"/>
              <a:gd name="connsiteY0" fmla="*/ 4149000 h 4149000"/>
              <a:gd name="connsiteX1" fmla="*/ 1596000 w 1596000"/>
              <a:gd name="connsiteY1" fmla="*/ 4149000 h 4149000"/>
              <a:gd name="connsiteX2" fmla="*/ 1596000 w 1596000"/>
              <a:gd name="connsiteY2" fmla="*/ 644826 h 4149000"/>
              <a:gd name="connsiteX3" fmla="*/ 0 w 1596000"/>
              <a:gd name="connsiteY3" fmla="*/ 0 h 4149000"/>
            </a:gdLst>
            <a:ahLst/>
            <a:cxnLst>
              <a:cxn ang="0">
                <a:pos x="connsiteX0" y="connsiteY0"/>
              </a:cxn>
              <a:cxn ang="0">
                <a:pos x="connsiteX1" y="connsiteY1"/>
              </a:cxn>
              <a:cxn ang="0">
                <a:pos x="connsiteX2" y="connsiteY2"/>
              </a:cxn>
              <a:cxn ang="0">
                <a:pos x="connsiteX3" y="connsiteY3"/>
              </a:cxn>
            </a:cxnLst>
            <a:rect l="l" t="t" r="r" b="b"/>
            <a:pathLst>
              <a:path w="1596000" h="4149000">
                <a:moveTo>
                  <a:pt x="0" y="4149000"/>
                </a:moveTo>
                <a:lnTo>
                  <a:pt x="1596000" y="4149000"/>
                </a:lnTo>
                <a:lnTo>
                  <a:pt x="1596000" y="644826"/>
                </a:lnTo>
                <a:lnTo>
                  <a:pt x="0" y="0"/>
                </a:lnTo>
                <a:close/>
              </a:path>
            </a:pathLst>
          </a:custGeom>
          <a:solidFill>
            <a:schemeClr val="accent2">
              <a:alpha val="60000"/>
            </a:schemeClr>
          </a:solidFill>
        </p:spPr>
        <p:txBody>
          <a:bodyPr wrap="square" lIns="0" tIns="0" rIns="0" bIns="0" rtlCol="0">
            <a:noAutofit/>
          </a:bodyPr>
          <a:lstStyle/>
          <a:p>
            <a:endParaRPr/>
          </a:p>
        </p:txBody>
      </p:sp>
    </p:spTree>
    <p:extLst>
      <p:ext uri="{BB962C8B-B14F-4D97-AF65-F5344CB8AC3E}">
        <p14:creationId xmlns:p14="http://schemas.microsoft.com/office/powerpoint/2010/main" val="2518544711"/>
      </p:ext>
    </p:extLst>
  </p:cSld>
  <p:clrMapOvr>
    <a:masterClrMapping/>
  </p:clrMapOvr>
  <p:hf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Standard_mit_Formen_rechts_3">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FCABA7-E395-E75D-0A4F-EE1062320C70}"/>
              </a:ext>
            </a:extLst>
          </p:cNvPr>
          <p:cNvSpPr>
            <a:spLocks noGrp="1"/>
          </p:cNvSpPr>
          <p:nvPr>
            <p:ph type="title"/>
          </p:nvPr>
        </p:nvSpPr>
        <p:spPr>
          <a:xfrm>
            <a:off x="516001" y="368300"/>
            <a:ext cx="9180000" cy="900700"/>
          </a:xfrm>
        </p:spPr>
        <p:txBody>
          <a:bodyPr/>
          <a:lstStyle/>
          <a:p>
            <a:r>
              <a:rPr lang="de-DE"/>
              <a:t>Mastertitelformat bearbeiten</a:t>
            </a:r>
          </a:p>
        </p:txBody>
      </p:sp>
      <p:sp>
        <p:nvSpPr>
          <p:cNvPr id="4" name="Fußzeilenplatzhalter 3">
            <a:extLst>
              <a:ext uri="{FF2B5EF4-FFF2-40B4-BE49-F238E27FC236}">
                <a16:creationId xmlns:a16="http://schemas.microsoft.com/office/drawing/2014/main" id="{18091A50-E16E-361F-DAA3-55B826361E24}"/>
              </a:ext>
            </a:extLst>
          </p:cNvPr>
          <p:cNvSpPr>
            <a:spLocks noGrp="1"/>
          </p:cNvSpPr>
          <p:nvPr>
            <p:ph type="ftr" sz="quarter" idx="11"/>
          </p:nvPr>
        </p:nvSpPr>
        <p:spPr/>
        <p:txBody>
          <a:bodyPr/>
          <a:lstStyle/>
          <a:p>
            <a:r>
              <a:rPr lang="de-DE"/>
              <a:t>Hier steht die Fußzeile</a:t>
            </a:r>
          </a:p>
        </p:txBody>
      </p:sp>
      <p:sp>
        <p:nvSpPr>
          <p:cNvPr id="7" name="Textplatzhalter 6">
            <a:extLst>
              <a:ext uri="{FF2B5EF4-FFF2-40B4-BE49-F238E27FC236}">
                <a16:creationId xmlns:a16="http://schemas.microsoft.com/office/drawing/2014/main" id="{A9F2BABB-87DD-6A82-A6F4-AA4A1565668B}"/>
              </a:ext>
            </a:extLst>
          </p:cNvPr>
          <p:cNvSpPr>
            <a:spLocks noGrp="1"/>
          </p:cNvSpPr>
          <p:nvPr>
            <p:ph type="body" sz="quarter" idx="13"/>
          </p:nvPr>
        </p:nvSpPr>
        <p:spPr>
          <a:xfrm>
            <a:off x="516001" y="1629000"/>
            <a:ext cx="9180000"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Freihandform: Form 11">
            <a:extLst>
              <a:ext uri="{FF2B5EF4-FFF2-40B4-BE49-F238E27FC236}">
                <a16:creationId xmlns:a16="http://schemas.microsoft.com/office/drawing/2014/main" id="{31CFC34F-9014-F427-8D2A-785BBDF5A57C}"/>
              </a:ext>
            </a:extLst>
          </p:cNvPr>
          <p:cNvSpPr>
            <a:spLocks noGrp="1" noRot="1" noMove="1" noResize="1" noEditPoints="1" noAdjustHandles="1" noChangeArrowheads="1" noChangeShapeType="1"/>
          </p:cNvSpPr>
          <p:nvPr/>
        </p:nvSpPr>
        <p:spPr>
          <a:xfrm rot="16200000" flipV="1">
            <a:off x="7976998" y="2978998"/>
            <a:ext cx="5778001" cy="1980001"/>
          </a:xfrm>
          <a:custGeom>
            <a:avLst/>
            <a:gdLst>
              <a:gd name="connsiteX0" fmla="*/ 5768999 w 5768999"/>
              <a:gd name="connsiteY0" fmla="*/ 1 h 1980001"/>
              <a:gd name="connsiteX1" fmla="*/ 0 w 5768999"/>
              <a:gd name="connsiteY1" fmla="*/ 0 h 1980001"/>
              <a:gd name="connsiteX2" fmla="*/ 0 w 5768999"/>
              <a:gd name="connsiteY2" fmla="*/ 1980001 h 1980001"/>
              <a:gd name="connsiteX3" fmla="*/ 4974901 w 5768999"/>
              <a:gd name="connsiteY3" fmla="*/ 1980000 h 1980001"/>
            </a:gdLst>
            <a:ahLst/>
            <a:cxnLst>
              <a:cxn ang="0">
                <a:pos x="connsiteX0" y="connsiteY0"/>
              </a:cxn>
              <a:cxn ang="0">
                <a:pos x="connsiteX1" y="connsiteY1"/>
              </a:cxn>
              <a:cxn ang="0">
                <a:pos x="connsiteX2" y="connsiteY2"/>
              </a:cxn>
              <a:cxn ang="0">
                <a:pos x="connsiteX3" y="connsiteY3"/>
              </a:cxn>
            </a:cxnLst>
            <a:rect l="l" t="t" r="r" b="b"/>
            <a:pathLst>
              <a:path w="5768999" h="1980001">
                <a:moveTo>
                  <a:pt x="5768999" y="1"/>
                </a:moveTo>
                <a:lnTo>
                  <a:pt x="0" y="0"/>
                </a:lnTo>
                <a:lnTo>
                  <a:pt x="0" y="1980001"/>
                </a:lnTo>
                <a:lnTo>
                  <a:pt x="4974901" y="1980000"/>
                </a:lnTo>
                <a:close/>
              </a:path>
            </a:pathLst>
          </a:custGeom>
          <a:solidFill>
            <a:schemeClr val="accent3">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Rectangle 10">
            <a:extLst>
              <a:ext uri="{FF2B5EF4-FFF2-40B4-BE49-F238E27FC236}">
                <a16:creationId xmlns:a16="http://schemas.microsoft.com/office/drawing/2014/main" id="{21FF3383-8552-35F3-1270-347239ADE13D}"/>
              </a:ext>
            </a:extLst>
          </p:cNvPr>
          <p:cNvSpPr>
            <a:spLocks noGrp="1" noRot="1" noMove="1" noResize="1" noEditPoints="1" noAdjustHandles="1" noChangeArrowheads="1" noChangeShapeType="1"/>
          </p:cNvSpPr>
          <p:nvPr/>
        </p:nvSpPr>
        <p:spPr>
          <a:xfrm flipV="1">
            <a:off x="11676001" y="2349000"/>
            <a:ext cx="515999" cy="4509000"/>
          </a:xfrm>
          <a:prstGeom prst="rect">
            <a:avLst/>
          </a:prstGeom>
          <a:solidFill>
            <a:schemeClr val="accent4">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7" name="Freihandform: Form 16">
            <a:extLst>
              <a:ext uri="{FF2B5EF4-FFF2-40B4-BE49-F238E27FC236}">
                <a16:creationId xmlns:a16="http://schemas.microsoft.com/office/drawing/2014/main" id="{01A38D84-37BD-DA8F-9E50-C2C401146D4D}"/>
              </a:ext>
            </a:extLst>
          </p:cNvPr>
          <p:cNvSpPr>
            <a:spLocks noGrp="1" noRot="1" noMove="1" noResize="1" noEditPoints="1" noAdjustHandles="1" noChangeArrowheads="1" noChangeShapeType="1"/>
          </p:cNvSpPr>
          <p:nvPr/>
        </p:nvSpPr>
        <p:spPr>
          <a:xfrm flipH="1" flipV="1">
            <a:off x="11136262" y="5949194"/>
            <a:ext cx="1055738" cy="908807"/>
          </a:xfrm>
          <a:custGeom>
            <a:avLst/>
            <a:gdLst>
              <a:gd name="connsiteX0" fmla="*/ 1055738 w 1055738"/>
              <a:gd name="connsiteY0" fmla="*/ 908807 h 908807"/>
              <a:gd name="connsiteX1" fmla="*/ 0 w 1055738"/>
              <a:gd name="connsiteY1" fmla="*/ 482262 h 908807"/>
              <a:gd name="connsiteX2" fmla="*/ 0 w 1055738"/>
              <a:gd name="connsiteY2" fmla="*/ 0 h 908807"/>
              <a:gd name="connsiteX3" fmla="*/ 1055738 w 1055738"/>
              <a:gd name="connsiteY3" fmla="*/ 0 h 908807"/>
            </a:gdLst>
            <a:ahLst/>
            <a:cxnLst>
              <a:cxn ang="0">
                <a:pos x="connsiteX0" y="connsiteY0"/>
              </a:cxn>
              <a:cxn ang="0">
                <a:pos x="connsiteX1" y="connsiteY1"/>
              </a:cxn>
              <a:cxn ang="0">
                <a:pos x="connsiteX2" y="connsiteY2"/>
              </a:cxn>
              <a:cxn ang="0">
                <a:pos x="connsiteX3" y="connsiteY3"/>
              </a:cxn>
            </a:cxnLst>
            <a:rect l="l" t="t" r="r" b="b"/>
            <a:pathLst>
              <a:path w="1055738" h="908807">
                <a:moveTo>
                  <a:pt x="1055738" y="908807"/>
                </a:moveTo>
                <a:lnTo>
                  <a:pt x="0" y="482262"/>
                </a:lnTo>
                <a:lnTo>
                  <a:pt x="0" y="0"/>
                </a:lnTo>
                <a:lnTo>
                  <a:pt x="1055738" y="0"/>
                </a:lnTo>
                <a:close/>
              </a:path>
            </a:pathLst>
          </a:custGeom>
          <a:solidFill>
            <a:schemeClr val="accent2">
              <a:alpha val="70000"/>
            </a:schemeClr>
          </a:solidFill>
        </p:spPr>
        <p:txBody>
          <a:bodyPr wrap="square" lIns="0" tIns="0" rIns="0" bIns="0" rtlCol="0">
            <a:noAutofit/>
          </a:bodyPr>
          <a:lstStyle/>
          <a:p>
            <a:endParaRPr/>
          </a:p>
        </p:txBody>
      </p:sp>
      <p:sp>
        <p:nvSpPr>
          <p:cNvPr id="3" name="Datumsplatzhalter 2">
            <a:extLst>
              <a:ext uri="{FF2B5EF4-FFF2-40B4-BE49-F238E27FC236}">
                <a16:creationId xmlns:a16="http://schemas.microsoft.com/office/drawing/2014/main" id="{C0035203-622A-91A1-E7B3-7942C83E92A1}"/>
              </a:ext>
            </a:extLst>
          </p:cNvPr>
          <p:cNvSpPr>
            <a:spLocks noGrp="1"/>
          </p:cNvSpPr>
          <p:nvPr>
            <p:ph type="dt" sz="half" idx="10"/>
          </p:nvPr>
        </p:nvSpPr>
        <p:spPr/>
        <p:txBody>
          <a:bodyPr/>
          <a:lstStyle>
            <a:lvl1pPr>
              <a:defRPr>
                <a:solidFill>
                  <a:schemeClr val="bg1"/>
                </a:solidFill>
              </a:defRPr>
            </a:lvl1pPr>
          </a:lstStyle>
          <a:p>
            <a:fld id="{5BB6CB4B-C3F4-4B8A-B229-AFCAEA9335BB}" type="datetime1">
              <a:rPr lang="de-DE" smtClean="0"/>
              <a:t>18.08.2026</a:t>
            </a:fld>
            <a:endParaRPr lang="de-DE"/>
          </a:p>
        </p:txBody>
      </p:sp>
      <p:sp>
        <p:nvSpPr>
          <p:cNvPr id="5" name="Foliennummernplatzhalter 4">
            <a:extLst>
              <a:ext uri="{FF2B5EF4-FFF2-40B4-BE49-F238E27FC236}">
                <a16:creationId xmlns:a16="http://schemas.microsoft.com/office/drawing/2014/main" id="{B6B24D83-5DD9-1B1A-0A39-B90E66D4FB42}"/>
              </a:ext>
            </a:extLst>
          </p:cNvPr>
          <p:cNvSpPr>
            <a:spLocks noGrp="1"/>
          </p:cNvSpPr>
          <p:nvPr>
            <p:ph type="sldNum" sz="quarter" idx="12"/>
          </p:nvPr>
        </p:nvSpPr>
        <p:spPr/>
        <p:txBody>
          <a:bodyPr/>
          <a:lstStyle>
            <a:lvl1pPr>
              <a:defRPr>
                <a:solidFill>
                  <a:schemeClr val="bg1"/>
                </a:solidFill>
              </a:defRPr>
            </a:lvl1pPr>
          </a:lstStyle>
          <a:p>
            <a:pPr>
              <a:defRPr/>
            </a:pPr>
            <a:fld id="{F59C7568-EE8A-472F-BDCB-18FF2300C251}" type="slidenum">
              <a:rPr lang="en-US" altLang="de-DE" smtClean="0"/>
              <a:pPr>
                <a:defRPr/>
              </a:pPr>
              <a:t>‹Nr.›</a:t>
            </a:fld>
            <a:endParaRPr lang="en-US" altLang="de-DE" dirty="0"/>
          </a:p>
        </p:txBody>
      </p:sp>
    </p:spTree>
    <p:extLst>
      <p:ext uri="{BB962C8B-B14F-4D97-AF65-F5344CB8AC3E}">
        <p14:creationId xmlns:p14="http://schemas.microsoft.com/office/powerpoint/2010/main" val="2501216601"/>
      </p:ext>
    </p:extLst>
  </p:cSld>
  <p:clrMapOvr>
    <a:masterClrMapping/>
  </p:clrMapOvr>
  <p:hf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Standard_mit_Formen_rechts_4">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CCD9A890-41D5-FAF4-B073-2A9F0DB1D570}"/>
              </a:ext>
            </a:extLst>
          </p:cNvPr>
          <p:cNvSpPr>
            <a:spLocks/>
          </p:cNvSpPr>
          <p:nvPr/>
        </p:nvSpPr>
        <p:spPr>
          <a:xfrm>
            <a:off x="10236000" y="0"/>
            <a:ext cx="1956000" cy="6858000"/>
          </a:xfrm>
          <a:prstGeom prst="rect">
            <a:avLst/>
          </a:pr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2" name="Titel 1">
            <a:extLst>
              <a:ext uri="{FF2B5EF4-FFF2-40B4-BE49-F238E27FC236}">
                <a16:creationId xmlns:a16="http://schemas.microsoft.com/office/drawing/2014/main" id="{17B920A5-CAEF-2BCE-101D-348BB3E558C7}"/>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058D5D80-658B-D329-D270-CE311E89F6F1}"/>
              </a:ext>
            </a:extLst>
          </p:cNvPr>
          <p:cNvSpPr>
            <a:spLocks noGrp="1"/>
          </p:cNvSpPr>
          <p:nvPr>
            <p:ph type="dt" sz="half" idx="10"/>
          </p:nvPr>
        </p:nvSpPr>
        <p:spPr/>
        <p:txBody>
          <a:bodyPr/>
          <a:lstStyle>
            <a:lvl1pPr>
              <a:defRPr>
                <a:solidFill>
                  <a:schemeClr val="bg1"/>
                </a:solidFill>
              </a:defRPr>
            </a:lvl1pPr>
          </a:lstStyle>
          <a:p>
            <a:fld id="{09B7B912-BC30-49B7-A02C-19E603112DCE}" type="datetime1">
              <a:rPr lang="de-DE" smtClean="0"/>
              <a:t>18.08.2026</a:t>
            </a:fld>
            <a:endParaRPr lang="de-DE"/>
          </a:p>
        </p:txBody>
      </p:sp>
      <p:sp>
        <p:nvSpPr>
          <p:cNvPr id="4" name="Fußzeilenplatzhalter 3">
            <a:extLst>
              <a:ext uri="{FF2B5EF4-FFF2-40B4-BE49-F238E27FC236}">
                <a16:creationId xmlns:a16="http://schemas.microsoft.com/office/drawing/2014/main" id="{F2507E1C-6C27-73DB-CFDB-8FBFE4DA244A}"/>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DA96791-654F-EA7A-5AA3-B546E17CC8C5}"/>
              </a:ext>
            </a:extLst>
          </p:cNvPr>
          <p:cNvSpPr>
            <a:spLocks noGrp="1"/>
          </p:cNvSpPr>
          <p:nvPr>
            <p:ph type="sldNum" sz="quarter" idx="12"/>
          </p:nvPr>
        </p:nvSpPr>
        <p:spPr/>
        <p:txBody>
          <a:bodyPr/>
          <a:lstStyle>
            <a:lvl1pPr>
              <a:defRPr>
                <a:solidFill>
                  <a:schemeClr val="bg1"/>
                </a:solidFill>
              </a:defRPr>
            </a:lvl1pPr>
          </a:lstStyle>
          <a:p>
            <a:pPr>
              <a:defRPr/>
            </a:pPr>
            <a:fld id="{F59C7568-EE8A-472F-BDCB-18FF2300C251}" type="slidenum">
              <a:rPr lang="en-US" altLang="de-DE" smtClean="0"/>
              <a:pPr>
                <a:defRPr/>
              </a:pPr>
              <a:t>‹Nr.›</a:t>
            </a:fld>
            <a:endParaRPr lang="en-US" altLang="de-DE" dirty="0"/>
          </a:p>
        </p:txBody>
      </p:sp>
      <p:sp>
        <p:nvSpPr>
          <p:cNvPr id="7" name="Textplatzhalter 6">
            <a:extLst>
              <a:ext uri="{FF2B5EF4-FFF2-40B4-BE49-F238E27FC236}">
                <a16:creationId xmlns:a16="http://schemas.microsoft.com/office/drawing/2014/main" id="{093C404A-06C2-7398-F877-6BA56D97F4CA}"/>
              </a:ext>
            </a:extLst>
          </p:cNvPr>
          <p:cNvSpPr>
            <a:spLocks noGrp="1"/>
          </p:cNvSpPr>
          <p:nvPr>
            <p:ph type="body" sz="quarter" idx="13"/>
          </p:nvPr>
        </p:nvSpPr>
        <p:spPr>
          <a:xfrm>
            <a:off x="516001" y="1628774"/>
            <a:ext cx="9540000"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9" name="Freihandform: Form 8">
            <a:extLst>
              <a:ext uri="{FF2B5EF4-FFF2-40B4-BE49-F238E27FC236}">
                <a16:creationId xmlns:a16="http://schemas.microsoft.com/office/drawing/2014/main" id="{3546C745-E064-A10B-D8D5-CD17B11F1DA6}"/>
              </a:ext>
            </a:extLst>
          </p:cNvPr>
          <p:cNvSpPr>
            <a:spLocks/>
          </p:cNvSpPr>
          <p:nvPr/>
        </p:nvSpPr>
        <p:spPr>
          <a:xfrm rot="5400000">
            <a:off x="9593481" y="1010482"/>
            <a:ext cx="3601037" cy="1596000"/>
          </a:xfrm>
          <a:custGeom>
            <a:avLst/>
            <a:gdLst>
              <a:gd name="connsiteX0" fmla="*/ 0 w 3601037"/>
              <a:gd name="connsiteY0" fmla="*/ 1584277 h 1584277"/>
              <a:gd name="connsiteX1" fmla="*/ 0 w 3601037"/>
              <a:gd name="connsiteY1" fmla="*/ 0 h 1584277"/>
              <a:gd name="connsiteX2" fmla="*/ 3601037 w 3601037"/>
              <a:gd name="connsiteY2" fmla="*/ 0 h 1584277"/>
              <a:gd name="connsiteX3" fmla="*/ 2965648 w 3601037"/>
              <a:gd name="connsiteY3" fmla="*/ 1584277 h 1584277"/>
            </a:gdLst>
            <a:ahLst/>
            <a:cxnLst>
              <a:cxn ang="0">
                <a:pos x="connsiteX0" y="connsiteY0"/>
              </a:cxn>
              <a:cxn ang="0">
                <a:pos x="connsiteX1" y="connsiteY1"/>
              </a:cxn>
              <a:cxn ang="0">
                <a:pos x="connsiteX2" y="connsiteY2"/>
              </a:cxn>
              <a:cxn ang="0">
                <a:pos x="connsiteX3" y="connsiteY3"/>
              </a:cxn>
            </a:cxnLst>
            <a:rect l="l" t="t" r="r" b="b"/>
            <a:pathLst>
              <a:path w="3601037" h="1584277">
                <a:moveTo>
                  <a:pt x="0" y="1584277"/>
                </a:moveTo>
                <a:lnTo>
                  <a:pt x="0" y="0"/>
                </a:lnTo>
                <a:lnTo>
                  <a:pt x="3601037" y="0"/>
                </a:lnTo>
                <a:lnTo>
                  <a:pt x="2965648" y="1584277"/>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3817733822"/>
      </p:ext>
    </p:extLst>
  </p:cSld>
  <p:clrMapOvr>
    <a:masterClrMapping/>
  </p:clrMapOvr>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Standard_mit_Violet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36C0D5-F922-E87C-9327-AD2DD3F3228C}"/>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03D0B065-ED57-DE24-3AE8-D68FDE8CB2CA}"/>
              </a:ext>
            </a:extLst>
          </p:cNvPr>
          <p:cNvSpPr>
            <a:spLocks noGrp="1"/>
          </p:cNvSpPr>
          <p:nvPr>
            <p:ph type="dt" sz="half" idx="10"/>
          </p:nvPr>
        </p:nvSpPr>
        <p:spPr/>
        <p:txBody>
          <a:bodyPr/>
          <a:lstStyle/>
          <a:p>
            <a:fld id="{C39FA103-BB6E-4FDB-92CB-EAD44EBEAB93}" type="datetime1">
              <a:rPr lang="de-DE" smtClean="0"/>
              <a:t>18.08.2026</a:t>
            </a:fld>
            <a:endParaRPr lang="de-DE"/>
          </a:p>
        </p:txBody>
      </p:sp>
      <p:sp>
        <p:nvSpPr>
          <p:cNvPr id="4" name="Fußzeilenplatzhalter 3">
            <a:extLst>
              <a:ext uri="{FF2B5EF4-FFF2-40B4-BE49-F238E27FC236}">
                <a16:creationId xmlns:a16="http://schemas.microsoft.com/office/drawing/2014/main" id="{C1BDA441-80D7-9ED1-0F9E-DC054AF96786}"/>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66FC6798-FB8E-900D-B958-D73F41CF2AEE}"/>
              </a:ext>
            </a:extLst>
          </p:cNvPr>
          <p:cNvSpPr>
            <a:spLocks noGrp="1"/>
          </p:cNvSpPr>
          <p:nvPr>
            <p:ph type="sldNum" sz="quarter" idx="12"/>
          </p:nvPr>
        </p:nvSpPr>
        <p:spPr/>
        <p:txBody>
          <a:bodyPr/>
          <a:lstStyle/>
          <a:p>
            <a:pPr>
              <a:defRPr/>
            </a:pPr>
            <a:fld id="{F59C7568-EE8A-472F-BDCB-18FF2300C251}" type="slidenum">
              <a:rPr lang="en-US" altLang="de-DE" smtClean="0"/>
              <a:pPr>
                <a:defRPr/>
              </a:pPr>
              <a:t>‹Nr.›</a:t>
            </a:fld>
            <a:endParaRPr lang="en-US" altLang="de-DE" dirty="0"/>
          </a:p>
        </p:txBody>
      </p:sp>
      <p:sp>
        <p:nvSpPr>
          <p:cNvPr id="7" name="Textplatzhalter 6">
            <a:extLst>
              <a:ext uri="{FF2B5EF4-FFF2-40B4-BE49-F238E27FC236}">
                <a16:creationId xmlns:a16="http://schemas.microsoft.com/office/drawing/2014/main" id="{F2CB966A-5CB5-ADD1-3B26-F25FA5592C46}"/>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4DA8C8D7-99FE-CE6F-5DB0-61C9F75558CC}"/>
              </a:ext>
            </a:extLst>
          </p:cNvPr>
          <p:cNvSpPr>
            <a:spLocks noGrp="1" noRot="1" noMove="1" noResize="1" noEditPoints="1" noAdjustHandles="1" noChangeArrowheads="1" noChangeShapeType="1"/>
          </p:cNvSpPr>
          <p:nvPr/>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1043117713"/>
      </p:ext>
    </p:extLst>
  </p:cSld>
  <p:clrMapOvr>
    <a:masterClrMapping/>
  </p:clrMapOvr>
  <p:hf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Standard_mit_Violet_2">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03D0B065-ED57-DE24-3AE8-D68FDE8CB2CA}"/>
              </a:ext>
            </a:extLst>
          </p:cNvPr>
          <p:cNvSpPr>
            <a:spLocks noGrp="1"/>
          </p:cNvSpPr>
          <p:nvPr>
            <p:ph type="dt" sz="half" idx="10"/>
          </p:nvPr>
        </p:nvSpPr>
        <p:spPr/>
        <p:txBody>
          <a:bodyPr/>
          <a:lstStyle/>
          <a:p>
            <a:fld id="{F6302461-2A60-413F-B40C-489E9AD8185E}" type="datetime1">
              <a:rPr lang="de-DE" smtClean="0"/>
              <a:t>18.08.2026</a:t>
            </a:fld>
            <a:endParaRPr lang="de-DE"/>
          </a:p>
        </p:txBody>
      </p:sp>
      <p:sp>
        <p:nvSpPr>
          <p:cNvPr id="4" name="Fußzeilenplatzhalter 3">
            <a:extLst>
              <a:ext uri="{FF2B5EF4-FFF2-40B4-BE49-F238E27FC236}">
                <a16:creationId xmlns:a16="http://schemas.microsoft.com/office/drawing/2014/main" id="{C1BDA441-80D7-9ED1-0F9E-DC054AF96786}"/>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66FC6798-FB8E-900D-B958-D73F41CF2AEE}"/>
              </a:ext>
            </a:extLst>
          </p:cNvPr>
          <p:cNvSpPr>
            <a:spLocks noGrp="1"/>
          </p:cNvSpPr>
          <p:nvPr>
            <p:ph type="sldNum" sz="quarter" idx="12"/>
          </p:nvPr>
        </p:nvSpPr>
        <p:spPr/>
        <p:txBody>
          <a:bodyPr/>
          <a:lstStyle/>
          <a:p>
            <a:pPr>
              <a:defRPr/>
            </a:pPr>
            <a:fld id="{F59C7568-EE8A-472F-BDCB-18FF2300C251}" type="slidenum">
              <a:rPr lang="en-US" altLang="de-DE" smtClean="0"/>
              <a:pPr>
                <a:defRPr/>
              </a:pPr>
              <a:t>‹Nr.›</a:t>
            </a:fld>
            <a:endParaRPr lang="en-US" altLang="de-DE" dirty="0"/>
          </a:p>
        </p:txBody>
      </p:sp>
      <p:sp>
        <p:nvSpPr>
          <p:cNvPr id="7" name="Textplatzhalter 6">
            <a:extLst>
              <a:ext uri="{FF2B5EF4-FFF2-40B4-BE49-F238E27FC236}">
                <a16:creationId xmlns:a16="http://schemas.microsoft.com/office/drawing/2014/main" id="{F2CB966A-5CB5-ADD1-3B26-F25FA5592C46}"/>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4DA8C8D7-99FE-CE6F-5DB0-61C9F75558CC}"/>
              </a:ext>
            </a:extLst>
          </p:cNvPr>
          <p:cNvSpPr>
            <a:spLocks noGrp="1" noRot="1" noMove="1" noResize="1" noEditPoints="1" noAdjustHandles="1" noChangeArrowheads="1" noChangeShapeType="1"/>
          </p:cNvSpPr>
          <p:nvPr/>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6" name="Freihandform: Form 5">
            <a:extLst>
              <a:ext uri="{FF2B5EF4-FFF2-40B4-BE49-F238E27FC236}">
                <a16:creationId xmlns:a16="http://schemas.microsoft.com/office/drawing/2014/main" id="{B55E734C-E00A-BDFC-9BAD-8AE9A178C7DC}"/>
              </a:ext>
            </a:extLst>
          </p:cNvPr>
          <p:cNvSpPr/>
          <p:nvPr/>
        </p:nvSpPr>
        <p:spPr>
          <a:xfrm>
            <a:off x="0" y="0"/>
            <a:ext cx="1056000" cy="1449000"/>
          </a:xfrm>
          <a:custGeom>
            <a:avLst/>
            <a:gdLst>
              <a:gd name="connsiteX0" fmla="*/ 0 w 1056000"/>
              <a:gd name="connsiteY0" fmla="*/ 0 h 1449000"/>
              <a:gd name="connsiteX1" fmla="*/ 1056000 w 1056000"/>
              <a:gd name="connsiteY1" fmla="*/ 0 h 1449000"/>
              <a:gd name="connsiteX2" fmla="*/ 1056000 w 1056000"/>
              <a:gd name="connsiteY2" fmla="*/ 1449000 h 1449000"/>
              <a:gd name="connsiteX3" fmla="*/ 0 w 1056000"/>
              <a:gd name="connsiteY3" fmla="*/ 1022348 h 1449000"/>
            </a:gdLst>
            <a:ahLst/>
            <a:cxnLst>
              <a:cxn ang="0">
                <a:pos x="connsiteX0" y="connsiteY0"/>
              </a:cxn>
              <a:cxn ang="0">
                <a:pos x="connsiteX1" y="connsiteY1"/>
              </a:cxn>
              <a:cxn ang="0">
                <a:pos x="connsiteX2" y="connsiteY2"/>
              </a:cxn>
              <a:cxn ang="0">
                <a:pos x="connsiteX3" y="connsiteY3"/>
              </a:cxn>
            </a:cxnLst>
            <a:rect l="l" t="t" r="r" b="b"/>
            <a:pathLst>
              <a:path w="1056000" h="1449000">
                <a:moveTo>
                  <a:pt x="0" y="0"/>
                </a:moveTo>
                <a:lnTo>
                  <a:pt x="1056000" y="0"/>
                </a:lnTo>
                <a:lnTo>
                  <a:pt x="1056000" y="1449000"/>
                </a:lnTo>
                <a:lnTo>
                  <a:pt x="0" y="1022348"/>
                </a:lnTo>
                <a:close/>
              </a:path>
            </a:pathLst>
          </a:custGeom>
          <a:solidFill>
            <a:schemeClr val="accent4">
              <a:alpha val="60000"/>
            </a:schemeClr>
          </a:solidFill>
        </p:spPr>
        <p:txBody>
          <a:bodyPr wrap="square" lIns="0" tIns="0" rIns="0" bIns="0" rtlCol="0">
            <a:noAutofit/>
          </a:bodyPr>
          <a:lstStyle/>
          <a:p>
            <a:endParaRPr/>
          </a:p>
        </p:txBody>
      </p:sp>
      <p:sp>
        <p:nvSpPr>
          <p:cNvPr id="2" name="Titel 1">
            <a:extLst>
              <a:ext uri="{FF2B5EF4-FFF2-40B4-BE49-F238E27FC236}">
                <a16:creationId xmlns:a16="http://schemas.microsoft.com/office/drawing/2014/main" id="{FD36C0D5-F922-E87C-9327-AD2DD3F3228C}"/>
              </a:ext>
            </a:extLst>
          </p:cNvPr>
          <p:cNvSpPr>
            <a:spLocks noGrp="1"/>
          </p:cNvSpPr>
          <p:nvPr>
            <p:ph type="title"/>
          </p:nvPr>
        </p:nvSpPr>
        <p:spPr>
          <a:xfrm>
            <a:off x="516000" y="368300"/>
            <a:ext cx="11160063" cy="900700"/>
          </a:xfrm>
        </p:spPr>
        <p:txBody>
          <a:bodyPr/>
          <a:lstStyle/>
          <a:p>
            <a:r>
              <a:rPr lang="de-DE"/>
              <a:t>Mastertitelformat bearbeiten</a:t>
            </a:r>
          </a:p>
        </p:txBody>
      </p:sp>
    </p:spTree>
    <p:extLst>
      <p:ext uri="{BB962C8B-B14F-4D97-AF65-F5344CB8AC3E}">
        <p14:creationId xmlns:p14="http://schemas.microsoft.com/office/powerpoint/2010/main" val="2481668245"/>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Kapiteltrenner_mit_Bild_ohne_Text">
    <p:spTree>
      <p:nvGrpSpPr>
        <p:cNvPr id="1" name=""/>
        <p:cNvGrpSpPr/>
        <p:nvPr/>
      </p:nvGrpSpPr>
      <p:grpSpPr>
        <a:xfrm>
          <a:off x="0" y="0"/>
          <a:ext cx="0" cy="0"/>
          <a:chOff x="0" y="0"/>
          <a:chExt cx="0" cy="0"/>
        </a:xfrm>
      </p:grpSpPr>
      <p:sp>
        <p:nvSpPr>
          <p:cNvPr id="11" name="Bildplatzhalter 10">
            <a:extLst>
              <a:ext uri="{FF2B5EF4-FFF2-40B4-BE49-F238E27FC236}">
                <a16:creationId xmlns:a16="http://schemas.microsoft.com/office/drawing/2014/main" id="{DB06A80E-F6A7-CC7B-D167-4089BDD89F1C}"/>
              </a:ext>
            </a:extLst>
          </p:cNvPr>
          <p:cNvSpPr>
            <a:spLocks noGrp="1"/>
          </p:cNvSpPr>
          <p:nvPr>
            <p:ph type="pic" sz="quarter" idx="14" hasCustomPrompt="1"/>
          </p:nvPr>
        </p:nvSpPr>
        <p:spPr>
          <a:xfrm>
            <a:off x="0" y="0"/>
            <a:ext cx="12192000" cy="6858000"/>
          </a:xfrm>
        </p:spPr>
        <p:txBody>
          <a:bodyPr rIns="540000" anchor="ctr" anchorCtr="0"/>
          <a:lstStyle>
            <a:lvl1pPr algn="r">
              <a:defRPr i="1"/>
            </a:lvl1pPr>
          </a:lstStyle>
          <a:p>
            <a:r>
              <a:rPr lang="en-US"/>
              <a:t>Bild per Drag &amp; Drop hinzufügen</a:t>
            </a:r>
            <a:endParaRPr lang="de-DE"/>
          </a:p>
        </p:txBody>
      </p:sp>
      <p:sp>
        <p:nvSpPr>
          <p:cNvPr id="9" name="Textplatzhalter 8">
            <a:extLst>
              <a:ext uri="{FF2B5EF4-FFF2-40B4-BE49-F238E27FC236}">
                <a16:creationId xmlns:a16="http://schemas.microsoft.com/office/drawing/2014/main" id="{F525F61E-A55C-7F64-1F13-F7E6525A4724}"/>
              </a:ext>
            </a:extLst>
          </p:cNvPr>
          <p:cNvSpPr>
            <a:spLocks noGrp="1"/>
          </p:cNvSpPr>
          <p:nvPr>
            <p:ph type="body" sz="quarter" idx="13"/>
          </p:nvPr>
        </p:nvSpPr>
        <p:spPr>
          <a:xfrm>
            <a:off x="0" y="0"/>
            <a:ext cx="6816725" cy="6858000"/>
          </a:xfrm>
          <a:solidFill>
            <a:schemeClr val="accent4">
              <a:alpha val="60000"/>
            </a:schemeClr>
          </a:solidFill>
        </p:spPr>
        <p:txBody>
          <a:bodyPr/>
          <a:lstStyle>
            <a:lvl1pPr>
              <a:defRPr>
                <a:noFill/>
              </a:defRPr>
            </a:lvl1pPr>
          </a:lstStyle>
          <a:p>
            <a:pPr lvl="0"/>
            <a:r>
              <a:rPr lang="de-DE"/>
              <a:t>Mastertextformat bearbeiten</a:t>
            </a:r>
          </a:p>
        </p:txBody>
      </p:sp>
      <p:sp>
        <p:nvSpPr>
          <p:cNvPr id="2" name="Titel 1">
            <a:extLst>
              <a:ext uri="{FF2B5EF4-FFF2-40B4-BE49-F238E27FC236}">
                <a16:creationId xmlns:a16="http://schemas.microsoft.com/office/drawing/2014/main" id="{B560CABE-6D69-5DA1-EAC6-43DB0E23BA17}"/>
              </a:ext>
            </a:extLst>
          </p:cNvPr>
          <p:cNvSpPr>
            <a:spLocks noGrp="1"/>
          </p:cNvSpPr>
          <p:nvPr>
            <p:ph type="title"/>
          </p:nvPr>
        </p:nvSpPr>
        <p:spPr>
          <a:xfrm>
            <a:off x="516001" y="4150800"/>
            <a:ext cx="5580000" cy="1978538"/>
          </a:xfrm>
        </p:spPr>
        <p:txBody>
          <a:bodyPr/>
          <a:lstStyle>
            <a:lvl1pPr>
              <a:defRPr sz="3600">
                <a:solidFill>
                  <a:schemeClr val="bg1"/>
                </a:solidFill>
              </a:defRPr>
            </a:lvl1pPr>
          </a:lstStyle>
          <a:p>
            <a:r>
              <a:rPr lang="de-DE"/>
              <a:t>Mastertitelformat bearbeiten</a:t>
            </a:r>
          </a:p>
        </p:txBody>
      </p:sp>
      <p:sp>
        <p:nvSpPr>
          <p:cNvPr id="4" name="Textplatzhalter 3">
            <a:extLst>
              <a:ext uri="{FF2B5EF4-FFF2-40B4-BE49-F238E27FC236}">
                <a16:creationId xmlns:a16="http://schemas.microsoft.com/office/drawing/2014/main" id="{128D923E-9332-53D3-FEF9-5B437098A44E}"/>
              </a:ext>
            </a:extLst>
          </p:cNvPr>
          <p:cNvSpPr>
            <a:spLocks noGrp="1"/>
          </p:cNvSpPr>
          <p:nvPr>
            <p:ph type="body" sz="quarter" idx="15"/>
          </p:nvPr>
        </p:nvSpPr>
        <p:spPr>
          <a:xfrm rot="16200000">
            <a:off x="6094463" y="1535"/>
            <a:ext cx="1083808" cy="1080737"/>
          </a:xfrm>
          <a:custGeom>
            <a:avLst/>
            <a:gdLst>
              <a:gd name="connsiteX0" fmla="*/ 1083808 w 1083808"/>
              <a:gd name="connsiteY0" fmla="*/ 0 h 1080737"/>
              <a:gd name="connsiteX1" fmla="*/ 1083808 w 1083808"/>
              <a:gd name="connsiteY1" fmla="*/ 1080737 h 1080737"/>
              <a:gd name="connsiteX2" fmla="*/ 0 w 1083808"/>
              <a:gd name="connsiteY2" fmla="*/ 1080737 h 1080737"/>
              <a:gd name="connsiteX3" fmla="*/ 445231 w 1083808"/>
              <a:gd name="connsiteY3" fmla="*/ 0 h 1080737"/>
            </a:gdLst>
            <a:ahLst/>
            <a:cxnLst>
              <a:cxn ang="0">
                <a:pos x="connsiteX0" y="connsiteY0"/>
              </a:cxn>
              <a:cxn ang="0">
                <a:pos x="connsiteX1" y="connsiteY1"/>
              </a:cxn>
              <a:cxn ang="0">
                <a:pos x="connsiteX2" y="connsiteY2"/>
              </a:cxn>
              <a:cxn ang="0">
                <a:pos x="connsiteX3" y="connsiteY3"/>
              </a:cxn>
            </a:cxnLst>
            <a:rect l="l" t="t" r="r" b="b"/>
            <a:pathLst>
              <a:path w="1083808" h="1080737">
                <a:moveTo>
                  <a:pt x="1083808" y="0"/>
                </a:moveTo>
                <a:lnTo>
                  <a:pt x="1083808" y="1080737"/>
                </a:lnTo>
                <a:lnTo>
                  <a:pt x="0" y="1080737"/>
                </a:lnTo>
                <a:lnTo>
                  <a:pt x="445231" y="0"/>
                </a:lnTo>
                <a:close/>
              </a:path>
            </a:pathLst>
          </a:custGeom>
          <a:solidFill>
            <a:schemeClr val="accent3">
              <a:alpha val="60000"/>
            </a:schemeClr>
          </a:solidFill>
        </p:spPr>
        <p:txBody>
          <a:bodyPr wrap="square">
            <a:noAutofit/>
          </a:bodyPr>
          <a:lstStyle>
            <a:lvl1pPr>
              <a:defRPr>
                <a:noFill/>
              </a:defRPr>
            </a:lvl1pPr>
          </a:lstStyle>
          <a:p>
            <a:pPr lvl="0"/>
            <a:r>
              <a:rPr lang="de-DE"/>
              <a:t>Mastertextformat bearbeiten</a:t>
            </a:r>
          </a:p>
        </p:txBody>
      </p:sp>
      <p:sp>
        <p:nvSpPr>
          <p:cNvPr id="3" name="Textplatzhalter 4">
            <a:extLst>
              <a:ext uri="{FF2B5EF4-FFF2-40B4-BE49-F238E27FC236}">
                <a16:creationId xmlns:a16="http://schemas.microsoft.com/office/drawing/2014/main" id="{866A13B4-31BA-B7DB-590D-570777FB93F4}"/>
              </a:ext>
            </a:extLst>
          </p:cNvPr>
          <p:cNvSpPr>
            <a:spLocks noGrp="1" noRot="1" noChangeAspect="1" noMove="1" noResize="1" noEditPoints="1" noAdjustHandles="1" noChangeArrowheads="1" noChangeShapeType="1"/>
          </p:cNvSpPr>
          <p:nvPr>
            <p:ph type="body" sz="quarter" idx="21"/>
          </p:nvPr>
        </p:nvSpPr>
        <p:spPr>
          <a:xfrm>
            <a:off x="376251" y="6165531"/>
            <a:ext cx="2433624" cy="638219"/>
          </a:xfrm>
          <a:blipFill>
            <a:blip r:embed="rId2">
              <a:extLst>
                <a:ext uri="{96DAC541-7B7A-43D3-8B79-37D633B846F1}">
                  <asvg:svgBlip xmlns:asvg="http://schemas.microsoft.com/office/drawing/2016/SVG/main" r:embed="rId3"/>
                </a:ext>
              </a:extLst>
            </a:blip>
            <a:stretch>
              <a:fillRect/>
            </a:stretch>
          </a:blip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de-DE"/>
              <a:t>Mastertextformat bearbeiten</a:t>
            </a:r>
          </a:p>
        </p:txBody>
      </p:sp>
      <p:sp>
        <p:nvSpPr>
          <p:cNvPr id="5" name="Datumsplatzhalter 4">
            <a:extLst>
              <a:ext uri="{FF2B5EF4-FFF2-40B4-BE49-F238E27FC236}">
                <a16:creationId xmlns:a16="http://schemas.microsoft.com/office/drawing/2014/main" id="{8E88DA06-1085-0B6A-93F8-92D4FC1A1AF9}"/>
              </a:ext>
            </a:extLst>
          </p:cNvPr>
          <p:cNvSpPr>
            <a:spLocks noGrp="1"/>
          </p:cNvSpPr>
          <p:nvPr>
            <p:ph type="dt" sz="half" idx="22"/>
          </p:nvPr>
        </p:nvSpPr>
        <p:spPr/>
        <p:txBody>
          <a:bodyPr/>
          <a:lstStyle>
            <a:lvl1pPr>
              <a:defRPr>
                <a:solidFill>
                  <a:schemeClr val="bg1"/>
                </a:solidFill>
              </a:defRPr>
            </a:lvl1pPr>
          </a:lstStyle>
          <a:p>
            <a:fld id="{2915A9BD-60EA-4551-8409-1F6ACBEF1ADD}" type="datetime1">
              <a:rPr lang="de-DE" smtClean="0"/>
              <a:t>18.08.2026</a:t>
            </a:fld>
            <a:endParaRPr lang="de-DE"/>
          </a:p>
        </p:txBody>
      </p:sp>
      <p:sp>
        <p:nvSpPr>
          <p:cNvPr id="6" name="Fußzeilenplatzhalter 5">
            <a:extLst>
              <a:ext uri="{FF2B5EF4-FFF2-40B4-BE49-F238E27FC236}">
                <a16:creationId xmlns:a16="http://schemas.microsoft.com/office/drawing/2014/main" id="{AD8A6BEF-9342-8C18-C32C-E93EACF54132}"/>
              </a:ext>
            </a:extLst>
          </p:cNvPr>
          <p:cNvSpPr>
            <a:spLocks noGrp="1"/>
          </p:cNvSpPr>
          <p:nvPr>
            <p:ph type="ftr" sz="quarter" idx="23"/>
          </p:nvPr>
        </p:nvSpPr>
        <p:spPr/>
        <p:txBody>
          <a:bodyPr/>
          <a:lstStyle>
            <a:lvl1pPr>
              <a:defRPr>
                <a:solidFill>
                  <a:schemeClr val="bg1"/>
                </a:solidFill>
              </a:defRPr>
            </a:lvl1pPr>
          </a:lstStyle>
          <a:p>
            <a:r>
              <a:rPr lang="de-DE"/>
              <a:t>Hier steht die Fußzeile</a:t>
            </a:r>
          </a:p>
        </p:txBody>
      </p:sp>
      <p:sp>
        <p:nvSpPr>
          <p:cNvPr id="7" name="Foliennummernplatzhalter 6">
            <a:extLst>
              <a:ext uri="{FF2B5EF4-FFF2-40B4-BE49-F238E27FC236}">
                <a16:creationId xmlns:a16="http://schemas.microsoft.com/office/drawing/2014/main" id="{2F097B98-89A9-A4C5-CF98-DF614A198210}"/>
              </a:ext>
            </a:extLst>
          </p:cNvPr>
          <p:cNvSpPr>
            <a:spLocks noGrp="1"/>
          </p:cNvSpPr>
          <p:nvPr>
            <p:ph type="sldNum" sz="quarter" idx="24"/>
          </p:nvPr>
        </p:nvSpPr>
        <p:spPr/>
        <p:txBody>
          <a:bodyPr/>
          <a:lstStyle>
            <a:lvl1pPr>
              <a:defRPr>
                <a:solidFill>
                  <a:schemeClr val="bg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1030525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Standard_mit_Blu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0BCB2B-9256-5F4A-9ECC-4C2F9AEC19A3}"/>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76F513E4-41CB-2B00-D78E-62870C069755}"/>
              </a:ext>
            </a:extLst>
          </p:cNvPr>
          <p:cNvSpPr>
            <a:spLocks noGrp="1"/>
          </p:cNvSpPr>
          <p:nvPr>
            <p:ph type="dt" sz="half" idx="10"/>
          </p:nvPr>
        </p:nvSpPr>
        <p:spPr/>
        <p:txBody>
          <a:bodyPr/>
          <a:lstStyle/>
          <a:p>
            <a:fld id="{849C6899-EF25-43A2-9D6F-0358D7303EA4}" type="datetime1">
              <a:rPr lang="de-DE" smtClean="0"/>
              <a:t>18.08.2026</a:t>
            </a:fld>
            <a:endParaRPr lang="de-DE"/>
          </a:p>
        </p:txBody>
      </p:sp>
      <p:sp>
        <p:nvSpPr>
          <p:cNvPr id="4" name="Fußzeilenplatzhalter 3">
            <a:extLst>
              <a:ext uri="{FF2B5EF4-FFF2-40B4-BE49-F238E27FC236}">
                <a16:creationId xmlns:a16="http://schemas.microsoft.com/office/drawing/2014/main" id="{2C394D76-25BD-8B4A-7DED-FB332987D22C}"/>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4DC793E8-FD1E-5B61-2C48-16AD775A5522}"/>
              </a:ext>
            </a:extLst>
          </p:cNvPr>
          <p:cNvSpPr>
            <a:spLocks noGrp="1"/>
          </p:cNvSpPr>
          <p:nvPr>
            <p:ph type="sldNum" sz="quarter" idx="12"/>
          </p:nvPr>
        </p:nvSpPr>
        <p:spPr/>
        <p:txBody>
          <a:bodyPr/>
          <a:lstStyle/>
          <a:p>
            <a:pPr>
              <a:defRPr/>
            </a:pPr>
            <a:fld id="{F59C7568-EE8A-472F-BDCB-18FF2300C251}" type="slidenum">
              <a:rPr lang="en-US" altLang="de-DE" smtClean="0"/>
              <a:pPr>
                <a:defRPr/>
              </a:pPr>
              <a:t>‹Nr.›</a:t>
            </a:fld>
            <a:endParaRPr lang="en-US" altLang="de-DE" dirty="0"/>
          </a:p>
        </p:txBody>
      </p:sp>
      <p:sp>
        <p:nvSpPr>
          <p:cNvPr id="7" name="Textplatzhalter 6">
            <a:extLst>
              <a:ext uri="{FF2B5EF4-FFF2-40B4-BE49-F238E27FC236}">
                <a16:creationId xmlns:a16="http://schemas.microsoft.com/office/drawing/2014/main" id="{569AEF3A-7CA9-68CA-2BAE-6A62B4019861}"/>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4830CB9E-F81F-933D-F7F6-AD0BD143628C}"/>
              </a:ext>
            </a:extLst>
          </p:cNvPr>
          <p:cNvSpPr>
            <a:spLocks noGrp="1" noRot="1" noMove="1" noResize="1" noEditPoints="1" noAdjustHandles="1" noChangeArrowheads="1" noChangeShapeType="1"/>
          </p:cNvSpPr>
          <p:nvPr/>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2177336376"/>
      </p:ext>
    </p:extLst>
  </p:cSld>
  <p:clrMapOvr>
    <a:masterClrMapping/>
  </p:clrMapOvr>
  <p:hf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Standard_mit_Turquoise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44DF5B-8E90-A7E0-C77A-6BF0E056BAF7}"/>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AAA004C2-CF5A-4980-ACF8-166D2A978055}"/>
              </a:ext>
            </a:extLst>
          </p:cNvPr>
          <p:cNvSpPr>
            <a:spLocks noGrp="1"/>
          </p:cNvSpPr>
          <p:nvPr>
            <p:ph type="dt" sz="half" idx="10"/>
          </p:nvPr>
        </p:nvSpPr>
        <p:spPr/>
        <p:txBody>
          <a:bodyPr/>
          <a:lstStyle/>
          <a:p>
            <a:fld id="{75C54DA2-6C33-4D49-85BB-D6E37C82F3D7}" type="datetime1">
              <a:rPr lang="de-DE" smtClean="0"/>
              <a:t>18.08.2026</a:t>
            </a:fld>
            <a:endParaRPr lang="de-DE"/>
          </a:p>
        </p:txBody>
      </p:sp>
      <p:sp>
        <p:nvSpPr>
          <p:cNvPr id="4" name="Fußzeilenplatzhalter 3">
            <a:extLst>
              <a:ext uri="{FF2B5EF4-FFF2-40B4-BE49-F238E27FC236}">
                <a16:creationId xmlns:a16="http://schemas.microsoft.com/office/drawing/2014/main" id="{FC6445D0-18EB-2081-1CBB-C3B147AF6C8B}"/>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4809DBB-635A-81D6-8E26-E5F3C73DECA9}"/>
              </a:ext>
            </a:extLst>
          </p:cNvPr>
          <p:cNvSpPr>
            <a:spLocks noGrp="1"/>
          </p:cNvSpPr>
          <p:nvPr>
            <p:ph type="sldNum" sz="quarter" idx="12"/>
          </p:nvPr>
        </p:nvSpPr>
        <p:spPr/>
        <p:txBody>
          <a:bodyPr/>
          <a:lstStyle/>
          <a:p>
            <a:pPr>
              <a:defRPr/>
            </a:pPr>
            <a:fld id="{F59C7568-EE8A-472F-BDCB-18FF2300C251}" type="slidenum">
              <a:rPr lang="en-US" altLang="de-DE" smtClean="0"/>
              <a:pPr>
                <a:defRPr/>
              </a:pPr>
              <a:t>‹Nr.›</a:t>
            </a:fld>
            <a:endParaRPr lang="en-US" altLang="de-DE" dirty="0"/>
          </a:p>
        </p:txBody>
      </p:sp>
      <p:sp>
        <p:nvSpPr>
          <p:cNvPr id="7" name="Textplatzhalter 6">
            <a:extLst>
              <a:ext uri="{FF2B5EF4-FFF2-40B4-BE49-F238E27FC236}">
                <a16:creationId xmlns:a16="http://schemas.microsoft.com/office/drawing/2014/main" id="{3C6A238C-0657-781B-2A99-32111B73AC14}"/>
              </a:ext>
            </a:extLst>
          </p:cNvPr>
          <p:cNvSpPr>
            <a:spLocks noGrp="1"/>
          </p:cNvSpPr>
          <p:nvPr>
            <p:ph type="body" sz="quarter" idx="13"/>
          </p:nvPr>
        </p:nvSpPr>
        <p:spPr>
          <a:xfrm>
            <a:off x="515938" y="1628999"/>
            <a:ext cx="11160125" cy="450033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27582086-E236-9A8E-6080-FF292EE3359E}"/>
              </a:ext>
            </a:extLst>
          </p:cNvPr>
          <p:cNvSpPr>
            <a:spLocks noGrp="1" noRot="1" noMove="1" noResize="1" noEditPoints="1" noAdjustHandles="1" noChangeArrowheads="1" noChangeShapeType="1"/>
          </p:cNvSpPr>
          <p:nvPr/>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4084520983"/>
      </p:ext>
    </p:extLst>
  </p:cSld>
  <p:clrMapOvr>
    <a:masterClrMapping/>
  </p:clrMapOvr>
  <p:hf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Standard_mit_Turquoise_2">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AAA004C2-CF5A-4980-ACF8-166D2A978055}"/>
              </a:ext>
            </a:extLst>
          </p:cNvPr>
          <p:cNvSpPr>
            <a:spLocks noGrp="1"/>
          </p:cNvSpPr>
          <p:nvPr>
            <p:ph type="dt" sz="half" idx="10"/>
          </p:nvPr>
        </p:nvSpPr>
        <p:spPr/>
        <p:txBody>
          <a:bodyPr/>
          <a:lstStyle/>
          <a:p>
            <a:fld id="{918D1DA6-F7A5-44E8-944C-C1960F780D72}" type="datetime1">
              <a:rPr lang="de-DE" smtClean="0"/>
              <a:t>18.08.2026</a:t>
            </a:fld>
            <a:endParaRPr lang="de-DE"/>
          </a:p>
        </p:txBody>
      </p:sp>
      <p:sp>
        <p:nvSpPr>
          <p:cNvPr id="4" name="Fußzeilenplatzhalter 3">
            <a:extLst>
              <a:ext uri="{FF2B5EF4-FFF2-40B4-BE49-F238E27FC236}">
                <a16:creationId xmlns:a16="http://schemas.microsoft.com/office/drawing/2014/main" id="{FC6445D0-18EB-2081-1CBB-C3B147AF6C8B}"/>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4809DBB-635A-81D6-8E26-E5F3C73DECA9}"/>
              </a:ext>
            </a:extLst>
          </p:cNvPr>
          <p:cNvSpPr>
            <a:spLocks noGrp="1"/>
          </p:cNvSpPr>
          <p:nvPr>
            <p:ph type="sldNum" sz="quarter" idx="12"/>
          </p:nvPr>
        </p:nvSpPr>
        <p:spPr/>
        <p:txBody>
          <a:bodyPr/>
          <a:lstStyle/>
          <a:p>
            <a:pPr>
              <a:defRPr/>
            </a:pPr>
            <a:fld id="{F59C7568-EE8A-472F-BDCB-18FF2300C251}" type="slidenum">
              <a:rPr lang="en-US" altLang="de-DE" smtClean="0"/>
              <a:pPr>
                <a:defRPr/>
              </a:pPr>
              <a:t>‹Nr.›</a:t>
            </a:fld>
            <a:endParaRPr lang="en-US" altLang="de-DE" dirty="0"/>
          </a:p>
        </p:txBody>
      </p:sp>
      <p:sp>
        <p:nvSpPr>
          <p:cNvPr id="7" name="Textplatzhalter 6">
            <a:extLst>
              <a:ext uri="{FF2B5EF4-FFF2-40B4-BE49-F238E27FC236}">
                <a16:creationId xmlns:a16="http://schemas.microsoft.com/office/drawing/2014/main" id="{3C6A238C-0657-781B-2A99-32111B73AC14}"/>
              </a:ext>
            </a:extLst>
          </p:cNvPr>
          <p:cNvSpPr>
            <a:spLocks noGrp="1"/>
          </p:cNvSpPr>
          <p:nvPr>
            <p:ph type="body" sz="quarter" idx="13"/>
          </p:nvPr>
        </p:nvSpPr>
        <p:spPr>
          <a:xfrm>
            <a:off x="515938" y="1628999"/>
            <a:ext cx="11160125" cy="450033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27582086-E236-9A8E-6080-FF292EE3359E}"/>
              </a:ext>
            </a:extLst>
          </p:cNvPr>
          <p:cNvSpPr>
            <a:spLocks noGrp="1" noRot="1" noMove="1" noResize="1" noEditPoints="1" noAdjustHandles="1" noChangeArrowheads="1" noChangeShapeType="1"/>
          </p:cNvSpPr>
          <p:nvPr/>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3">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4" name="Freihandform: Form 13">
            <a:extLst>
              <a:ext uri="{FF2B5EF4-FFF2-40B4-BE49-F238E27FC236}">
                <a16:creationId xmlns:a16="http://schemas.microsoft.com/office/drawing/2014/main" id="{FAA49694-BEB8-121D-7B07-77BB0A8F9C92}"/>
              </a:ext>
            </a:extLst>
          </p:cNvPr>
          <p:cNvSpPr/>
          <p:nvPr/>
        </p:nvSpPr>
        <p:spPr>
          <a:xfrm>
            <a:off x="0" y="0"/>
            <a:ext cx="1056000" cy="1449000"/>
          </a:xfrm>
          <a:custGeom>
            <a:avLst/>
            <a:gdLst>
              <a:gd name="connsiteX0" fmla="*/ 0 w 1056000"/>
              <a:gd name="connsiteY0" fmla="*/ 0 h 1449000"/>
              <a:gd name="connsiteX1" fmla="*/ 1056000 w 1056000"/>
              <a:gd name="connsiteY1" fmla="*/ 0 h 1449000"/>
              <a:gd name="connsiteX2" fmla="*/ 1056000 w 1056000"/>
              <a:gd name="connsiteY2" fmla="*/ 1449000 h 1449000"/>
              <a:gd name="connsiteX3" fmla="*/ 0 w 1056000"/>
              <a:gd name="connsiteY3" fmla="*/ 1022348 h 1449000"/>
            </a:gdLst>
            <a:ahLst/>
            <a:cxnLst>
              <a:cxn ang="0">
                <a:pos x="connsiteX0" y="connsiteY0"/>
              </a:cxn>
              <a:cxn ang="0">
                <a:pos x="connsiteX1" y="connsiteY1"/>
              </a:cxn>
              <a:cxn ang="0">
                <a:pos x="connsiteX2" y="connsiteY2"/>
              </a:cxn>
              <a:cxn ang="0">
                <a:pos x="connsiteX3" y="connsiteY3"/>
              </a:cxn>
            </a:cxnLst>
            <a:rect l="l" t="t" r="r" b="b"/>
            <a:pathLst>
              <a:path w="1056000" h="1449000">
                <a:moveTo>
                  <a:pt x="0" y="0"/>
                </a:moveTo>
                <a:lnTo>
                  <a:pt x="1056000" y="0"/>
                </a:lnTo>
                <a:lnTo>
                  <a:pt x="1056000" y="1449000"/>
                </a:lnTo>
                <a:lnTo>
                  <a:pt x="0" y="1022348"/>
                </a:lnTo>
                <a:close/>
              </a:path>
            </a:pathLst>
          </a:custGeom>
          <a:solidFill>
            <a:schemeClr val="accent4">
              <a:alpha val="60000"/>
            </a:schemeClr>
          </a:solidFill>
        </p:spPr>
        <p:txBody>
          <a:bodyPr wrap="square" lIns="0" tIns="0" rIns="0" bIns="0" rtlCol="0">
            <a:noAutofit/>
          </a:bodyPr>
          <a:lstStyle/>
          <a:p>
            <a:endParaRPr/>
          </a:p>
        </p:txBody>
      </p:sp>
      <p:sp>
        <p:nvSpPr>
          <p:cNvPr id="2" name="Titel 1">
            <a:extLst>
              <a:ext uri="{FF2B5EF4-FFF2-40B4-BE49-F238E27FC236}">
                <a16:creationId xmlns:a16="http://schemas.microsoft.com/office/drawing/2014/main" id="{ED44DF5B-8E90-A7E0-C77A-6BF0E056BAF7}"/>
              </a:ext>
            </a:extLst>
          </p:cNvPr>
          <p:cNvSpPr>
            <a:spLocks noGrp="1"/>
          </p:cNvSpPr>
          <p:nvPr>
            <p:ph type="title"/>
          </p:nvPr>
        </p:nvSpPr>
        <p:spPr>
          <a:xfrm>
            <a:off x="516000" y="368300"/>
            <a:ext cx="11160063" cy="900700"/>
          </a:xfrm>
        </p:spPr>
        <p:txBody>
          <a:bodyPr/>
          <a:lstStyle/>
          <a:p>
            <a:r>
              <a:rPr lang="de-DE"/>
              <a:t>Mastertitelformat bearbeiten</a:t>
            </a:r>
          </a:p>
        </p:txBody>
      </p:sp>
    </p:spTree>
    <p:extLst>
      <p:ext uri="{BB962C8B-B14F-4D97-AF65-F5344CB8AC3E}">
        <p14:creationId xmlns:p14="http://schemas.microsoft.com/office/powerpoint/2010/main" val="620990381"/>
      </p:ext>
    </p:extLst>
  </p:cSld>
  <p:clrMapOvr>
    <a:masterClrMapping/>
  </p:clrMapOvr>
  <p:hf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Standard_mit_Gre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225BE3-6CD6-9018-9733-DA7534032EEF}"/>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1CA0E7D7-D74F-8E63-2481-AD39B8757018}"/>
              </a:ext>
            </a:extLst>
          </p:cNvPr>
          <p:cNvSpPr>
            <a:spLocks noGrp="1"/>
          </p:cNvSpPr>
          <p:nvPr>
            <p:ph type="dt" sz="half" idx="10"/>
          </p:nvPr>
        </p:nvSpPr>
        <p:spPr/>
        <p:txBody>
          <a:bodyPr/>
          <a:lstStyle/>
          <a:p>
            <a:fld id="{EF066B76-7489-4085-B3AF-69A45255BC5C}" type="datetime1">
              <a:rPr lang="de-DE" smtClean="0"/>
              <a:t>18.08.2026</a:t>
            </a:fld>
            <a:endParaRPr lang="de-DE"/>
          </a:p>
        </p:txBody>
      </p:sp>
      <p:sp>
        <p:nvSpPr>
          <p:cNvPr id="4" name="Fußzeilenplatzhalter 3">
            <a:extLst>
              <a:ext uri="{FF2B5EF4-FFF2-40B4-BE49-F238E27FC236}">
                <a16:creationId xmlns:a16="http://schemas.microsoft.com/office/drawing/2014/main" id="{FEC3E9F8-4184-2094-1932-838F40A92601}"/>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A47E1319-AD2D-4255-2041-5D00018B51A8}"/>
              </a:ext>
            </a:extLst>
          </p:cNvPr>
          <p:cNvSpPr>
            <a:spLocks noGrp="1"/>
          </p:cNvSpPr>
          <p:nvPr>
            <p:ph type="sldNum" sz="quarter" idx="12"/>
          </p:nvPr>
        </p:nvSpPr>
        <p:spPr/>
        <p:txBody>
          <a:bodyPr/>
          <a:lstStyle/>
          <a:p>
            <a:pPr>
              <a:defRPr/>
            </a:pPr>
            <a:fld id="{F59C7568-EE8A-472F-BDCB-18FF2300C251}" type="slidenum">
              <a:rPr lang="en-US" altLang="de-DE" smtClean="0"/>
              <a:pPr>
                <a:defRPr/>
              </a:pPr>
              <a:t>‹Nr.›</a:t>
            </a:fld>
            <a:endParaRPr lang="en-US" altLang="de-DE" dirty="0"/>
          </a:p>
        </p:txBody>
      </p:sp>
      <p:sp>
        <p:nvSpPr>
          <p:cNvPr id="7" name="Textplatzhalter 6">
            <a:extLst>
              <a:ext uri="{FF2B5EF4-FFF2-40B4-BE49-F238E27FC236}">
                <a16:creationId xmlns:a16="http://schemas.microsoft.com/office/drawing/2014/main" id="{1D531A9A-44DF-4340-A56C-71F6118C7163}"/>
              </a:ext>
            </a:extLst>
          </p:cNvPr>
          <p:cNvSpPr>
            <a:spLocks noGrp="1"/>
          </p:cNvSpPr>
          <p:nvPr>
            <p:ph type="body" sz="quarter" idx="13"/>
          </p:nvPr>
        </p:nvSpPr>
        <p:spPr>
          <a:xfrm>
            <a:off x="516000" y="1629000"/>
            <a:ext cx="11160063"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Freihandform: Form 7">
            <a:extLst>
              <a:ext uri="{FF2B5EF4-FFF2-40B4-BE49-F238E27FC236}">
                <a16:creationId xmlns:a16="http://schemas.microsoft.com/office/drawing/2014/main" id="{000AFB63-9F35-BAD5-C28E-E63CFC2A7984}"/>
              </a:ext>
            </a:extLst>
          </p:cNvPr>
          <p:cNvSpPr>
            <a:spLocks noGrp="1" noRot="1" noMove="1" noResize="1" noEditPoints="1" noAdjustHandles="1" noChangeArrowheads="1" noChangeShapeType="1"/>
          </p:cNvSpPr>
          <p:nvPr/>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2284863421"/>
      </p:ext>
    </p:extLst>
  </p:cSld>
  <p:clrMapOvr>
    <a:masterClrMapping/>
  </p:clrMapOvr>
  <p:hf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45B3CE-C8B7-E276-3E0A-2D224F7B361B}"/>
              </a:ext>
            </a:extLst>
          </p:cNvPr>
          <p:cNvSpPr>
            <a:spLocks noGrp="1"/>
          </p:cNvSpPr>
          <p:nvPr>
            <p:ph type="title" hasCustomPrompt="1"/>
          </p:nvPr>
        </p:nvSpPr>
        <p:spPr>
          <a:xfrm>
            <a:off x="1416000" y="368300"/>
            <a:ext cx="9360000" cy="5761038"/>
          </a:xfrm>
        </p:spPr>
        <p:txBody>
          <a:bodyPr anchor="ctr" anchorCtr="0">
            <a:normAutofit/>
          </a:bodyPr>
          <a:lstStyle>
            <a:lvl1pPr algn="ctr">
              <a:defRPr sz="4400"/>
            </a:lvl1pPr>
          </a:lstStyle>
          <a:p>
            <a:r>
              <a:rPr lang="de-DE"/>
              <a:t>Statement hinzufügen</a:t>
            </a:r>
          </a:p>
        </p:txBody>
      </p:sp>
      <p:sp>
        <p:nvSpPr>
          <p:cNvPr id="3" name="Datumsplatzhalter 2">
            <a:extLst>
              <a:ext uri="{FF2B5EF4-FFF2-40B4-BE49-F238E27FC236}">
                <a16:creationId xmlns:a16="http://schemas.microsoft.com/office/drawing/2014/main" id="{D5E675AF-42B2-46CD-E2EC-3C7C42EA4A38}"/>
              </a:ext>
            </a:extLst>
          </p:cNvPr>
          <p:cNvSpPr>
            <a:spLocks noGrp="1"/>
          </p:cNvSpPr>
          <p:nvPr>
            <p:ph type="dt" sz="half" idx="10"/>
          </p:nvPr>
        </p:nvSpPr>
        <p:spPr/>
        <p:txBody>
          <a:bodyPr/>
          <a:lstStyle/>
          <a:p>
            <a:fld id="{22268313-6960-437D-8F84-17DB24727A00}" type="datetime1">
              <a:rPr lang="de-DE" smtClean="0"/>
              <a:t>18.08.2026</a:t>
            </a:fld>
            <a:endParaRPr lang="de-DE"/>
          </a:p>
        </p:txBody>
      </p:sp>
      <p:sp>
        <p:nvSpPr>
          <p:cNvPr id="4" name="Fußzeilenplatzhalter 3">
            <a:extLst>
              <a:ext uri="{FF2B5EF4-FFF2-40B4-BE49-F238E27FC236}">
                <a16:creationId xmlns:a16="http://schemas.microsoft.com/office/drawing/2014/main" id="{FE9EFF23-348C-165C-DE7C-AF914F5C4938}"/>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E387807B-A0FF-9CCB-D86D-A7B353765005}"/>
              </a:ext>
            </a:extLst>
          </p:cNvPr>
          <p:cNvSpPr>
            <a:spLocks noGrp="1"/>
          </p:cNvSpPr>
          <p:nvPr>
            <p:ph type="sldNum" sz="quarter" idx="12"/>
          </p:nvPr>
        </p:nvSpPr>
        <p:spPr/>
        <p:txBody>
          <a:bodyPr/>
          <a:lstStyle/>
          <a:p>
            <a:pPr>
              <a:defRPr/>
            </a:pPr>
            <a:fld id="{F59C7568-EE8A-472F-BDCB-18FF2300C251}" type="slidenum">
              <a:rPr lang="en-US" altLang="de-DE" smtClean="0"/>
              <a:pPr>
                <a:defRPr/>
              </a:pPr>
              <a:t>‹Nr.›</a:t>
            </a:fld>
            <a:endParaRPr lang="en-US" altLang="de-DE" dirty="0"/>
          </a:p>
        </p:txBody>
      </p:sp>
      <p:sp>
        <p:nvSpPr>
          <p:cNvPr id="15" name="Freihandform: Form 14">
            <a:extLst>
              <a:ext uri="{FF2B5EF4-FFF2-40B4-BE49-F238E27FC236}">
                <a16:creationId xmlns:a16="http://schemas.microsoft.com/office/drawing/2014/main" id="{B05A057E-9E7B-7924-4051-CF1E8E983FA8}"/>
              </a:ext>
            </a:extLst>
          </p:cNvPr>
          <p:cNvSpPr>
            <a:spLocks noGrp="1" noRot="1" noMove="1" noResize="1" noEditPoints="1" noAdjustHandles="1" noChangeArrowheads="1" noChangeShapeType="1"/>
          </p:cNvSpPr>
          <p:nvPr/>
        </p:nvSpPr>
        <p:spPr>
          <a:xfrm rot="5400000" flipH="1" flipV="1">
            <a:off x="10758286" y="394534"/>
            <a:ext cx="1828246" cy="1039180"/>
          </a:xfrm>
          <a:custGeom>
            <a:avLst/>
            <a:gdLst>
              <a:gd name="connsiteX0" fmla="*/ 1828246 w 1828246"/>
              <a:gd name="connsiteY0" fmla="*/ 0 h 1039180"/>
              <a:gd name="connsiteX1" fmla="*/ 1828246 w 1828246"/>
              <a:gd name="connsiteY1" fmla="*/ 1039180 h 1039180"/>
              <a:gd name="connsiteX2" fmla="*/ 0 w 1828246"/>
              <a:gd name="connsiteY2" fmla="*/ 1039180 h 1039180"/>
              <a:gd name="connsiteX3" fmla="*/ 416773 w 1828246"/>
              <a:gd name="connsiteY3" fmla="*/ 0 h 1039180"/>
            </a:gdLst>
            <a:ahLst/>
            <a:cxnLst>
              <a:cxn ang="0">
                <a:pos x="connsiteX0" y="connsiteY0"/>
              </a:cxn>
              <a:cxn ang="0">
                <a:pos x="connsiteX1" y="connsiteY1"/>
              </a:cxn>
              <a:cxn ang="0">
                <a:pos x="connsiteX2" y="connsiteY2"/>
              </a:cxn>
              <a:cxn ang="0">
                <a:pos x="connsiteX3" y="connsiteY3"/>
              </a:cxn>
            </a:cxnLst>
            <a:rect l="l" t="t" r="r" b="b"/>
            <a:pathLst>
              <a:path w="1828246" h="1039180">
                <a:moveTo>
                  <a:pt x="1828246" y="0"/>
                </a:moveTo>
                <a:lnTo>
                  <a:pt x="1828246" y="1039180"/>
                </a:lnTo>
                <a:lnTo>
                  <a:pt x="0" y="1039180"/>
                </a:lnTo>
                <a:lnTo>
                  <a:pt x="416773" y="0"/>
                </a:lnTo>
                <a:close/>
              </a:path>
            </a:pathLst>
          </a:cu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3" name="Freihandform: Form 12">
            <a:extLst>
              <a:ext uri="{FF2B5EF4-FFF2-40B4-BE49-F238E27FC236}">
                <a16:creationId xmlns:a16="http://schemas.microsoft.com/office/drawing/2014/main" id="{94046506-ECA3-D5C1-B0E1-B13722FFFA1C}"/>
              </a:ext>
            </a:extLst>
          </p:cNvPr>
          <p:cNvSpPr>
            <a:spLocks noGrp="1" noRot="1" noMove="1" noResize="1" noEditPoints="1" noAdjustHandles="1" noChangeArrowheads="1" noChangeShapeType="1"/>
          </p:cNvSpPr>
          <p:nvPr/>
        </p:nvSpPr>
        <p:spPr>
          <a:xfrm rot="16200000" flipV="1">
            <a:off x="10767909" y="1104908"/>
            <a:ext cx="2529000" cy="319182"/>
          </a:xfrm>
          <a:custGeom>
            <a:avLst/>
            <a:gdLst>
              <a:gd name="connsiteX0" fmla="*/ 2529000 w 2529000"/>
              <a:gd name="connsiteY0" fmla="*/ 319182 h 319182"/>
              <a:gd name="connsiteX1" fmla="*/ 2529000 w 2529000"/>
              <a:gd name="connsiteY1" fmla="*/ 0 h 319182"/>
              <a:gd name="connsiteX2" fmla="*/ 128011 w 2529000"/>
              <a:gd name="connsiteY2" fmla="*/ 0 h 319182"/>
              <a:gd name="connsiteX3" fmla="*/ 0 w 2529000"/>
              <a:gd name="connsiteY3" fmla="*/ 319182 h 319182"/>
            </a:gdLst>
            <a:ahLst/>
            <a:cxnLst>
              <a:cxn ang="0">
                <a:pos x="connsiteX0" y="connsiteY0"/>
              </a:cxn>
              <a:cxn ang="0">
                <a:pos x="connsiteX1" y="connsiteY1"/>
              </a:cxn>
              <a:cxn ang="0">
                <a:pos x="connsiteX2" y="connsiteY2"/>
              </a:cxn>
              <a:cxn ang="0">
                <a:pos x="connsiteX3" y="connsiteY3"/>
              </a:cxn>
            </a:cxnLst>
            <a:rect l="l" t="t" r="r" b="b"/>
            <a:pathLst>
              <a:path w="2529000" h="319182">
                <a:moveTo>
                  <a:pt x="2529000" y="319182"/>
                </a:moveTo>
                <a:lnTo>
                  <a:pt x="2529000" y="0"/>
                </a:lnTo>
                <a:lnTo>
                  <a:pt x="128011" y="0"/>
                </a:lnTo>
                <a:lnTo>
                  <a:pt x="0" y="319182"/>
                </a:lnTo>
                <a:close/>
              </a:path>
            </a:pathLst>
          </a:cu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11" name="Freihandform: Form 10">
            <a:extLst>
              <a:ext uri="{FF2B5EF4-FFF2-40B4-BE49-F238E27FC236}">
                <a16:creationId xmlns:a16="http://schemas.microsoft.com/office/drawing/2014/main" id="{F173054A-925B-139E-0A5C-4DA186ACFE9B}"/>
              </a:ext>
            </a:extLst>
          </p:cNvPr>
          <p:cNvSpPr>
            <a:spLocks/>
          </p:cNvSpPr>
          <p:nvPr/>
        </p:nvSpPr>
        <p:spPr>
          <a:xfrm rot="16200000" flipV="1">
            <a:off x="-2712519" y="3809480"/>
            <a:ext cx="5761038" cy="335998"/>
          </a:xfrm>
          <a:custGeom>
            <a:avLst/>
            <a:gdLst>
              <a:gd name="connsiteX0" fmla="*/ 6488999 w 6488999"/>
              <a:gd name="connsiteY0" fmla="*/ 1 h 335998"/>
              <a:gd name="connsiteX1" fmla="*/ 0 w 6488999"/>
              <a:gd name="connsiteY1" fmla="*/ 0 h 335998"/>
              <a:gd name="connsiteX2" fmla="*/ 0 w 6488999"/>
              <a:gd name="connsiteY2" fmla="*/ 335998 h 335998"/>
              <a:gd name="connsiteX3" fmla="*/ 6337426 w 6488999"/>
              <a:gd name="connsiteY3" fmla="*/ 335998 h 335998"/>
            </a:gdLst>
            <a:ahLst/>
            <a:cxnLst>
              <a:cxn ang="0">
                <a:pos x="connsiteX0" y="connsiteY0"/>
              </a:cxn>
              <a:cxn ang="0">
                <a:pos x="connsiteX1" y="connsiteY1"/>
              </a:cxn>
              <a:cxn ang="0">
                <a:pos x="connsiteX2" y="connsiteY2"/>
              </a:cxn>
              <a:cxn ang="0">
                <a:pos x="connsiteX3" y="connsiteY3"/>
              </a:cxn>
            </a:cxnLst>
            <a:rect l="l" t="t" r="r" b="b"/>
            <a:pathLst>
              <a:path w="6488999" h="335998">
                <a:moveTo>
                  <a:pt x="6488999" y="1"/>
                </a:moveTo>
                <a:lnTo>
                  <a:pt x="0" y="0"/>
                </a:lnTo>
                <a:lnTo>
                  <a:pt x="0" y="335998"/>
                </a:lnTo>
                <a:lnTo>
                  <a:pt x="6337426" y="335998"/>
                </a:lnTo>
                <a:close/>
              </a:path>
            </a:pathLst>
          </a:custGeom>
          <a:solidFill>
            <a:schemeClr val="accent3">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
        <p:nvSpPr>
          <p:cNvPr id="9" name="Rectangle 10">
            <a:extLst>
              <a:ext uri="{FF2B5EF4-FFF2-40B4-BE49-F238E27FC236}">
                <a16:creationId xmlns:a16="http://schemas.microsoft.com/office/drawing/2014/main" id="{9F27EBB9-BCE1-5A4C-C4E7-9FB0BFA5AD5A}"/>
              </a:ext>
            </a:extLst>
          </p:cNvPr>
          <p:cNvSpPr>
            <a:spLocks noGrp="1" noRot="1" noMove="1" noResize="1" noEditPoints="1" noAdjustHandles="1" noChangeArrowheads="1" noChangeShapeType="1"/>
          </p:cNvSpPr>
          <p:nvPr/>
        </p:nvSpPr>
        <p:spPr>
          <a:xfrm flipV="1">
            <a:off x="1" y="761700"/>
            <a:ext cx="515999" cy="5187300"/>
          </a:xfrm>
          <a:prstGeom prst="rect">
            <a:avLst/>
          </a:prstGeom>
          <a:solidFill>
            <a:schemeClr val="accent4">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E"/>
          </a:p>
        </p:txBody>
      </p:sp>
    </p:spTree>
    <p:extLst>
      <p:ext uri="{BB962C8B-B14F-4D97-AF65-F5344CB8AC3E}">
        <p14:creationId xmlns:p14="http://schemas.microsoft.com/office/powerpoint/2010/main" val="1843390691"/>
      </p:ext>
    </p:extLst>
  </p:cSld>
  <p:clrMapOvr>
    <a:masterClrMapping/>
  </p:clrMapOvr>
  <p:hf hdr="0" ftr="0" dt="0"/>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Bildsammlu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806541-DB72-28B3-F9BB-5237D2DA5EE9}"/>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3161634E-DA5A-D579-5C2E-2F75A294FB63}"/>
              </a:ext>
            </a:extLst>
          </p:cNvPr>
          <p:cNvSpPr>
            <a:spLocks noGrp="1"/>
          </p:cNvSpPr>
          <p:nvPr>
            <p:ph type="dt" sz="half" idx="10"/>
          </p:nvPr>
        </p:nvSpPr>
        <p:spPr/>
        <p:txBody>
          <a:bodyPr/>
          <a:lstStyle/>
          <a:p>
            <a:fld id="{927FFDB8-BCCB-4BF8-8128-6FBF6085BD04}" type="datetime1">
              <a:rPr lang="de-DE" smtClean="0"/>
              <a:t>18.08.2026</a:t>
            </a:fld>
            <a:endParaRPr lang="de-DE"/>
          </a:p>
        </p:txBody>
      </p:sp>
      <p:sp>
        <p:nvSpPr>
          <p:cNvPr id="4" name="Fußzeilenplatzhalter 3">
            <a:extLst>
              <a:ext uri="{FF2B5EF4-FFF2-40B4-BE49-F238E27FC236}">
                <a16:creationId xmlns:a16="http://schemas.microsoft.com/office/drawing/2014/main" id="{CA0F2421-09B1-9CB5-9852-0889CA3A68DC}"/>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D0EC495A-D790-869E-84D7-47624CF3FDC4}"/>
              </a:ext>
            </a:extLst>
          </p:cNvPr>
          <p:cNvSpPr>
            <a:spLocks noGrp="1"/>
          </p:cNvSpPr>
          <p:nvPr>
            <p:ph type="sldNum" sz="quarter" idx="12"/>
          </p:nvPr>
        </p:nvSpPr>
        <p:spPr/>
        <p:txBody>
          <a:bodyPr/>
          <a:lstStyle/>
          <a:p>
            <a:pPr>
              <a:defRPr/>
            </a:pPr>
            <a:fld id="{F59C7568-EE8A-472F-BDCB-18FF2300C251}" type="slidenum">
              <a:rPr lang="en-US" altLang="de-DE" smtClean="0"/>
              <a:pPr>
                <a:defRPr/>
              </a:pPr>
              <a:t>‹Nr.›</a:t>
            </a:fld>
            <a:endParaRPr lang="en-US" altLang="de-DE" dirty="0"/>
          </a:p>
        </p:txBody>
      </p:sp>
      <p:sp>
        <p:nvSpPr>
          <p:cNvPr id="7" name="Bildplatzhalter 6">
            <a:extLst>
              <a:ext uri="{FF2B5EF4-FFF2-40B4-BE49-F238E27FC236}">
                <a16:creationId xmlns:a16="http://schemas.microsoft.com/office/drawing/2014/main" id="{BA74B39D-C4E1-EACC-D667-09F44AE0E932}"/>
              </a:ext>
            </a:extLst>
          </p:cNvPr>
          <p:cNvSpPr>
            <a:spLocks noGrp="1"/>
          </p:cNvSpPr>
          <p:nvPr>
            <p:ph type="pic" sz="quarter" idx="13" hasCustomPrompt="1"/>
          </p:nvPr>
        </p:nvSpPr>
        <p:spPr>
          <a:xfrm>
            <a:off x="515938" y="1628163"/>
            <a:ext cx="2519362" cy="1620837"/>
          </a:xfrm>
        </p:spPr>
        <p:txBody>
          <a:bodyPr anchor="ctr"/>
          <a:lstStyle>
            <a:lvl1pPr algn="ctr">
              <a:defRPr/>
            </a:lvl1pPr>
          </a:lstStyle>
          <a:p>
            <a:r>
              <a:rPr lang="en-US"/>
              <a:t>1. Bild hinzufügen</a:t>
            </a:r>
            <a:endParaRPr lang="de-DE"/>
          </a:p>
        </p:txBody>
      </p:sp>
      <p:sp>
        <p:nvSpPr>
          <p:cNvPr id="9" name="Textplatzhalter 8">
            <a:extLst>
              <a:ext uri="{FF2B5EF4-FFF2-40B4-BE49-F238E27FC236}">
                <a16:creationId xmlns:a16="http://schemas.microsoft.com/office/drawing/2014/main" id="{79D71AE1-8A10-F66C-E483-7C67FE81E523}"/>
              </a:ext>
            </a:extLst>
          </p:cNvPr>
          <p:cNvSpPr>
            <a:spLocks noGrp="1"/>
          </p:cNvSpPr>
          <p:nvPr>
            <p:ph type="body" sz="quarter" idx="14"/>
          </p:nvPr>
        </p:nvSpPr>
        <p:spPr>
          <a:xfrm>
            <a:off x="515938" y="3429000"/>
            <a:ext cx="2519362" cy="27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3" name="Bildplatzhalter 12">
            <a:extLst>
              <a:ext uri="{FF2B5EF4-FFF2-40B4-BE49-F238E27FC236}">
                <a16:creationId xmlns:a16="http://schemas.microsoft.com/office/drawing/2014/main" id="{E10CA151-B832-D857-E77C-B7B046E10B2D}"/>
              </a:ext>
            </a:extLst>
          </p:cNvPr>
          <p:cNvSpPr>
            <a:spLocks noGrp="1"/>
          </p:cNvSpPr>
          <p:nvPr>
            <p:ph type="pic" sz="quarter" idx="15" hasCustomPrompt="1"/>
          </p:nvPr>
        </p:nvSpPr>
        <p:spPr>
          <a:xfrm>
            <a:off x="3395663" y="1628163"/>
            <a:ext cx="2519362" cy="1620837"/>
          </a:xfrm>
        </p:spPr>
        <p:txBody>
          <a:bodyPr anchor="ctr"/>
          <a:lstStyle>
            <a:lvl1pPr algn="ctr">
              <a:defRPr/>
            </a:lvl1pPr>
          </a:lstStyle>
          <a:p>
            <a:r>
              <a:rPr lang="en-US"/>
              <a:t>2. Bild hinzufügen</a:t>
            </a:r>
            <a:endParaRPr lang="de-DE"/>
          </a:p>
        </p:txBody>
      </p:sp>
      <p:sp>
        <p:nvSpPr>
          <p:cNvPr id="15" name="Bildplatzhalter 14">
            <a:extLst>
              <a:ext uri="{FF2B5EF4-FFF2-40B4-BE49-F238E27FC236}">
                <a16:creationId xmlns:a16="http://schemas.microsoft.com/office/drawing/2014/main" id="{BE703568-1ED7-2678-CB3C-ABA108F6CBC5}"/>
              </a:ext>
            </a:extLst>
          </p:cNvPr>
          <p:cNvSpPr>
            <a:spLocks noGrp="1"/>
          </p:cNvSpPr>
          <p:nvPr>
            <p:ph type="pic" sz="quarter" idx="16" hasCustomPrompt="1"/>
          </p:nvPr>
        </p:nvSpPr>
        <p:spPr>
          <a:xfrm>
            <a:off x="6275388" y="1628163"/>
            <a:ext cx="2519362" cy="1620837"/>
          </a:xfrm>
        </p:spPr>
        <p:txBody>
          <a:bodyPr anchor="ctr"/>
          <a:lstStyle>
            <a:lvl1pPr algn="ctr">
              <a:defRPr/>
            </a:lvl1pPr>
          </a:lstStyle>
          <a:p>
            <a:r>
              <a:rPr lang="en-US"/>
              <a:t>3. Bild hinzufügen</a:t>
            </a:r>
            <a:endParaRPr lang="de-DE"/>
          </a:p>
        </p:txBody>
      </p:sp>
      <p:sp>
        <p:nvSpPr>
          <p:cNvPr id="19" name="Bildplatzhalter 18">
            <a:extLst>
              <a:ext uri="{FF2B5EF4-FFF2-40B4-BE49-F238E27FC236}">
                <a16:creationId xmlns:a16="http://schemas.microsoft.com/office/drawing/2014/main" id="{DB1193AD-CEBC-F745-BEE1-03A15407C896}"/>
              </a:ext>
            </a:extLst>
          </p:cNvPr>
          <p:cNvSpPr>
            <a:spLocks noGrp="1"/>
          </p:cNvSpPr>
          <p:nvPr>
            <p:ph type="pic" sz="quarter" idx="17" hasCustomPrompt="1"/>
          </p:nvPr>
        </p:nvSpPr>
        <p:spPr>
          <a:xfrm>
            <a:off x="9156700" y="1628163"/>
            <a:ext cx="2518750" cy="1620836"/>
          </a:xfrm>
        </p:spPr>
        <p:txBody>
          <a:bodyPr anchor="ctr"/>
          <a:lstStyle>
            <a:lvl1pPr algn="ctr">
              <a:defRPr/>
            </a:lvl1pPr>
          </a:lstStyle>
          <a:p>
            <a:r>
              <a:rPr lang="en-US"/>
              <a:t>4. Bild hinzufügen</a:t>
            </a:r>
            <a:endParaRPr lang="de-DE"/>
          </a:p>
        </p:txBody>
      </p:sp>
      <p:sp>
        <p:nvSpPr>
          <p:cNvPr id="21" name="Textplatzhalter 20">
            <a:extLst>
              <a:ext uri="{FF2B5EF4-FFF2-40B4-BE49-F238E27FC236}">
                <a16:creationId xmlns:a16="http://schemas.microsoft.com/office/drawing/2014/main" id="{2F3998D0-2123-4F9D-59B2-EA2F0D9D3F2B}"/>
              </a:ext>
            </a:extLst>
          </p:cNvPr>
          <p:cNvSpPr>
            <a:spLocks noGrp="1"/>
          </p:cNvSpPr>
          <p:nvPr>
            <p:ph type="body" sz="quarter" idx="18"/>
          </p:nvPr>
        </p:nvSpPr>
        <p:spPr>
          <a:xfrm>
            <a:off x="3395663" y="3429000"/>
            <a:ext cx="2519362" cy="27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3" name="Textplatzhalter 22">
            <a:extLst>
              <a:ext uri="{FF2B5EF4-FFF2-40B4-BE49-F238E27FC236}">
                <a16:creationId xmlns:a16="http://schemas.microsoft.com/office/drawing/2014/main" id="{F7C19704-A08D-91B8-A49D-4B64EFA5E329}"/>
              </a:ext>
            </a:extLst>
          </p:cNvPr>
          <p:cNvSpPr>
            <a:spLocks noGrp="1"/>
          </p:cNvSpPr>
          <p:nvPr>
            <p:ph type="body" sz="quarter" idx="19"/>
          </p:nvPr>
        </p:nvSpPr>
        <p:spPr>
          <a:xfrm>
            <a:off x="6275388" y="3429000"/>
            <a:ext cx="2519362" cy="27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5" name="Textplatzhalter 24">
            <a:extLst>
              <a:ext uri="{FF2B5EF4-FFF2-40B4-BE49-F238E27FC236}">
                <a16:creationId xmlns:a16="http://schemas.microsoft.com/office/drawing/2014/main" id="{F6D123BD-62CA-50D0-03E0-AEF5B8B9776C}"/>
              </a:ext>
            </a:extLst>
          </p:cNvPr>
          <p:cNvSpPr>
            <a:spLocks noGrp="1"/>
          </p:cNvSpPr>
          <p:nvPr>
            <p:ph type="body" sz="quarter" idx="20"/>
          </p:nvPr>
        </p:nvSpPr>
        <p:spPr>
          <a:xfrm>
            <a:off x="9155113" y="3429000"/>
            <a:ext cx="2520950" cy="27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6" name="Freihandform: Form 25">
            <a:extLst>
              <a:ext uri="{FF2B5EF4-FFF2-40B4-BE49-F238E27FC236}">
                <a16:creationId xmlns:a16="http://schemas.microsoft.com/office/drawing/2014/main" id="{1E3A7E63-8089-57B0-937F-35B6B1B326BF}"/>
              </a:ext>
            </a:extLst>
          </p:cNvPr>
          <p:cNvSpPr/>
          <p:nvPr/>
        </p:nvSpPr>
        <p:spPr>
          <a:xfrm rot="5400000">
            <a:off x="-2811000" y="2811000"/>
            <a:ext cx="5958000" cy="336000"/>
          </a:xfrm>
          <a:custGeom>
            <a:avLst/>
            <a:gdLst>
              <a:gd name="connsiteX0" fmla="*/ 0 w 5769000"/>
              <a:gd name="connsiteY0" fmla="*/ 336000 h 336000"/>
              <a:gd name="connsiteX1" fmla="*/ 0 w 5769000"/>
              <a:gd name="connsiteY1" fmla="*/ 0 h 336000"/>
              <a:gd name="connsiteX2" fmla="*/ 5769000 w 5769000"/>
              <a:gd name="connsiteY2" fmla="*/ 0 h 336000"/>
              <a:gd name="connsiteX3" fmla="*/ 5634244 w 5769000"/>
              <a:gd name="connsiteY3" fmla="*/ 336000 h 336000"/>
            </a:gdLst>
            <a:ahLst/>
            <a:cxnLst>
              <a:cxn ang="0">
                <a:pos x="connsiteX0" y="connsiteY0"/>
              </a:cxn>
              <a:cxn ang="0">
                <a:pos x="connsiteX1" y="connsiteY1"/>
              </a:cxn>
              <a:cxn ang="0">
                <a:pos x="connsiteX2" y="connsiteY2"/>
              </a:cxn>
              <a:cxn ang="0">
                <a:pos x="connsiteX3" y="connsiteY3"/>
              </a:cxn>
            </a:cxnLst>
            <a:rect l="l" t="t" r="r" b="b"/>
            <a:pathLst>
              <a:path w="5769000" h="336000">
                <a:moveTo>
                  <a:pt x="0" y="336000"/>
                </a:moveTo>
                <a:lnTo>
                  <a:pt x="0" y="0"/>
                </a:lnTo>
                <a:lnTo>
                  <a:pt x="5769000" y="0"/>
                </a:lnTo>
                <a:lnTo>
                  <a:pt x="5634244" y="336000"/>
                </a:lnTo>
                <a:close/>
              </a:path>
            </a:pathLst>
          </a:custGeom>
          <a:solidFill>
            <a:schemeClr val="accent4">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lIns="0" tIns="0" rIns="0" bIns="0" rtlCol="0" anchor="ctr">
            <a:noAutofit/>
          </a:bodyPr>
          <a:lstStyle/>
          <a:p>
            <a:pPr algn="ctr"/>
            <a:endParaRPr lang="de-DE" sz="1400"/>
          </a:p>
        </p:txBody>
      </p:sp>
    </p:spTree>
    <p:extLst>
      <p:ext uri="{BB962C8B-B14F-4D97-AF65-F5344CB8AC3E}">
        <p14:creationId xmlns:p14="http://schemas.microsoft.com/office/powerpoint/2010/main" val="3636695447"/>
      </p:ext>
    </p:extLst>
  </p:cSld>
  <p:clrMapOvr>
    <a:masterClrMapping/>
  </p:clrMapOvr>
  <p:hf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Standard_mit_Bild_rechts_1">
    <p:spTree>
      <p:nvGrpSpPr>
        <p:cNvPr id="1" name=""/>
        <p:cNvGrpSpPr/>
        <p:nvPr/>
      </p:nvGrpSpPr>
      <p:grpSpPr>
        <a:xfrm>
          <a:off x="0" y="0"/>
          <a:ext cx="0" cy="0"/>
          <a:chOff x="0" y="0"/>
          <a:chExt cx="0" cy="0"/>
        </a:xfrm>
      </p:grpSpPr>
      <p:sp>
        <p:nvSpPr>
          <p:cNvPr id="8" name="Rechteck 7">
            <a:extLst>
              <a:ext uri="{FF2B5EF4-FFF2-40B4-BE49-F238E27FC236}">
                <a16:creationId xmlns:a16="http://schemas.microsoft.com/office/drawing/2014/main" id="{B915202F-F837-E372-EC6F-5E88A1955629}"/>
              </a:ext>
            </a:extLst>
          </p:cNvPr>
          <p:cNvSpPr/>
          <p:nvPr/>
        </p:nvSpPr>
        <p:spPr>
          <a:xfrm>
            <a:off x="8796000" y="0"/>
            <a:ext cx="3396000" cy="6858000"/>
          </a:xfrm>
          <a:prstGeom prst="rect">
            <a:avLst/>
          </a:prstGeom>
          <a:solidFill>
            <a:schemeClr val="accent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2" name="Titel 1">
            <a:extLst>
              <a:ext uri="{FF2B5EF4-FFF2-40B4-BE49-F238E27FC236}">
                <a16:creationId xmlns:a16="http://schemas.microsoft.com/office/drawing/2014/main" id="{87781713-007C-0612-C6BC-30CC158EDE69}"/>
              </a:ext>
            </a:extLst>
          </p:cNvPr>
          <p:cNvSpPr>
            <a:spLocks noGrp="1"/>
          </p:cNvSpPr>
          <p:nvPr>
            <p:ph type="title"/>
          </p:nvPr>
        </p:nvSpPr>
        <p:spPr>
          <a:xfrm>
            <a:off x="516001" y="368300"/>
            <a:ext cx="7920000"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58AA00DA-A228-D2F5-57ED-231656747C49}"/>
              </a:ext>
            </a:extLst>
          </p:cNvPr>
          <p:cNvSpPr>
            <a:spLocks noGrp="1"/>
          </p:cNvSpPr>
          <p:nvPr>
            <p:ph type="dt" sz="half" idx="10"/>
          </p:nvPr>
        </p:nvSpPr>
        <p:spPr/>
        <p:txBody>
          <a:bodyPr/>
          <a:lstStyle>
            <a:lvl1pPr>
              <a:defRPr>
                <a:solidFill>
                  <a:schemeClr val="bg1"/>
                </a:solidFill>
              </a:defRPr>
            </a:lvl1pPr>
          </a:lstStyle>
          <a:p>
            <a:fld id="{20158158-5A24-41B4-9B4A-C5AD033A36E7}" type="datetime1">
              <a:rPr lang="de-DE" smtClean="0"/>
              <a:t>18.08.2026</a:t>
            </a:fld>
            <a:endParaRPr lang="de-DE"/>
          </a:p>
        </p:txBody>
      </p:sp>
      <p:sp>
        <p:nvSpPr>
          <p:cNvPr id="4" name="Fußzeilenplatzhalter 3">
            <a:extLst>
              <a:ext uri="{FF2B5EF4-FFF2-40B4-BE49-F238E27FC236}">
                <a16:creationId xmlns:a16="http://schemas.microsoft.com/office/drawing/2014/main" id="{15AC63DD-63AD-6A35-4E88-6D536F2F43BF}"/>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2F2A7D38-4A20-6896-EEBB-1D735B3BC716}"/>
              </a:ext>
            </a:extLst>
          </p:cNvPr>
          <p:cNvSpPr>
            <a:spLocks noGrp="1"/>
          </p:cNvSpPr>
          <p:nvPr>
            <p:ph type="sldNum" sz="quarter" idx="12"/>
          </p:nvPr>
        </p:nvSpPr>
        <p:spPr/>
        <p:txBody>
          <a:bodyPr/>
          <a:lstStyle>
            <a:lvl1pPr>
              <a:defRPr>
                <a:solidFill>
                  <a:schemeClr val="bg1"/>
                </a:solidFill>
              </a:defRPr>
            </a:lvl1pPr>
          </a:lstStyle>
          <a:p>
            <a:pPr>
              <a:defRPr/>
            </a:pPr>
            <a:fld id="{F59C7568-EE8A-472F-BDCB-18FF2300C251}" type="slidenum">
              <a:rPr lang="en-US" altLang="de-DE" smtClean="0"/>
              <a:pPr>
                <a:defRPr/>
              </a:pPr>
              <a:t>‹Nr.›</a:t>
            </a:fld>
            <a:endParaRPr lang="en-US" altLang="de-DE" dirty="0"/>
          </a:p>
        </p:txBody>
      </p:sp>
      <p:sp>
        <p:nvSpPr>
          <p:cNvPr id="7" name="Textplatzhalter 6">
            <a:extLst>
              <a:ext uri="{FF2B5EF4-FFF2-40B4-BE49-F238E27FC236}">
                <a16:creationId xmlns:a16="http://schemas.microsoft.com/office/drawing/2014/main" id="{67FC6DDE-1B58-6298-3EF2-FC6938559349}"/>
              </a:ext>
            </a:extLst>
          </p:cNvPr>
          <p:cNvSpPr>
            <a:spLocks noGrp="1"/>
          </p:cNvSpPr>
          <p:nvPr>
            <p:ph type="body" sz="quarter" idx="13"/>
          </p:nvPr>
        </p:nvSpPr>
        <p:spPr>
          <a:xfrm>
            <a:off x="515939" y="1628775"/>
            <a:ext cx="6120062"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Bildplatzhalter 9">
            <a:extLst>
              <a:ext uri="{FF2B5EF4-FFF2-40B4-BE49-F238E27FC236}">
                <a16:creationId xmlns:a16="http://schemas.microsoft.com/office/drawing/2014/main" id="{0B49C613-6653-EE62-4B22-F2CA4F1D2FDB}"/>
              </a:ext>
            </a:extLst>
          </p:cNvPr>
          <p:cNvSpPr>
            <a:spLocks noGrp="1"/>
          </p:cNvSpPr>
          <p:nvPr>
            <p:ph type="pic" sz="quarter" idx="14" hasCustomPrompt="1"/>
          </p:nvPr>
        </p:nvSpPr>
        <p:spPr>
          <a:xfrm>
            <a:off x="6996000" y="1628437"/>
            <a:ext cx="5196000" cy="4500563"/>
          </a:xfrm>
        </p:spPr>
        <p:txBody>
          <a:bodyPr lIns="180000" anchor="ctr" anchorCtr="0"/>
          <a:lstStyle>
            <a:lvl1pPr>
              <a:defRPr i="1"/>
            </a:lvl1pPr>
          </a:lstStyle>
          <a:p>
            <a:r>
              <a:rPr lang="en-US"/>
              <a:t>Bild per </a:t>
            </a:r>
            <a:br>
              <a:rPr lang="en-US"/>
            </a:br>
            <a:r>
              <a:rPr lang="en-US"/>
              <a:t>Drag &amp; Drop </a:t>
            </a:r>
            <a:br>
              <a:rPr lang="en-US"/>
            </a:br>
            <a:r>
              <a:rPr lang="en-US"/>
              <a:t>hinzufügen</a:t>
            </a:r>
            <a:endParaRPr lang="de-DE"/>
          </a:p>
        </p:txBody>
      </p:sp>
    </p:spTree>
    <p:extLst>
      <p:ext uri="{BB962C8B-B14F-4D97-AF65-F5344CB8AC3E}">
        <p14:creationId xmlns:p14="http://schemas.microsoft.com/office/powerpoint/2010/main" val="1438552217"/>
      </p:ext>
    </p:extLst>
  </p:cSld>
  <p:clrMapOvr>
    <a:masterClrMapping/>
  </p:clrMapOvr>
  <p:hf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Standard_mit_Bild_rechts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781713-007C-0612-C6BC-30CC158EDE69}"/>
              </a:ext>
            </a:extLst>
          </p:cNvPr>
          <p:cNvSpPr>
            <a:spLocks noGrp="1"/>
          </p:cNvSpPr>
          <p:nvPr>
            <p:ph type="title"/>
          </p:nvPr>
        </p:nvSpPr>
        <p:spPr>
          <a:xfrm>
            <a:off x="516001" y="368300"/>
            <a:ext cx="7920000"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58AA00DA-A228-D2F5-57ED-231656747C49}"/>
              </a:ext>
            </a:extLst>
          </p:cNvPr>
          <p:cNvSpPr>
            <a:spLocks noGrp="1"/>
          </p:cNvSpPr>
          <p:nvPr>
            <p:ph type="dt" sz="half" idx="10"/>
          </p:nvPr>
        </p:nvSpPr>
        <p:spPr/>
        <p:txBody>
          <a:bodyPr/>
          <a:lstStyle>
            <a:lvl1pPr>
              <a:defRPr>
                <a:solidFill>
                  <a:schemeClr val="tx1"/>
                </a:solidFill>
              </a:defRPr>
            </a:lvl1pPr>
          </a:lstStyle>
          <a:p>
            <a:fld id="{46C2FE24-3A55-4CFE-AE5B-0D513D287C7A}" type="datetime1">
              <a:rPr lang="de-DE" smtClean="0"/>
              <a:pPr/>
              <a:t>18.08.2026</a:t>
            </a:fld>
            <a:endParaRPr lang="de-DE"/>
          </a:p>
        </p:txBody>
      </p:sp>
      <p:sp>
        <p:nvSpPr>
          <p:cNvPr id="4" name="Fußzeilenplatzhalter 3">
            <a:extLst>
              <a:ext uri="{FF2B5EF4-FFF2-40B4-BE49-F238E27FC236}">
                <a16:creationId xmlns:a16="http://schemas.microsoft.com/office/drawing/2014/main" id="{15AC63DD-63AD-6A35-4E88-6D536F2F43BF}"/>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2F2A7D38-4A20-6896-EEBB-1D735B3BC716}"/>
              </a:ext>
            </a:extLst>
          </p:cNvPr>
          <p:cNvSpPr>
            <a:spLocks noGrp="1"/>
          </p:cNvSpPr>
          <p:nvPr>
            <p:ph type="sldNum" sz="quarter" idx="12"/>
          </p:nvPr>
        </p:nvSpPr>
        <p:spPr/>
        <p:txBody>
          <a:bodyPr/>
          <a:lstStyle>
            <a:lvl1pPr>
              <a:defRPr>
                <a:solidFill>
                  <a:schemeClr val="tx1"/>
                </a:solidFill>
              </a:defRPr>
            </a:lvl1pPr>
          </a:lstStyle>
          <a:p>
            <a:pPr>
              <a:defRPr/>
            </a:pPr>
            <a:fld id="{F59C7568-EE8A-472F-BDCB-18FF2300C251}" type="slidenum">
              <a:rPr lang="en-US" altLang="de-DE" smtClean="0"/>
              <a:pPr>
                <a:defRPr/>
              </a:pPr>
              <a:t>‹Nr.›</a:t>
            </a:fld>
            <a:endParaRPr lang="en-US" altLang="de-DE" dirty="0"/>
          </a:p>
        </p:txBody>
      </p:sp>
      <p:sp>
        <p:nvSpPr>
          <p:cNvPr id="7" name="Textplatzhalter 6">
            <a:extLst>
              <a:ext uri="{FF2B5EF4-FFF2-40B4-BE49-F238E27FC236}">
                <a16:creationId xmlns:a16="http://schemas.microsoft.com/office/drawing/2014/main" id="{67FC6DDE-1B58-6298-3EF2-FC6938559349}"/>
              </a:ext>
            </a:extLst>
          </p:cNvPr>
          <p:cNvSpPr>
            <a:spLocks noGrp="1"/>
          </p:cNvSpPr>
          <p:nvPr>
            <p:ph type="body" sz="quarter" idx="13"/>
          </p:nvPr>
        </p:nvSpPr>
        <p:spPr>
          <a:xfrm>
            <a:off x="515939" y="1628775"/>
            <a:ext cx="6120062" cy="45005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Bildplatzhalter 9">
            <a:extLst>
              <a:ext uri="{FF2B5EF4-FFF2-40B4-BE49-F238E27FC236}">
                <a16:creationId xmlns:a16="http://schemas.microsoft.com/office/drawing/2014/main" id="{0B49C613-6653-EE62-4B22-F2CA4F1D2FDB}"/>
              </a:ext>
            </a:extLst>
          </p:cNvPr>
          <p:cNvSpPr>
            <a:spLocks noGrp="1"/>
          </p:cNvSpPr>
          <p:nvPr>
            <p:ph type="pic" sz="quarter" idx="14" hasCustomPrompt="1"/>
          </p:nvPr>
        </p:nvSpPr>
        <p:spPr>
          <a:xfrm>
            <a:off x="6996000" y="1628437"/>
            <a:ext cx="5196000" cy="4500563"/>
          </a:xfrm>
        </p:spPr>
        <p:txBody>
          <a:bodyPr lIns="180000" anchor="ctr" anchorCtr="0"/>
          <a:lstStyle>
            <a:lvl1pPr>
              <a:defRPr i="1"/>
            </a:lvl1pPr>
          </a:lstStyle>
          <a:p>
            <a:r>
              <a:rPr lang="en-US"/>
              <a:t>Bild per </a:t>
            </a:r>
            <a:br>
              <a:rPr lang="en-US"/>
            </a:br>
            <a:r>
              <a:rPr lang="en-US"/>
              <a:t>Drag &amp; Drop </a:t>
            </a:r>
            <a:br>
              <a:rPr lang="en-US"/>
            </a:br>
            <a:r>
              <a:rPr lang="en-US"/>
              <a:t>hinzufügen</a:t>
            </a:r>
            <a:endParaRPr lang="de-DE"/>
          </a:p>
        </p:txBody>
      </p:sp>
      <p:sp>
        <p:nvSpPr>
          <p:cNvPr id="14" name="Textplatzhalter 13">
            <a:extLst>
              <a:ext uri="{FF2B5EF4-FFF2-40B4-BE49-F238E27FC236}">
                <a16:creationId xmlns:a16="http://schemas.microsoft.com/office/drawing/2014/main" id="{0248239E-6871-F849-2E57-C956FB65C23C}"/>
              </a:ext>
            </a:extLst>
          </p:cNvPr>
          <p:cNvSpPr>
            <a:spLocks noGrp="1" noRot="1" noMove="1" noResize="1" noEditPoints="1" noAdjustHandles="1" noChangeArrowheads="1" noChangeShapeType="1"/>
          </p:cNvSpPr>
          <p:nvPr>
            <p:ph type="body" sz="quarter" idx="15"/>
          </p:nvPr>
        </p:nvSpPr>
        <p:spPr>
          <a:xfrm rot="5400000" flipH="1">
            <a:off x="9778811" y="295811"/>
            <a:ext cx="2709000" cy="2117378"/>
          </a:xfrm>
          <a:custGeom>
            <a:avLst/>
            <a:gdLst>
              <a:gd name="connsiteX0" fmla="*/ 2709000 w 2709000"/>
              <a:gd name="connsiteY0" fmla="*/ 2117378 h 2117378"/>
              <a:gd name="connsiteX1" fmla="*/ 2709000 w 2709000"/>
              <a:gd name="connsiteY1" fmla="*/ 0 h 2117378"/>
              <a:gd name="connsiteX2" fmla="*/ 841679 w 2709000"/>
              <a:gd name="connsiteY2" fmla="*/ 0 h 2117378"/>
              <a:gd name="connsiteX3" fmla="*/ 0 w 2709000"/>
              <a:gd name="connsiteY3" fmla="*/ 2117378 h 2117378"/>
            </a:gdLst>
            <a:ahLst/>
            <a:cxnLst>
              <a:cxn ang="0">
                <a:pos x="connsiteX0" y="connsiteY0"/>
              </a:cxn>
              <a:cxn ang="0">
                <a:pos x="connsiteX1" y="connsiteY1"/>
              </a:cxn>
              <a:cxn ang="0">
                <a:pos x="connsiteX2" y="connsiteY2"/>
              </a:cxn>
              <a:cxn ang="0">
                <a:pos x="connsiteX3" y="connsiteY3"/>
              </a:cxn>
            </a:cxnLst>
            <a:rect l="l" t="t" r="r" b="b"/>
            <a:pathLst>
              <a:path w="2709000" h="2117378">
                <a:moveTo>
                  <a:pt x="2709000" y="2117378"/>
                </a:moveTo>
                <a:lnTo>
                  <a:pt x="2709000" y="0"/>
                </a:lnTo>
                <a:lnTo>
                  <a:pt x="841679" y="0"/>
                </a:lnTo>
                <a:lnTo>
                  <a:pt x="0" y="2117378"/>
                </a:lnTo>
                <a:close/>
              </a:path>
            </a:pathLst>
          </a:custGeom>
          <a:solidFill>
            <a:schemeClr val="accent1">
              <a:alpha val="60000"/>
            </a:schemeClr>
          </a:solidFill>
        </p:spPr>
        <p:txBody>
          <a:bodyPr wrap="square">
            <a:noAutofit/>
          </a:bodyPr>
          <a:lstStyle>
            <a:lvl1pPr>
              <a:defRPr>
                <a:noFill/>
              </a:defRPr>
            </a:lvl1pPr>
          </a:lstStyle>
          <a:p>
            <a:pPr lvl="0"/>
            <a:r>
              <a:rPr lang="de-DE"/>
              <a:t>Mastertextformat bearbeiten</a:t>
            </a:r>
          </a:p>
        </p:txBody>
      </p:sp>
    </p:spTree>
    <p:extLst>
      <p:ext uri="{BB962C8B-B14F-4D97-AF65-F5344CB8AC3E}">
        <p14:creationId xmlns:p14="http://schemas.microsoft.com/office/powerpoint/2010/main" val="4276058535"/>
      </p:ext>
    </p:extLst>
  </p:cSld>
  <p:clrMapOvr>
    <a:masterClrMapping/>
  </p:clrMapOvr>
  <p:hf hdr="0" ftr="0" dt="0"/>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Standard_mit_Bild_links_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56E206-EA19-D8C7-64B9-C79AD7545059}"/>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5B3D3C95-9AFC-4550-7B2A-BBB3D5242F6E}"/>
              </a:ext>
            </a:extLst>
          </p:cNvPr>
          <p:cNvSpPr>
            <a:spLocks noGrp="1"/>
          </p:cNvSpPr>
          <p:nvPr>
            <p:ph type="dt" sz="half" idx="10"/>
          </p:nvPr>
        </p:nvSpPr>
        <p:spPr/>
        <p:txBody>
          <a:bodyPr/>
          <a:lstStyle/>
          <a:p>
            <a:fld id="{6F582112-C2ED-4B2E-BDED-064E832809D8}" type="datetime1">
              <a:rPr lang="de-DE" smtClean="0"/>
              <a:t>18.08.2026</a:t>
            </a:fld>
            <a:endParaRPr lang="de-DE"/>
          </a:p>
        </p:txBody>
      </p:sp>
      <p:sp>
        <p:nvSpPr>
          <p:cNvPr id="4" name="Fußzeilenplatzhalter 3">
            <a:extLst>
              <a:ext uri="{FF2B5EF4-FFF2-40B4-BE49-F238E27FC236}">
                <a16:creationId xmlns:a16="http://schemas.microsoft.com/office/drawing/2014/main" id="{1DA18004-6E4E-E875-9799-CC015A30D81E}"/>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64E011BF-F536-CA30-5AA4-B904406BA91B}"/>
              </a:ext>
            </a:extLst>
          </p:cNvPr>
          <p:cNvSpPr>
            <a:spLocks noGrp="1"/>
          </p:cNvSpPr>
          <p:nvPr>
            <p:ph type="sldNum" sz="quarter" idx="12"/>
          </p:nvPr>
        </p:nvSpPr>
        <p:spPr/>
        <p:txBody>
          <a:bodyPr/>
          <a:lstStyle/>
          <a:p>
            <a:pPr>
              <a:defRPr/>
            </a:pPr>
            <a:fld id="{F59C7568-EE8A-472F-BDCB-18FF2300C251}" type="slidenum">
              <a:rPr lang="en-US" altLang="de-DE" smtClean="0"/>
              <a:pPr>
                <a:defRPr/>
              </a:pPr>
              <a:t>‹Nr.›</a:t>
            </a:fld>
            <a:endParaRPr lang="en-US" altLang="de-DE" dirty="0"/>
          </a:p>
        </p:txBody>
      </p:sp>
      <p:sp>
        <p:nvSpPr>
          <p:cNvPr id="6" name="Rechteck 5">
            <a:extLst>
              <a:ext uri="{FF2B5EF4-FFF2-40B4-BE49-F238E27FC236}">
                <a16:creationId xmlns:a16="http://schemas.microsoft.com/office/drawing/2014/main" id="{A260CF0A-C77C-4815-49E0-E0371EF43F92}"/>
              </a:ext>
            </a:extLst>
          </p:cNvPr>
          <p:cNvSpPr/>
          <p:nvPr/>
        </p:nvSpPr>
        <p:spPr>
          <a:xfrm>
            <a:off x="0" y="0"/>
            <a:ext cx="336000" cy="6858000"/>
          </a:xfrm>
          <a:prstGeom prst="rect">
            <a:avLst/>
          </a:prstGeom>
          <a:solidFill>
            <a:schemeClr val="accent2">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8" name="Textplatzhalter 7">
            <a:extLst>
              <a:ext uri="{FF2B5EF4-FFF2-40B4-BE49-F238E27FC236}">
                <a16:creationId xmlns:a16="http://schemas.microsoft.com/office/drawing/2014/main" id="{8ED05202-52A3-1824-9D50-2C8B8BCC95CD}"/>
              </a:ext>
            </a:extLst>
          </p:cNvPr>
          <p:cNvSpPr>
            <a:spLocks noGrp="1"/>
          </p:cNvSpPr>
          <p:nvPr>
            <p:ph type="body" sz="quarter" idx="13"/>
          </p:nvPr>
        </p:nvSpPr>
        <p:spPr>
          <a:xfrm>
            <a:off x="5556000" y="1629000"/>
            <a:ext cx="6119450"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Bildplatzhalter 9">
            <a:extLst>
              <a:ext uri="{FF2B5EF4-FFF2-40B4-BE49-F238E27FC236}">
                <a16:creationId xmlns:a16="http://schemas.microsoft.com/office/drawing/2014/main" id="{9F6E69A4-BEC3-9946-5361-F30F75A1CD4D}"/>
              </a:ext>
            </a:extLst>
          </p:cNvPr>
          <p:cNvSpPr>
            <a:spLocks noGrp="1"/>
          </p:cNvSpPr>
          <p:nvPr>
            <p:ph type="pic" sz="quarter" idx="14" hasCustomPrompt="1"/>
          </p:nvPr>
        </p:nvSpPr>
        <p:spPr>
          <a:xfrm>
            <a:off x="0" y="1629025"/>
            <a:ext cx="5196000" cy="4499975"/>
          </a:xfrm>
        </p:spPr>
        <p:txBody>
          <a:bodyPr bIns="720000" anchor="ctr" anchorCtr="0"/>
          <a:lstStyle>
            <a:lvl1pPr algn="ctr">
              <a:defRPr/>
            </a:lvl1pPr>
          </a:lstStyle>
          <a:p>
            <a:r>
              <a:rPr lang="en-US"/>
              <a:t>Bild per Drag &amp; Drop hinzufügen</a:t>
            </a:r>
            <a:endParaRPr lang="de-DE"/>
          </a:p>
        </p:txBody>
      </p:sp>
    </p:spTree>
    <p:extLst>
      <p:ext uri="{BB962C8B-B14F-4D97-AF65-F5344CB8AC3E}">
        <p14:creationId xmlns:p14="http://schemas.microsoft.com/office/powerpoint/2010/main" val="2874831751"/>
      </p:ext>
    </p:extLst>
  </p:cSld>
  <p:clrMapOvr>
    <a:masterClrMapping/>
  </p:clrMapOvr>
  <p:hf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Standard_mit_Bild_links_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56E206-EA19-D8C7-64B9-C79AD7545059}"/>
              </a:ext>
            </a:extLst>
          </p:cNvPr>
          <p:cNvSpPr>
            <a:spLocks noGrp="1"/>
          </p:cNvSpPr>
          <p:nvPr>
            <p:ph type="title"/>
          </p:nvPr>
        </p:nvSpPr>
        <p:spPr>
          <a:xfrm>
            <a:off x="516000" y="368300"/>
            <a:ext cx="11160063" cy="900700"/>
          </a:xfrm>
        </p:spPr>
        <p:txBody>
          <a:bodyPr/>
          <a:lstStyle/>
          <a:p>
            <a:r>
              <a:rPr lang="de-DE"/>
              <a:t>Mastertitelformat bearbeiten</a:t>
            </a:r>
          </a:p>
        </p:txBody>
      </p:sp>
      <p:sp>
        <p:nvSpPr>
          <p:cNvPr id="3" name="Datumsplatzhalter 2">
            <a:extLst>
              <a:ext uri="{FF2B5EF4-FFF2-40B4-BE49-F238E27FC236}">
                <a16:creationId xmlns:a16="http://schemas.microsoft.com/office/drawing/2014/main" id="{5B3D3C95-9AFC-4550-7B2A-BBB3D5242F6E}"/>
              </a:ext>
            </a:extLst>
          </p:cNvPr>
          <p:cNvSpPr>
            <a:spLocks noGrp="1"/>
          </p:cNvSpPr>
          <p:nvPr>
            <p:ph type="dt" sz="half" idx="10"/>
          </p:nvPr>
        </p:nvSpPr>
        <p:spPr/>
        <p:txBody>
          <a:bodyPr/>
          <a:lstStyle/>
          <a:p>
            <a:fld id="{F874AFF7-4077-437D-8AF1-1820E973A1B1}" type="datetime1">
              <a:rPr lang="de-DE" smtClean="0"/>
              <a:t>18.08.2026</a:t>
            </a:fld>
            <a:endParaRPr lang="de-DE"/>
          </a:p>
        </p:txBody>
      </p:sp>
      <p:sp>
        <p:nvSpPr>
          <p:cNvPr id="4" name="Fußzeilenplatzhalter 3">
            <a:extLst>
              <a:ext uri="{FF2B5EF4-FFF2-40B4-BE49-F238E27FC236}">
                <a16:creationId xmlns:a16="http://schemas.microsoft.com/office/drawing/2014/main" id="{1DA18004-6E4E-E875-9799-CC015A30D81E}"/>
              </a:ext>
            </a:extLst>
          </p:cNvPr>
          <p:cNvSpPr>
            <a:spLocks noGrp="1"/>
          </p:cNvSpPr>
          <p:nvPr>
            <p:ph type="ftr" sz="quarter" idx="11"/>
          </p:nvPr>
        </p:nvSpPr>
        <p:spPr/>
        <p:txBody>
          <a:bodyPr/>
          <a:lstStyle/>
          <a:p>
            <a:r>
              <a:rPr lang="de-DE"/>
              <a:t>Hier steht die Fußzeile</a:t>
            </a:r>
          </a:p>
        </p:txBody>
      </p:sp>
      <p:sp>
        <p:nvSpPr>
          <p:cNvPr id="5" name="Foliennummernplatzhalter 4">
            <a:extLst>
              <a:ext uri="{FF2B5EF4-FFF2-40B4-BE49-F238E27FC236}">
                <a16:creationId xmlns:a16="http://schemas.microsoft.com/office/drawing/2014/main" id="{64E011BF-F536-CA30-5AA4-B904406BA91B}"/>
              </a:ext>
            </a:extLst>
          </p:cNvPr>
          <p:cNvSpPr>
            <a:spLocks noGrp="1"/>
          </p:cNvSpPr>
          <p:nvPr>
            <p:ph type="sldNum" sz="quarter" idx="12"/>
          </p:nvPr>
        </p:nvSpPr>
        <p:spPr/>
        <p:txBody>
          <a:bodyPr/>
          <a:lstStyle/>
          <a:p>
            <a:pPr>
              <a:defRPr/>
            </a:pPr>
            <a:fld id="{F59C7568-EE8A-472F-BDCB-18FF2300C251}" type="slidenum">
              <a:rPr lang="en-US" altLang="de-DE" smtClean="0"/>
              <a:pPr>
                <a:defRPr/>
              </a:pPr>
              <a:t>‹Nr.›</a:t>
            </a:fld>
            <a:endParaRPr lang="en-US" altLang="de-DE" dirty="0"/>
          </a:p>
        </p:txBody>
      </p:sp>
      <p:sp>
        <p:nvSpPr>
          <p:cNvPr id="8" name="Textplatzhalter 7">
            <a:extLst>
              <a:ext uri="{FF2B5EF4-FFF2-40B4-BE49-F238E27FC236}">
                <a16:creationId xmlns:a16="http://schemas.microsoft.com/office/drawing/2014/main" id="{8ED05202-52A3-1824-9D50-2C8B8BCC95CD}"/>
              </a:ext>
            </a:extLst>
          </p:cNvPr>
          <p:cNvSpPr>
            <a:spLocks noGrp="1"/>
          </p:cNvSpPr>
          <p:nvPr>
            <p:ph type="body" sz="quarter" idx="13"/>
          </p:nvPr>
        </p:nvSpPr>
        <p:spPr>
          <a:xfrm>
            <a:off x="5556000" y="1629000"/>
            <a:ext cx="6119450" cy="4500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Bildplatzhalter 9">
            <a:extLst>
              <a:ext uri="{FF2B5EF4-FFF2-40B4-BE49-F238E27FC236}">
                <a16:creationId xmlns:a16="http://schemas.microsoft.com/office/drawing/2014/main" id="{9F6E69A4-BEC3-9946-5361-F30F75A1CD4D}"/>
              </a:ext>
            </a:extLst>
          </p:cNvPr>
          <p:cNvSpPr>
            <a:spLocks noGrp="1"/>
          </p:cNvSpPr>
          <p:nvPr>
            <p:ph type="pic" sz="quarter" idx="14" hasCustomPrompt="1"/>
          </p:nvPr>
        </p:nvSpPr>
        <p:spPr>
          <a:xfrm>
            <a:off x="0" y="1629025"/>
            <a:ext cx="5196000" cy="4499975"/>
          </a:xfrm>
        </p:spPr>
        <p:txBody>
          <a:bodyPr bIns="720000" anchor="ctr" anchorCtr="0"/>
          <a:lstStyle>
            <a:lvl1pPr algn="ctr">
              <a:defRPr/>
            </a:lvl1pPr>
          </a:lstStyle>
          <a:p>
            <a:r>
              <a:rPr lang="en-US"/>
              <a:t>Bild per Drag &amp; Drop hinzufügen</a:t>
            </a:r>
            <a:endParaRPr lang="de-DE"/>
          </a:p>
        </p:txBody>
      </p:sp>
      <p:sp>
        <p:nvSpPr>
          <p:cNvPr id="9" name="Textplatzhalter 8">
            <a:extLst>
              <a:ext uri="{FF2B5EF4-FFF2-40B4-BE49-F238E27FC236}">
                <a16:creationId xmlns:a16="http://schemas.microsoft.com/office/drawing/2014/main" id="{5A4C0976-6825-129C-E45D-C772550060EB}"/>
              </a:ext>
            </a:extLst>
          </p:cNvPr>
          <p:cNvSpPr>
            <a:spLocks noGrp="1" noRot="1" noMove="1" noResize="1" noEditPoints="1" noAdjustHandles="1" noChangeArrowheads="1" noChangeShapeType="1"/>
          </p:cNvSpPr>
          <p:nvPr>
            <p:ph type="body" sz="quarter" idx="15"/>
          </p:nvPr>
        </p:nvSpPr>
        <p:spPr>
          <a:xfrm>
            <a:off x="0" y="0"/>
            <a:ext cx="336550" cy="3249613"/>
          </a:xfrm>
          <a:solidFill>
            <a:schemeClr val="accent4">
              <a:alpha val="60000"/>
            </a:schemeClr>
          </a:solidFill>
        </p:spPr>
        <p:txBody>
          <a:bodyPr/>
          <a:lstStyle>
            <a:lvl1pPr>
              <a:defRPr>
                <a:noFill/>
              </a:defRPr>
            </a:lvl1pPr>
          </a:lstStyle>
          <a:p>
            <a:pPr lvl="0"/>
            <a:r>
              <a:rPr lang="de-DE"/>
              <a:t>Mastertextformat bearbeiten</a:t>
            </a:r>
          </a:p>
        </p:txBody>
      </p:sp>
    </p:spTree>
    <p:extLst>
      <p:ext uri="{BB962C8B-B14F-4D97-AF65-F5344CB8AC3E}">
        <p14:creationId xmlns:p14="http://schemas.microsoft.com/office/powerpoint/2010/main" val="134509039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26" Type="http://schemas.openxmlformats.org/officeDocument/2006/relationships/slideLayout" Target="../slideLayouts/slideLayout61.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34" Type="http://schemas.openxmlformats.org/officeDocument/2006/relationships/slideLayout" Target="../slideLayouts/slideLayout69.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slideLayout" Target="../slideLayouts/slideLayout60.xml"/><Relationship Id="rId33" Type="http://schemas.openxmlformats.org/officeDocument/2006/relationships/slideLayout" Target="../slideLayouts/slideLayout68.xml"/><Relationship Id="rId38" Type="http://schemas.openxmlformats.org/officeDocument/2006/relationships/image" Target="../media/image2.svg"/><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29" Type="http://schemas.openxmlformats.org/officeDocument/2006/relationships/slideLayout" Target="../slideLayouts/slideLayout64.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slideLayout" Target="../slideLayouts/slideLayout59.xml"/><Relationship Id="rId32" Type="http://schemas.openxmlformats.org/officeDocument/2006/relationships/slideLayout" Target="../slideLayouts/slideLayout67.xml"/><Relationship Id="rId37" Type="http://schemas.openxmlformats.org/officeDocument/2006/relationships/image" Target="../media/image1.png"/><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28" Type="http://schemas.openxmlformats.org/officeDocument/2006/relationships/slideLayout" Target="../slideLayouts/slideLayout63.xml"/><Relationship Id="rId36" Type="http://schemas.openxmlformats.org/officeDocument/2006/relationships/theme" Target="../theme/theme2.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31" Type="http://schemas.openxmlformats.org/officeDocument/2006/relationships/slideLayout" Target="../slideLayouts/slideLayout66.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 Id="rId27" Type="http://schemas.openxmlformats.org/officeDocument/2006/relationships/slideLayout" Target="../slideLayouts/slideLayout62.xml"/><Relationship Id="rId30" Type="http://schemas.openxmlformats.org/officeDocument/2006/relationships/slideLayout" Target="../slideLayouts/slideLayout65.xml"/><Relationship Id="rId35" Type="http://schemas.openxmlformats.org/officeDocument/2006/relationships/slideLayout" Target="../slideLayouts/slideLayout7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18" Type="http://schemas.openxmlformats.org/officeDocument/2006/relationships/slideLayout" Target="../slideLayouts/slideLayout88.xml"/><Relationship Id="rId26" Type="http://schemas.openxmlformats.org/officeDocument/2006/relationships/slideLayout" Target="../slideLayouts/slideLayout96.xml"/><Relationship Id="rId39" Type="http://schemas.openxmlformats.org/officeDocument/2006/relationships/slideLayout" Target="../slideLayouts/slideLayout109.xml"/><Relationship Id="rId3" Type="http://schemas.openxmlformats.org/officeDocument/2006/relationships/slideLayout" Target="../slideLayouts/slideLayout73.xml"/><Relationship Id="rId21" Type="http://schemas.openxmlformats.org/officeDocument/2006/relationships/slideLayout" Target="../slideLayouts/slideLayout91.xml"/><Relationship Id="rId34" Type="http://schemas.openxmlformats.org/officeDocument/2006/relationships/slideLayout" Target="../slideLayouts/slideLayout104.xml"/><Relationship Id="rId42" Type="http://schemas.openxmlformats.org/officeDocument/2006/relationships/image" Target="../media/image2.svg"/><Relationship Id="rId7" Type="http://schemas.openxmlformats.org/officeDocument/2006/relationships/slideLayout" Target="../slideLayouts/slideLayout77.xml"/><Relationship Id="rId12" Type="http://schemas.openxmlformats.org/officeDocument/2006/relationships/slideLayout" Target="../slideLayouts/slideLayout82.xml"/><Relationship Id="rId17" Type="http://schemas.openxmlformats.org/officeDocument/2006/relationships/slideLayout" Target="../slideLayouts/slideLayout87.xml"/><Relationship Id="rId25" Type="http://schemas.openxmlformats.org/officeDocument/2006/relationships/slideLayout" Target="../slideLayouts/slideLayout95.xml"/><Relationship Id="rId33" Type="http://schemas.openxmlformats.org/officeDocument/2006/relationships/slideLayout" Target="../slideLayouts/slideLayout103.xml"/><Relationship Id="rId38" Type="http://schemas.openxmlformats.org/officeDocument/2006/relationships/slideLayout" Target="../slideLayouts/slideLayout108.xml"/><Relationship Id="rId2" Type="http://schemas.openxmlformats.org/officeDocument/2006/relationships/slideLayout" Target="../slideLayouts/slideLayout72.xml"/><Relationship Id="rId16" Type="http://schemas.openxmlformats.org/officeDocument/2006/relationships/slideLayout" Target="../slideLayouts/slideLayout86.xml"/><Relationship Id="rId20" Type="http://schemas.openxmlformats.org/officeDocument/2006/relationships/slideLayout" Target="../slideLayouts/slideLayout90.xml"/><Relationship Id="rId29" Type="http://schemas.openxmlformats.org/officeDocument/2006/relationships/slideLayout" Target="../slideLayouts/slideLayout99.xml"/><Relationship Id="rId41" Type="http://schemas.openxmlformats.org/officeDocument/2006/relationships/image" Target="../media/image1.png"/><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24" Type="http://schemas.openxmlformats.org/officeDocument/2006/relationships/slideLayout" Target="../slideLayouts/slideLayout94.xml"/><Relationship Id="rId32" Type="http://schemas.openxmlformats.org/officeDocument/2006/relationships/slideLayout" Target="../slideLayouts/slideLayout102.xml"/><Relationship Id="rId37" Type="http://schemas.openxmlformats.org/officeDocument/2006/relationships/slideLayout" Target="../slideLayouts/slideLayout107.xml"/><Relationship Id="rId40" Type="http://schemas.openxmlformats.org/officeDocument/2006/relationships/theme" Target="../theme/theme3.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23" Type="http://schemas.openxmlformats.org/officeDocument/2006/relationships/slideLayout" Target="../slideLayouts/slideLayout93.xml"/><Relationship Id="rId28" Type="http://schemas.openxmlformats.org/officeDocument/2006/relationships/slideLayout" Target="../slideLayouts/slideLayout98.xml"/><Relationship Id="rId36" Type="http://schemas.openxmlformats.org/officeDocument/2006/relationships/slideLayout" Target="../slideLayouts/slideLayout106.xml"/><Relationship Id="rId10" Type="http://schemas.openxmlformats.org/officeDocument/2006/relationships/slideLayout" Target="../slideLayouts/slideLayout80.xml"/><Relationship Id="rId19" Type="http://schemas.openxmlformats.org/officeDocument/2006/relationships/slideLayout" Target="../slideLayouts/slideLayout89.xml"/><Relationship Id="rId31" Type="http://schemas.openxmlformats.org/officeDocument/2006/relationships/slideLayout" Target="../slideLayouts/slideLayout101.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 Id="rId22" Type="http://schemas.openxmlformats.org/officeDocument/2006/relationships/slideLayout" Target="../slideLayouts/slideLayout92.xml"/><Relationship Id="rId27" Type="http://schemas.openxmlformats.org/officeDocument/2006/relationships/slideLayout" Target="../slideLayouts/slideLayout97.xml"/><Relationship Id="rId30" Type="http://schemas.openxmlformats.org/officeDocument/2006/relationships/slideLayout" Target="../slideLayouts/slideLayout100.xml"/><Relationship Id="rId35" Type="http://schemas.openxmlformats.org/officeDocument/2006/relationships/slideLayout" Target="../slideLayouts/slideLayout10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slideLayout" Target="../slideLayouts/slideLayout122.xml"/><Relationship Id="rId18" Type="http://schemas.openxmlformats.org/officeDocument/2006/relationships/slideLayout" Target="../slideLayouts/slideLayout127.xml"/><Relationship Id="rId26" Type="http://schemas.openxmlformats.org/officeDocument/2006/relationships/slideLayout" Target="../slideLayouts/slideLayout135.xml"/><Relationship Id="rId39" Type="http://schemas.openxmlformats.org/officeDocument/2006/relationships/image" Target="../media/image1.png"/><Relationship Id="rId3" Type="http://schemas.openxmlformats.org/officeDocument/2006/relationships/slideLayout" Target="../slideLayouts/slideLayout112.xml"/><Relationship Id="rId21" Type="http://schemas.openxmlformats.org/officeDocument/2006/relationships/slideLayout" Target="../slideLayouts/slideLayout130.xml"/><Relationship Id="rId34" Type="http://schemas.openxmlformats.org/officeDocument/2006/relationships/slideLayout" Target="../slideLayouts/slideLayout143.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17" Type="http://schemas.openxmlformats.org/officeDocument/2006/relationships/slideLayout" Target="../slideLayouts/slideLayout126.xml"/><Relationship Id="rId25" Type="http://schemas.openxmlformats.org/officeDocument/2006/relationships/slideLayout" Target="../slideLayouts/slideLayout134.xml"/><Relationship Id="rId33" Type="http://schemas.openxmlformats.org/officeDocument/2006/relationships/slideLayout" Target="../slideLayouts/slideLayout142.xml"/><Relationship Id="rId38" Type="http://schemas.openxmlformats.org/officeDocument/2006/relationships/theme" Target="../theme/theme4.xml"/><Relationship Id="rId2" Type="http://schemas.openxmlformats.org/officeDocument/2006/relationships/slideLayout" Target="../slideLayouts/slideLayout111.xml"/><Relationship Id="rId16" Type="http://schemas.openxmlformats.org/officeDocument/2006/relationships/slideLayout" Target="../slideLayouts/slideLayout125.xml"/><Relationship Id="rId20" Type="http://schemas.openxmlformats.org/officeDocument/2006/relationships/slideLayout" Target="../slideLayouts/slideLayout129.xml"/><Relationship Id="rId29" Type="http://schemas.openxmlformats.org/officeDocument/2006/relationships/slideLayout" Target="../slideLayouts/slideLayout138.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24" Type="http://schemas.openxmlformats.org/officeDocument/2006/relationships/slideLayout" Target="../slideLayouts/slideLayout133.xml"/><Relationship Id="rId32" Type="http://schemas.openxmlformats.org/officeDocument/2006/relationships/slideLayout" Target="../slideLayouts/slideLayout141.xml"/><Relationship Id="rId37" Type="http://schemas.openxmlformats.org/officeDocument/2006/relationships/slideLayout" Target="../slideLayouts/slideLayout146.xml"/><Relationship Id="rId40" Type="http://schemas.openxmlformats.org/officeDocument/2006/relationships/image" Target="../media/image2.svg"/><Relationship Id="rId5" Type="http://schemas.openxmlformats.org/officeDocument/2006/relationships/slideLayout" Target="../slideLayouts/slideLayout114.xml"/><Relationship Id="rId15" Type="http://schemas.openxmlformats.org/officeDocument/2006/relationships/slideLayout" Target="../slideLayouts/slideLayout124.xml"/><Relationship Id="rId23" Type="http://schemas.openxmlformats.org/officeDocument/2006/relationships/slideLayout" Target="../slideLayouts/slideLayout132.xml"/><Relationship Id="rId28" Type="http://schemas.openxmlformats.org/officeDocument/2006/relationships/slideLayout" Target="../slideLayouts/slideLayout137.xml"/><Relationship Id="rId36" Type="http://schemas.openxmlformats.org/officeDocument/2006/relationships/slideLayout" Target="../slideLayouts/slideLayout145.xml"/><Relationship Id="rId10" Type="http://schemas.openxmlformats.org/officeDocument/2006/relationships/slideLayout" Target="../slideLayouts/slideLayout119.xml"/><Relationship Id="rId19" Type="http://schemas.openxmlformats.org/officeDocument/2006/relationships/slideLayout" Target="../slideLayouts/slideLayout128.xml"/><Relationship Id="rId31" Type="http://schemas.openxmlformats.org/officeDocument/2006/relationships/slideLayout" Target="../slideLayouts/slideLayout140.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 Id="rId22" Type="http://schemas.openxmlformats.org/officeDocument/2006/relationships/slideLayout" Target="../slideLayouts/slideLayout131.xml"/><Relationship Id="rId27" Type="http://schemas.openxmlformats.org/officeDocument/2006/relationships/slideLayout" Target="../slideLayouts/slideLayout136.xml"/><Relationship Id="rId30" Type="http://schemas.openxmlformats.org/officeDocument/2006/relationships/slideLayout" Target="../slideLayouts/slideLayout139.xml"/><Relationship Id="rId35" Type="http://schemas.openxmlformats.org/officeDocument/2006/relationships/slideLayout" Target="../slideLayouts/slideLayout1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B823E9BE-95A4-60D7-846A-D7B95DF9C7E8}"/>
              </a:ext>
            </a:extLst>
          </p:cNvPr>
          <p:cNvPicPr>
            <a:picLocks noChangeAspect="1"/>
          </p:cNvPicPr>
          <p:nvPr userDrawn="1"/>
        </p:nvPicPr>
        <p:blipFill>
          <a:blip r:embed="rId37">
            <a:extLst>
              <a:ext uri="{96DAC541-7B7A-43D3-8B79-37D633B846F1}">
                <asvg:svgBlip xmlns:asvg="http://schemas.microsoft.com/office/drawing/2016/SVG/main" r:embed="rId38"/>
              </a:ext>
            </a:extLst>
          </a:blip>
          <a:stretch>
            <a:fillRect/>
          </a:stretch>
        </p:blipFill>
        <p:spPr>
          <a:xfrm>
            <a:off x="385775" y="6164567"/>
            <a:ext cx="2408226" cy="641565"/>
          </a:xfrm>
          <a:prstGeom prst="rect">
            <a:avLst/>
          </a:prstGeom>
        </p:spPr>
      </p:pic>
      <p:sp>
        <p:nvSpPr>
          <p:cNvPr id="2" name="Titelplatzhalter 1">
            <a:extLst>
              <a:ext uri="{FF2B5EF4-FFF2-40B4-BE49-F238E27FC236}">
                <a16:creationId xmlns:a16="http://schemas.microsoft.com/office/drawing/2014/main" id="{349A6E1C-F278-4A31-4006-F6606A39946B}"/>
              </a:ext>
            </a:extLst>
          </p:cNvPr>
          <p:cNvSpPr>
            <a:spLocks noGrp="1"/>
          </p:cNvSpPr>
          <p:nvPr>
            <p:ph type="title"/>
          </p:nvPr>
        </p:nvSpPr>
        <p:spPr>
          <a:xfrm>
            <a:off x="516000" y="368300"/>
            <a:ext cx="11160063" cy="360362"/>
          </a:xfrm>
          <a:prstGeom prst="rect">
            <a:avLst/>
          </a:prstGeom>
        </p:spPr>
        <p:txBody>
          <a:bodyPr vert="horz" lIns="0" tIns="0" rIns="0" bIns="0" rtlCol="0" anchor="t" anchorCtr="0">
            <a:noAutofit/>
          </a:bodyPr>
          <a:lstStyle/>
          <a:p>
            <a:r>
              <a:rPr lang="de-DE"/>
              <a:t>Mastertitelformat bearbeiten</a:t>
            </a:r>
          </a:p>
        </p:txBody>
      </p:sp>
      <p:sp>
        <p:nvSpPr>
          <p:cNvPr id="3" name="Textplatzhalter 2">
            <a:extLst>
              <a:ext uri="{FF2B5EF4-FFF2-40B4-BE49-F238E27FC236}">
                <a16:creationId xmlns:a16="http://schemas.microsoft.com/office/drawing/2014/main" id="{054E4182-6FA8-899E-C4BF-047FBA60B07A}"/>
              </a:ext>
            </a:extLst>
          </p:cNvPr>
          <p:cNvSpPr>
            <a:spLocks noGrp="1"/>
          </p:cNvSpPr>
          <p:nvPr>
            <p:ph type="body" idx="1"/>
          </p:nvPr>
        </p:nvSpPr>
        <p:spPr>
          <a:xfrm>
            <a:off x="516000" y="1089000"/>
            <a:ext cx="11160063" cy="5040338"/>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4" name="Datumsplatzhalter 3">
            <a:extLst>
              <a:ext uri="{FF2B5EF4-FFF2-40B4-BE49-F238E27FC236}">
                <a16:creationId xmlns:a16="http://schemas.microsoft.com/office/drawing/2014/main" id="{4E50689C-DC24-509A-6CA7-E85F387F2623}"/>
              </a:ext>
            </a:extLst>
          </p:cNvPr>
          <p:cNvSpPr>
            <a:spLocks noGrp="1"/>
          </p:cNvSpPr>
          <p:nvPr>
            <p:ph type="dt" sz="half" idx="2"/>
          </p:nvPr>
        </p:nvSpPr>
        <p:spPr>
          <a:xfrm>
            <a:off x="10236000" y="6314303"/>
            <a:ext cx="720000" cy="360000"/>
          </a:xfrm>
          <a:prstGeom prst="rect">
            <a:avLst/>
          </a:prstGeom>
        </p:spPr>
        <p:txBody>
          <a:bodyPr vert="horz" lIns="0" tIns="90000" rIns="0" bIns="0" rtlCol="0" anchor="ctr"/>
          <a:lstStyle>
            <a:lvl1pPr algn="r">
              <a:defRPr sz="800">
                <a:solidFill>
                  <a:schemeClr val="tx1"/>
                </a:solidFill>
              </a:defRPr>
            </a:lvl1pPr>
          </a:lstStyle>
          <a:p>
            <a:fld id="{9FC9E728-AD11-4764-8C7D-8E82E37D1884}" type="datetime1">
              <a:rPr lang="de-DE" smtClean="0"/>
              <a:t>18.08.2026</a:t>
            </a:fld>
            <a:endParaRPr lang="de-DE"/>
          </a:p>
        </p:txBody>
      </p:sp>
      <p:sp>
        <p:nvSpPr>
          <p:cNvPr id="5" name="Fußzeilenplatzhalter 4">
            <a:extLst>
              <a:ext uri="{FF2B5EF4-FFF2-40B4-BE49-F238E27FC236}">
                <a16:creationId xmlns:a16="http://schemas.microsoft.com/office/drawing/2014/main" id="{EA88F0F9-BC42-7AF7-C92A-D50ACD1FA0FD}"/>
              </a:ext>
            </a:extLst>
          </p:cNvPr>
          <p:cNvSpPr>
            <a:spLocks noGrp="1"/>
          </p:cNvSpPr>
          <p:nvPr>
            <p:ph type="ftr" sz="quarter" idx="3"/>
          </p:nvPr>
        </p:nvSpPr>
        <p:spPr>
          <a:xfrm>
            <a:off x="3216000" y="6314303"/>
            <a:ext cx="2880000" cy="360000"/>
          </a:xfrm>
          <a:prstGeom prst="rect">
            <a:avLst/>
          </a:prstGeom>
        </p:spPr>
        <p:txBody>
          <a:bodyPr vert="horz" lIns="0" tIns="90000" rIns="0" bIns="0" rtlCol="0" anchor="ctr"/>
          <a:lstStyle>
            <a:lvl1pPr algn="l">
              <a:defRPr sz="800">
                <a:solidFill>
                  <a:schemeClr val="tx1"/>
                </a:solidFill>
              </a:defRPr>
            </a:lvl1pPr>
          </a:lstStyle>
          <a:p>
            <a:r>
              <a:rPr lang="de-DE"/>
              <a:t>Hier steht die Fußzeile</a:t>
            </a:r>
          </a:p>
        </p:txBody>
      </p:sp>
      <p:sp>
        <p:nvSpPr>
          <p:cNvPr id="6" name="Foliennummernplatzhalter 5">
            <a:extLst>
              <a:ext uri="{FF2B5EF4-FFF2-40B4-BE49-F238E27FC236}">
                <a16:creationId xmlns:a16="http://schemas.microsoft.com/office/drawing/2014/main" id="{93A74272-CAD0-06AD-783B-3A7DDA8B3FF1}"/>
              </a:ext>
            </a:extLst>
          </p:cNvPr>
          <p:cNvSpPr>
            <a:spLocks noGrp="1"/>
          </p:cNvSpPr>
          <p:nvPr>
            <p:ph type="sldNum" sz="quarter" idx="4"/>
          </p:nvPr>
        </p:nvSpPr>
        <p:spPr>
          <a:xfrm>
            <a:off x="11136000" y="6314303"/>
            <a:ext cx="539450" cy="360000"/>
          </a:xfrm>
          <a:prstGeom prst="rect">
            <a:avLst/>
          </a:prstGeom>
        </p:spPr>
        <p:txBody>
          <a:bodyPr vert="horz" lIns="0" tIns="90000" rIns="0" bIns="0" rtlCol="0" anchor="ctr"/>
          <a:lstStyle>
            <a:lvl1pPr algn="r">
              <a:defRPr sz="800">
                <a:solidFill>
                  <a:schemeClr val="tx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401011839"/>
      </p:ext>
    </p:extLst>
  </p:cSld>
  <p:clrMap bg1="lt1" tx1="dk1" bg2="lt2" tx2="dk2" accent1="accent1" accent2="accent2" accent3="accent3" accent4="accent4" accent5="accent5" accent6="accent6" hlink="hlink" folHlink="folHlink"/>
  <p:sldLayoutIdLst>
    <p:sldLayoutId id="2147483665" r:id="rId1"/>
    <p:sldLayoutId id="2147483679" r:id="rId2"/>
    <p:sldLayoutId id="2147483668" r:id="rId3"/>
    <p:sldLayoutId id="2147483680" r:id="rId4"/>
    <p:sldLayoutId id="2147483681" r:id="rId5"/>
    <p:sldLayoutId id="2147483682" r:id="rId6"/>
    <p:sldLayoutId id="2147483666" r:id="rId7"/>
    <p:sldLayoutId id="2147483692" r:id="rId8"/>
    <p:sldLayoutId id="2147483667" r:id="rId9"/>
    <p:sldLayoutId id="2147483669" r:id="rId10"/>
    <p:sldLayoutId id="2147483670" r:id="rId11"/>
    <p:sldLayoutId id="2147483652" r:id="rId12"/>
    <p:sldLayoutId id="2147483653" r:id="rId13"/>
    <p:sldLayoutId id="2147483683" r:id="rId14"/>
    <p:sldLayoutId id="2147483684" r:id="rId15"/>
    <p:sldLayoutId id="2147483685" r:id="rId16"/>
    <p:sldLayoutId id="2147483658" r:id="rId17"/>
    <p:sldLayoutId id="2147483659" r:id="rId18"/>
    <p:sldLayoutId id="2147483687" r:id="rId19"/>
    <p:sldLayoutId id="2147483660" r:id="rId20"/>
    <p:sldLayoutId id="2147483657" r:id="rId21"/>
    <p:sldLayoutId id="2147483686" r:id="rId22"/>
    <p:sldLayoutId id="2147483661" r:id="rId23"/>
    <p:sldLayoutId id="2147483688" r:id="rId24"/>
    <p:sldLayoutId id="2147483674" r:id="rId25"/>
    <p:sldLayoutId id="2147483671" r:id="rId26"/>
    <p:sldLayoutId id="2147483690" r:id="rId27"/>
    <p:sldLayoutId id="2147483672" r:id="rId28"/>
    <p:sldLayoutId id="2147483689" r:id="rId29"/>
    <p:sldLayoutId id="2147483673" r:id="rId30"/>
    <p:sldLayoutId id="2147483678" r:id="rId31"/>
    <p:sldLayoutId id="2147483664" r:id="rId32"/>
    <p:sldLayoutId id="2147483691" r:id="rId33"/>
    <p:sldLayoutId id="2147483676" r:id="rId34"/>
    <p:sldLayoutId id="2147483677" r:id="rId35"/>
  </p:sldLayoutIdLst>
  <p:hf hdr="0"/>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0" indent="0" algn="l" defTabSz="360363" rtl="0" eaLnBrk="1" fontAlgn="ctr" latinLnBrk="0" hangingPunct="1">
        <a:lnSpc>
          <a:spcPct val="12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1pPr>
      <a:lvl2pPr marL="361950" indent="-361950" algn="l" defTabSz="914400" rtl="0" eaLnBrk="1" fontAlgn="ctr" latinLnBrk="0" hangingPunct="1">
        <a:lnSpc>
          <a:spcPct val="120000"/>
        </a:lnSpc>
        <a:spcBef>
          <a:spcPts val="0"/>
        </a:spcBef>
        <a:spcAft>
          <a:spcPts val="0"/>
        </a:spcAft>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361950" indent="-361950" algn="l" defTabSz="914400" rtl="0" eaLnBrk="1" fontAlgn="ctr" latinLnBrk="0" hangingPunct="1">
        <a:lnSpc>
          <a:spcPct val="120000"/>
        </a:lnSpc>
        <a:spcBef>
          <a:spcPts val="0"/>
        </a:spcBef>
        <a:spcAft>
          <a:spcPts val="0"/>
        </a:spcAft>
        <a:buClr>
          <a:schemeClr val="accent2"/>
        </a:buClr>
        <a:buFont typeface="Segoe UI Symbol" panose="020B0502040204020203" pitchFamily="34" charset="0"/>
        <a:buChar char="▰"/>
        <a:defRPr sz="1600" kern="1200">
          <a:solidFill>
            <a:schemeClr val="tx1"/>
          </a:solidFill>
          <a:latin typeface="+mn-lt"/>
          <a:ea typeface="+mn-ea"/>
          <a:cs typeface="+mn-cs"/>
        </a:defRPr>
      </a:lvl3pPr>
      <a:lvl4pPr marL="361950" indent="-361950" algn="l" defTabSz="914400" rtl="0" eaLnBrk="1" fontAlgn="ctr" latinLnBrk="0" hangingPunct="1">
        <a:lnSpc>
          <a:spcPct val="120000"/>
        </a:lnSpc>
        <a:spcBef>
          <a:spcPts val="0"/>
        </a:spcBef>
        <a:spcAft>
          <a:spcPts val="0"/>
        </a:spcAft>
        <a:buClr>
          <a:schemeClr val="accent3"/>
        </a:buClr>
        <a:buFont typeface="Segoe UI Symbol" panose="020B0502040204020203" pitchFamily="34" charset="0"/>
        <a:buChar char="▰"/>
        <a:defRPr sz="1600" kern="1200">
          <a:solidFill>
            <a:schemeClr val="tx1"/>
          </a:solidFill>
          <a:latin typeface="+mn-lt"/>
          <a:ea typeface="+mn-ea"/>
          <a:cs typeface="+mn-cs"/>
        </a:defRPr>
      </a:lvl4pPr>
      <a:lvl5pPr marL="361950" indent="-361950" algn="l" defTabSz="914400" rtl="0" eaLnBrk="1" fontAlgn="ctr" latinLnBrk="0" hangingPunct="1">
        <a:lnSpc>
          <a:spcPct val="120000"/>
        </a:lnSpc>
        <a:spcBef>
          <a:spcPts val="0"/>
        </a:spcBef>
        <a:spcAft>
          <a:spcPts val="0"/>
        </a:spcAft>
        <a:buClr>
          <a:schemeClr val="accent4"/>
        </a:buClr>
        <a:buFont typeface="Segoe UI Symbol" panose="020B0502040204020203" pitchFamily="34" charset="0"/>
        <a:buChar char="▰"/>
        <a:defRPr sz="1600" kern="1200">
          <a:solidFill>
            <a:schemeClr val="tx1"/>
          </a:solidFill>
          <a:latin typeface="+mn-lt"/>
          <a:ea typeface="+mn-ea"/>
          <a:cs typeface="+mn-cs"/>
        </a:defRPr>
      </a:lvl5pPr>
      <a:lvl6pPr marL="717550" indent="-355600" algn="l" defTabSz="914400" rtl="0" eaLnBrk="1" fontAlgn="ctr" latinLnBrk="0" hangingPunct="1">
        <a:lnSpc>
          <a:spcPct val="120000"/>
        </a:lnSpc>
        <a:spcBef>
          <a:spcPts val="0"/>
        </a:spcBef>
        <a:spcAft>
          <a:spcPts val="0"/>
        </a:spcAft>
        <a:buClr>
          <a:schemeClr val="accent1"/>
        </a:buClr>
        <a:buSzPct val="80000"/>
        <a:buFont typeface="Segoe UI Symbol" panose="020B0502040204020203" pitchFamily="34" charset="0"/>
        <a:buChar char="▰"/>
        <a:defRPr sz="1600" kern="1200">
          <a:solidFill>
            <a:schemeClr val="tx1"/>
          </a:solidFill>
          <a:latin typeface="+mn-lt"/>
          <a:ea typeface="+mn-ea"/>
          <a:cs typeface="+mn-cs"/>
        </a:defRPr>
      </a:lvl6pPr>
      <a:lvl7pPr marL="717550" indent="-355600" algn="l" defTabSz="914400" rtl="0" eaLnBrk="1" fontAlgn="ctr" latinLnBrk="0" hangingPunct="1">
        <a:lnSpc>
          <a:spcPct val="120000"/>
        </a:lnSpc>
        <a:spcBef>
          <a:spcPts val="0"/>
        </a:spcBef>
        <a:spcAft>
          <a:spcPts val="0"/>
        </a:spcAft>
        <a:buClr>
          <a:schemeClr val="accent2"/>
        </a:buClr>
        <a:buSzPct val="80000"/>
        <a:buFont typeface="Segoe UI Symbol" panose="020B0502040204020203" pitchFamily="34" charset="0"/>
        <a:buChar char="▰"/>
        <a:defRPr sz="1600" kern="1200">
          <a:solidFill>
            <a:schemeClr val="tx1"/>
          </a:solidFill>
          <a:latin typeface="+mn-lt"/>
          <a:ea typeface="+mn-ea"/>
          <a:cs typeface="+mn-cs"/>
        </a:defRPr>
      </a:lvl7pPr>
      <a:lvl8pPr marL="717550" indent="-355600" algn="l" defTabSz="914400" rtl="0" eaLnBrk="1" fontAlgn="ctr" latinLnBrk="0" hangingPunct="1">
        <a:lnSpc>
          <a:spcPct val="120000"/>
        </a:lnSpc>
        <a:spcBef>
          <a:spcPts val="0"/>
        </a:spcBef>
        <a:spcAft>
          <a:spcPts val="0"/>
        </a:spcAft>
        <a:buClr>
          <a:schemeClr val="accent3"/>
        </a:buClr>
        <a:buSzPct val="80000"/>
        <a:buFont typeface="Segoe UI Symbol" panose="020B0502040204020203" pitchFamily="34" charset="0"/>
        <a:buChar char="▰"/>
        <a:defRPr sz="1600" kern="1200">
          <a:solidFill>
            <a:schemeClr val="tx1"/>
          </a:solidFill>
          <a:latin typeface="+mn-lt"/>
          <a:ea typeface="+mn-ea"/>
          <a:cs typeface="+mn-cs"/>
        </a:defRPr>
      </a:lvl8pPr>
      <a:lvl9pPr marL="717550" indent="-355600" algn="l" defTabSz="914400" rtl="0" eaLnBrk="1" fontAlgn="ctr" latinLnBrk="0" hangingPunct="1">
        <a:lnSpc>
          <a:spcPct val="120000"/>
        </a:lnSpc>
        <a:spcBef>
          <a:spcPts val="0"/>
        </a:spcBef>
        <a:spcAft>
          <a:spcPts val="0"/>
        </a:spcAft>
        <a:buClr>
          <a:schemeClr val="accent4"/>
        </a:buClr>
        <a:buSzPct val="80000"/>
        <a:buFont typeface="Segoe UI Symbol" panose="020B0502040204020203" pitchFamily="34" charset="0"/>
        <a:buChar char="▰"/>
        <a:defRPr sz="1600" kern="1200">
          <a:solidFill>
            <a:schemeClr val="tx1"/>
          </a:solidFill>
          <a:latin typeface="+mn-lt"/>
          <a:ea typeface="+mn-ea"/>
          <a:cs typeface="+mn-cs"/>
        </a:defRPr>
      </a:lvl9pPr>
    </p:bodyStyle>
    <p:otherStyle>
      <a:defPPr>
        <a:defRPr lang="de-DE"/>
      </a:defPPr>
      <a:lvl1pPr marL="0" algn="l" defTabSz="914400" rtl="0" eaLnBrk="1" fontAlgn="ctr" latinLnBrk="0" hangingPunct="1">
        <a:defRPr sz="1400" kern="1200">
          <a:solidFill>
            <a:schemeClr val="tx1"/>
          </a:solidFill>
          <a:latin typeface="+mn-lt"/>
          <a:ea typeface="+mn-ea"/>
          <a:cs typeface="+mn-cs"/>
        </a:defRPr>
      </a:lvl1pPr>
      <a:lvl2pPr marL="457200" algn="l" defTabSz="914400" rtl="0" eaLnBrk="1" fontAlgn="ctr" latinLnBrk="0" hangingPunct="1">
        <a:defRPr sz="1400" kern="1200">
          <a:solidFill>
            <a:schemeClr val="tx1"/>
          </a:solidFill>
          <a:latin typeface="+mn-lt"/>
          <a:ea typeface="+mn-ea"/>
          <a:cs typeface="+mn-cs"/>
        </a:defRPr>
      </a:lvl2pPr>
      <a:lvl3pPr marL="914400" algn="l" defTabSz="914400" rtl="0" eaLnBrk="1" fontAlgn="ctr" latinLnBrk="0" hangingPunct="1">
        <a:defRPr sz="1400" kern="1200">
          <a:solidFill>
            <a:schemeClr val="tx1"/>
          </a:solidFill>
          <a:latin typeface="+mn-lt"/>
          <a:ea typeface="+mn-ea"/>
          <a:cs typeface="+mn-cs"/>
        </a:defRPr>
      </a:lvl3pPr>
      <a:lvl4pPr marL="1371600" algn="l" defTabSz="914400" rtl="0" eaLnBrk="1" fontAlgn="ctr" latinLnBrk="0" hangingPunct="1">
        <a:defRPr sz="1400" kern="1200">
          <a:solidFill>
            <a:schemeClr val="tx1"/>
          </a:solidFill>
          <a:latin typeface="+mn-lt"/>
          <a:ea typeface="+mn-ea"/>
          <a:cs typeface="+mn-cs"/>
        </a:defRPr>
      </a:lvl4pPr>
      <a:lvl5pPr marL="1828800" algn="l" defTabSz="914400" rtl="0" eaLnBrk="1" fontAlgn="ctr" latinLnBrk="0" hangingPunct="1">
        <a:defRPr sz="1400" kern="1200">
          <a:solidFill>
            <a:schemeClr val="tx1"/>
          </a:solidFill>
          <a:latin typeface="+mn-lt"/>
          <a:ea typeface="+mn-ea"/>
          <a:cs typeface="+mn-cs"/>
        </a:defRPr>
      </a:lvl5pPr>
      <a:lvl6pPr marL="2286000" algn="l" defTabSz="914400" rtl="0" eaLnBrk="1" fontAlgn="ctr" latinLnBrk="0" hangingPunct="1">
        <a:defRPr sz="1400" kern="1200">
          <a:solidFill>
            <a:schemeClr val="tx1"/>
          </a:solidFill>
          <a:latin typeface="+mn-lt"/>
          <a:ea typeface="+mn-ea"/>
          <a:cs typeface="+mn-cs"/>
        </a:defRPr>
      </a:lvl6pPr>
      <a:lvl7pPr marL="2743200" algn="l" defTabSz="914400" rtl="0" eaLnBrk="1" fontAlgn="ctr" latinLnBrk="0" hangingPunct="1">
        <a:defRPr sz="1400" kern="1200">
          <a:solidFill>
            <a:schemeClr val="tx1"/>
          </a:solidFill>
          <a:latin typeface="+mn-lt"/>
          <a:ea typeface="+mn-ea"/>
          <a:cs typeface="+mn-cs"/>
        </a:defRPr>
      </a:lvl7pPr>
      <a:lvl8pPr marL="3200400" algn="l" defTabSz="914400" rtl="0" eaLnBrk="1" fontAlgn="ctr" latinLnBrk="0" hangingPunct="1">
        <a:defRPr sz="1400" kern="1200">
          <a:solidFill>
            <a:schemeClr val="tx1"/>
          </a:solidFill>
          <a:latin typeface="+mn-lt"/>
          <a:ea typeface="+mn-ea"/>
          <a:cs typeface="+mn-cs"/>
        </a:defRPr>
      </a:lvl8pPr>
      <a:lvl9pPr marL="3657600" algn="l" defTabSz="914400" rtl="0" eaLnBrk="1" fontAlgn="ctr"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325" userDrawn="1">
          <p15:clr>
            <a:srgbClr val="F26B43"/>
          </p15:clr>
        </p15:guide>
        <p15:guide id="3" pos="7355" userDrawn="1">
          <p15:clr>
            <a:srgbClr val="F26B43"/>
          </p15:clr>
        </p15:guide>
        <p15:guide id="4" orient="horz" pos="3861" userDrawn="1">
          <p15:clr>
            <a:srgbClr val="F26B43"/>
          </p15:clr>
        </p15:guide>
        <p15:guide id="5" orient="horz" pos="4201" userDrawn="1">
          <p15:clr>
            <a:srgbClr val="F26B43"/>
          </p15:clr>
        </p15:guide>
        <p15:guide id="6" orient="horz" pos="1026" userDrawn="1">
          <p15:clr>
            <a:srgbClr val="9FCC3B"/>
          </p15:clr>
        </p15:guide>
        <p15:guide id="7" pos="3840" userDrawn="1">
          <p15:clr>
            <a:srgbClr val="A4A3A4"/>
          </p15:clr>
        </p15:guide>
        <p15:guide id="8" orient="horz" pos="2160" userDrawn="1">
          <p15:clr>
            <a:srgbClr val="A4A3A4"/>
          </p15:clr>
        </p15:guide>
        <p15:guide id="9" orient="horz" pos="686" userDrawn="1">
          <p15:clr>
            <a:srgbClr val="9FCC3B"/>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B823E9BE-95A4-60D7-846A-D7B95DF9C7E8}"/>
              </a:ext>
            </a:extLst>
          </p:cNvPr>
          <p:cNvPicPr>
            <a:picLocks noChangeAspect="1"/>
          </p:cNvPicPr>
          <p:nvPr userDrawn="1"/>
        </p:nvPicPr>
        <p:blipFill>
          <a:blip r:embed="rId37">
            <a:extLst>
              <a:ext uri="{96DAC541-7B7A-43D3-8B79-37D633B846F1}">
                <asvg:svgBlip xmlns:asvg="http://schemas.microsoft.com/office/drawing/2016/SVG/main" r:embed="rId38"/>
              </a:ext>
            </a:extLst>
          </a:blip>
          <a:stretch>
            <a:fillRect/>
          </a:stretch>
        </p:blipFill>
        <p:spPr>
          <a:xfrm>
            <a:off x="385775" y="6164567"/>
            <a:ext cx="2408226" cy="641565"/>
          </a:xfrm>
          <a:prstGeom prst="rect">
            <a:avLst/>
          </a:prstGeom>
        </p:spPr>
      </p:pic>
      <p:sp>
        <p:nvSpPr>
          <p:cNvPr id="2" name="Titelplatzhalter 1">
            <a:extLst>
              <a:ext uri="{FF2B5EF4-FFF2-40B4-BE49-F238E27FC236}">
                <a16:creationId xmlns:a16="http://schemas.microsoft.com/office/drawing/2014/main" id="{349A6E1C-F278-4A31-4006-F6606A39946B}"/>
              </a:ext>
            </a:extLst>
          </p:cNvPr>
          <p:cNvSpPr>
            <a:spLocks noGrp="1"/>
          </p:cNvSpPr>
          <p:nvPr>
            <p:ph type="title"/>
          </p:nvPr>
        </p:nvSpPr>
        <p:spPr>
          <a:xfrm>
            <a:off x="516000" y="368300"/>
            <a:ext cx="11160063" cy="360362"/>
          </a:xfrm>
          <a:prstGeom prst="rect">
            <a:avLst/>
          </a:prstGeom>
        </p:spPr>
        <p:txBody>
          <a:bodyPr vert="horz" lIns="0" tIns="0" rIns="0" bIns="0" rtlCol="0" anchor="t" anchorCtr="0">
            <a:noAutofit/>
          </a:bodyPr>
          <a:lstStyle/>
          <a:p>
            <a:r>
              <a:rPr lang="de-DE"/>
              <a:t>Mastertitelformat bearbeiten</a:t>
            </a:r>
          </a:p>
        </p:txBody>
      </p:sp>
      <p:sp>
        <p:nvSpPr>
          <p:cNvPr id="3" name="Textplatzhalter 2">
            <a:extLst>
              <a:ext uri="{FF2B5EF4-FFF2-40B4-BE49-F238E27FC236}">
                <a16:creationId xmlns:a16="http://schemas.microsoft.com/office/drawing/2014/main" id="{054E4182-6FA8-899E-C4BF-047FBA60B07A}"/>
              </a:ext>
            </a:extLst>
          </p:cNvPr>
          <p:cNvSpPr>
            <a:spLocks noGrp="1"/>
          </p:cNvSpPr>
          <p:nvPr>
            <p:ph type="body" idx="1"/>
          </p:nvPr>
        </p:nvSpPr>
        <p:spPr>
          <a:xfrm>
            <a:off x="516000" y="1089000"/>
            <a:ext cx="11160063" cy="5040338"/>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4" name="Datumsplatzhalter 3">
            <a:extLst>
              <a:ext uri="{FF2B5EF4-FFF2-40B4-BE49-F238E27FC236}">
                <a16:creationId xmlns:a16="http://schemas.microsoft.com/office/drawing/2014/main" id="{4E50689C-DC24-509A-6CA7-E85F387F2623}"/>
              </a:ext>
            </a:extLst>
          </p:cNvPr>
          <p:cNvSpPr>
            <a:spLocks noGrp="1"/>
          </p:cNvSpPr>
          <p:nvPr>
            <p:ph type="dt" sz="half" idx="2"/>
          </p:nvPr>
        </p:nvSpPr>
        <p:spPr>
          <a:xfrm>
            <a:off x="10236000" y="6314303"/>
            <a:ext cx="720000" cy="360000"/>
          </a:xfrm>
          <a:prstGeom prst="rect">
            <a:avLst/>
          </a:prstGeom>
        </p:spPr>
        <p:txBody>
          <a:bodyPr vert="horz" lIns="0" tIns="90000" rIns="0" bIns="0" rtlCol="0" anchor="ctr"/>
          <a:lstStyle>
            <a:lvl1pPr algn="r">
              <a:defRPr sz="800">
                <a:solidFill>
                  <a:schemeClr val="tx1"/>
                </a:solidFill>
              </a:defRPr>
            </a:lvl1pPr>
          </a:lstStyle>
          <a:p>
            <a:fld id="{9FC9E728-AD11-4764-8C7D-8E82E37D1884}" type="datetime1">
              <a:rPr lang="de-DE" smtClean="0"/>
              <a:t>18.08.2026</a:t>
            </a:fld>
            <a:endParaRPr lang="de-DE" dirty="0"/>
          </a:p>
        </p:txBody>
      </p:sp>
      <p:sp>
        <p:nvSpPr>
          <p:cNvPr id="5" name="Fußzeilenplatzhalter 4">
            <a:extLst>
              <a:ext uri="{FF2B5EF4-FFF2-40B4-BE49-F238E27FC236}">
                <a16:creationId xmlns:a16="http://schemas.microsoft.com/office/drawing/2014/main" id="{EA88F0F9-BC42-7AF7-C92A-D50ACD1FA0FD}"/>
              </a:ext>
            </a:extLst>
          </p:cNvPr>
          <p:cNvSpPr>
            <a:spLocks noGrp="1"/>
          </p:cNvSpPr>
          <p:nvPr>
            <p:ph type="ftr" sz="quarter" idx="3"/>
          </p:nvPr>
        </p:nvSpPr>
        <p:spPr>
          <a:xfrm>
            <a:off x="3216000" y="6314303"/>
            <a:ext cx="2880000" cy="360000"/>
          </a:xfrm>
          <a:prstGeom prst="rect">
            <a:avLst/>
          </a:prstGeom>
        </p:spPr>
        <p:txBody>
          <a:bodyPr vert="horz" lIns="0" tIns="90000" rIns="0" bIns="0" rtlCol="0" anchor="ctr"/>
          <a:lstStyle>
            <a:lvl1pPr algn="l">
              <a:defRPr sz="800">
                <a:solidFill>
                  <a:schemeClr val="tx1"/>
                </a:solidFill>
              </a:defRPr>
            </a:lvl1pPr>
          </a:lstStyle>
          <a:p>
            <a:r>
              <a:rPr lang="de-DE" dirty="0"/>
              <a:t>Hier steht die Fußzeile</a:t>
            </a:r>
          </a:p>
        </p:txBody>
      </p:sp>
      <p:sp>
        <p:nvSpPr>
          <p:cNvPr id="6" name="Foliennummernplatzhalter 5">
            <a:extLst>
              <a:ext uri="{FF2B5EF4-FFF2-40B4-BE49-F238E27FC236}">
                <a16:creationId xmlns:a16="http://schemas.microsoft.com/office/drawing/2014/main" id="{93A74272-CAD0-06AD-783B-3A7DDA8B3FF1}"/>
              </a:ext>
            </a:extLst>
          </p:cNvPr>
          <p:cNvSpPr>
            <a:spLocks noGrp="1"/>
          </p:cNvSpPr>
          <p:nvPr>
            <p:ph type="sldNum" sz="quarter" idx="4"/>
          </p:nvPr>
        </p:nvSpPr>
        <p:spPr>
          <a:xfrm>
            <a:off x="11136000" y="6314303"/>
            <a:ext cx="539450" cy="360000"/>
          </a:xfrm>
          <a:prstGeom prst="rect">
            <a:avLst/>
          </a:prstGeom>
        </p:spPr>
        <p:txBody>
          <a:bodyPr vert="horz" lIns="0" tIns="90000" rIns="0" bIns="0" rtlCol="0" anchor="ctr"/>
          <a:lstStyle>
            <a:lvl1pPr algn="r">
              <a:defRPr sz="800">
                <a:solidFill>
                  <a:schemeClr val="tx1"/>
                </a:solidFill>
              </a:defRPr>
            </a:lvl1pPr>
          </a:lstStyle>
          <a:p>
            <a:fld id="{524B4EE0-1255-4C4D-93F1-26AC3979C234}" type="slidenum">
              <a:rPr lang="de-DE" smtClean="0"/>
              <a:pPr/>
              <a:t>‹Nr.›</a:t>
            </a:fld>
            <a:endParaRPr lang="de-DE" dirty="0"/>
          </a:p>
        </p:txBody>
      </p:sp>
    </p:spTree>
    <p:extLst>
      <p:ext uri="{BB962C8B-B14F-4D97-AF65-F5344CB8AC3E}">
        <p14:creationId xmlns:p14="http://schemas.microsoft.com/office/powerpoint/2010/main" val="323199996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 id="2147483717" r:id="rId24"/>
    <p:sldLayoutId id="2147483718" r:id="rId25"/>
    <p:sldLayoutId id="2147483719" r:id="rId26"/>
    <p:sldLayoutId id="2147483720" r:id="rId27"/>
    <p:sldLayoutId id="2147483721" r:id="rId28"/>
    <p:sldLayoutId id="2147483722" r:id="rId29"/>
    <p:sldLayoutId id="2147483723" r:id="rId30"/>
    <p:sldLayoutId id="2147483724" r:id="rId31"/>
    <p:sldLayoutId id="2147483725" r:id="rId32"/>
    <p:sldLayoutId id="2147483726" r:id="rId33"/>
    <p:sldLayoutId id="2147483727" r:id="rId34"/>
    <p:sldLayoutId id="2147483728" r:id="rId35"/>
  </p:sldLayoutIdLst>
  <p:hf hdr="0"/>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0" indent="0" algn="l" defTabSz="360363" rtl="0" eaLnBrk="1" fontAlgn="ctr" latinLnBrk="0" hangingPunct="1">
        <a:lnSpc>
          <a:spcPct val="12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1pPr>
      <a:lvl2pPr marL="361950" indent="-361950" algn="l" defTabSz="914400" rtl="0" eaLnBrk="1" fontAlgn="ctr" latinLnBrk="0" hangingPunct="1">
        <a:lnSpc>
          <a:spcPct val="120000"/>
        </a:lnSpc>
        <a:spcBef>
          <a:spcPts val="0"/>
        </a:spcBef>
        <a:spcAft>
          <a:spcPts val="0"/>
        </a:spcAft>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361950" indent="-361950" algn="l" defTabSz="914400" rtl="0" eaLnBrk="1" fontAlgn="ctr" latinLnBrk="0" hangingPunct="1">
        <a:lnSpc>
          <a:spcPct val="120000"/>
        </a:lnSpc>
        <a:spcBef>
          <a:spcPts val="0"/>
        </a:spcBef>
        <a:spcAft>
          <a:spcPts val="0"/>
        </a:spcAft>
        <a:buClr>
          <a:schemeClr val="accent2"/>
        </a:buClr>
        <a:buFont typeface="Segoe UI Symbol" panose="020B0502040204020203" pitchFamily="34" charset="0"/>
        <a:buChar char="▰"/>
        <a:defRPr sz="1600" kern="1200">
          <a:solidFill>
            <a:schemeClr val="tx1"/>
          </a:solidFill>
          <a:latin typeface="+mn-lt"/>
          <a:ea typeface="+mn-ea"/>
          <a:cs typeface="+mn-cs"/>
        </a:defRPr>
      </a:lvl3pPr>
      <a:lvl4pPr marL="361950" indent="-361950" algn="l" defTabSz="914400" rtl="0" eaLnBrk="1" fontAlgn="ctr" latinLnBrk="0" hangingPunct="1">
        <a:lnSpc>
          <a:spcPct val="120000"/>
        </a:lnSpc>
        <a:spcBef>
          <a:spcPts val="0"/>
        </a:spcBef>
        <a:spcAft>
          <a:spcPts val="0"/>
        </a:spcAft>
        <a:buClr>
          <a:schemeClr val="accent3"/>
        </a:buClr>
        <a:buFont typeface="Segoe UI Symbol" panose="020B0502040204020203" pitchFamily="34" charset="0"/>
        <a:buChar char="▰"/>
        <a:defRPr sz="1600" kern="1200">
          <a:solidFill>
            <a:schemeClr val="tx1"/>
          </a:solidFill>
          <a:latin typeface="+mn-lt"/>
          <a:ea typeface="+mn-ea"/>
          <a:cs typeface="+mn-cs"/>
        </a:defRPr>
      </a:lvl4pPr>
      <a:lvl5pPr marL="361950" indent="-361950" algn="l" defTabSz="914400" rtl="0" eaLnBrk="1" fontAlgn="ctr" latinLnBrk="0" hangingPunct="1">
        <a:lnSpc>
          <a:spcPct val="120000"/>
        </a:lnSpc>
        <a:spcBef>
          <a:spcPts val="0"/>
        </a:spcBef>
        <a:spcAft>
          <a:spcPts val="0"/>
        </a:spcAft>
        <a:buClr>
          <a:schemeClr val="accent4"/>
        </a:buClr>
        <a:buFont typeface="Segoe UI Symbol" panose="020B0502040204020203" pitchFamily="34" charset="0"/>
        <a:buChar char="▰"/>
        <a:defRPr sz="1600" kern="1200">
          <a:solidFill>
            <a:schemeClr val="tx1"/>
          </a:solidFill>
          <a:latin typeface="+mn-lt"/>
          <a:ea typeface="+mn-ea"/>
          <a:cs typeface="+mn-cs"/>
        </a:defRPr>
      </a:lvl5pPr>
      <a:lvl6pPr marL="717550" indent="-355600" algn="l" defTabSz="914400" rtl="0" eaLnBrk="1" fontAlgn="ctr" latinLnBrk="0" hangingPunct="1">
        <a:lnSpc>
          <a:spcPct val="120000"/>
        </a:lnSpc>
        <a:spcBef>
          <a:spcPts val="0"/>
        </a:spcBef>
        <a:spcAft>
          <a:spcPts val="0"/>
        </a:spcAft>
        <a:buClr>
          <a:schemeClr val="accent1"/>
        </a:buClr>
        <a:buSzPct val="80000"/>
        <a:buFont typeface="Segoe UI Symbol" panose="020B0502040204020203" pitchFamily="34" charset="0"/>
        <a:buChar char="▰"/>
        <a:defRPr sz="1600" kern="1200">
          <a:solidFill>
            <a:schemeClr val="tx1"/>
          </a:solidFill>
          <a:latin typeface="+mn-lt"/>
          <a:ea typeface="+mn-ea"/>
          <a:cs typeface="+mn-cs"/>
        </a:defRPr>
      </a:lvl6pPr>
      <a:lvl7pPr marL="717550" indent="-355600" algn="l" defTabSz="914400" rtl="0" eaLnBrk="1" fontAlgn="ctr" latinLnBrk="0" hangingPunct="1">
        <a:lnSpc>
          <a:spcPct val="120000"/>
        </a:lnSpc>
        <a:spcBef>
          <a:spcPts val="0"/>
        </a:spcBef>
        <a:spcAft>
          <a:spcPts val="0"/>
        </a:spcAft>
        <a:buClr>
          <a:schemeClr val="accent2"/>
        </a:buClr>
        <a:buSzPct val="80000"/>
        <a:buFont typeface="Segoe UI Symbol" panose="020B0502040204020203" pitchFamily="34" charset="0"/>
        <a:buChar char="▰"/>
        <a:defRPr sz="1600" kern="1200">
          <a:solidFill>
            <a:schemeClr val="tx1"/>
          </a:solidFill>
          <a:latin typeface="+mn-lt"/>
          <a:ea typeface="+mn-ea"/>
          <a:cs typeface="+mn-cs"/>
        </a:defRPr>
      </a:lvl7pPr>
      <a:lvl8pPr marL="717550" indent="-355600" algn="l" defTabSz="914400" rtl="0" eaLnBrk="1" fontAlgn="ctr" latinLnBrk="0" hangingPunct="1">
        <a:lnSpc>
          <a:spcPct val="120000"/>
        </a:lnSpc>
        <a:spcBef>
          <a:spcPts val="0"/>
        </a:spcBef>
        <a:spcAft>
          <a:spcPts val="0"/>
        </a:spcAft>
        <a:buClr>
          <a:schemeClr val="accent3"/>
        </a:buClr>
        <a:buSzPct val="80000"/>
        <a:buFont typeface="Segoe UI Symbol" panose="020B0502040204020203" pitchFamily="34" charset="0"/>
        <a:buChar char="▰"/>
        <a:defRPr sz="1600" kern="1200">
          <a:solidFill>
            <a:schemeClr val="tx1"/>
          </a:solidFill>
          <a:latin typeface="+mn-lt"/>
          <a:ea typeface="+mn-ea"/>
          <a:cs typeface="+mn-cs"/>
        </a:defRPr>
      </a:lvl8pPr>
      <a:lvl9pPr marL="717550" indent="-355600" algn="l" defTabSz="914400" rtl="0" eaLnBrk="1" fontAlgn="ctr" latinLnBrk="0" hangingPunct="1">
        <a:lnSpc>
          <a:spcPct val="120000"/>
        </a:lnSpc>
        <a:spcBef>
          <a:spcPts val="0"/>
        </a:spcBef>
        <a:spcAft>
          <a:spcPts val="0"/>
        </a:spcAft>
        <a:buClr>
          <a:schemeClr val="accent4"/>
        </a:buClr>
        <a:buSzPct val="80000"/>
        <a:buFont typeface="Segoe UI Symbol" panose="020B0502040204020203" pitchFamily="34" charset="0"/>
        <a:buChar char="▰"/>
        <a:defRPr sz="1600" kern="1200">
          <a:solidFill>
            <a:schemeClr val="tx1"/>
          </a:solidFill>
          <a:latin typeface="+mn-lt"/>
          <a:ea typeface="+mn-ea"/>
          <a:cs typeface="+mn-cs"/>
        </a:defRPr>
      </a:lvl9pPr>
    </p:bodyStyle>
    <p:otherStyle>
      <a:defPPr>
        <a:defRPr lang="de-DE"/>
      </a:defPPr>
      <a:lvl1pPr marL="0" algn="l" defTabSz="914400" rtl="0" eaLnBrk="1" fontAlgn="ctr" latinLnBrk="0" hangingPunct="1">
        <a:defRPr sz="1400" kern="1200">
          <a:solidFill>
            <a:schemeClr val="tx1"/>
          </a:solidFill>
          <a:latin typeface="+mn-lt"/>
          <a:ea typeface="+mn-ea"/>
          <a:cs typeface="+mn-cs"/>
        </a:defRPr>
      </a:lvl1pPr>
      <a:lvl2pPr marL="457200" algn="l" defTabSz="914400" rtl="0" eaLnBrk="1" fontAlgn="ctr" latinLnBrk="0" hangingPunct="1">
        <a:defRPr sz="1400" kern="1200">
          <a:solidFill>
            <a:schemeClr val="tx1"/>
          </a:solidFill>
          <a:latin typeface="+mn-lt"/>
          <a:ea typeface="+mn-ea"/>
          <a:cs typeface="+mn-cs"/>
        </a:defRPr>
      </a:lvl2pPr>
      <a:lvl3pPr marL="914400" algn="l" defTabSz="914400" rtl="0" eaLnBrk="1" fontAlgn="ctr" latinLnBrk="0" hangingPunct="1">
        <a:defRPr sz="1400" kern="1200">
          <a:solidFill>
            <a:schemeClr val="tx1"/>
          </a:solidFill>
          <a:latin typeface="+mn-lt"/>
          <a:ea typeface="+mn-ea"/>
          <a:cs typeface="+mn-cs"/>
        </a:defRPr>
      </a:lvl3pPr>
      <a:lvl4pPr marL="1371600" algn="l" defTabSz="914400" rtl="0" eaLnBrk="1" fontAlgn="ctr" latinLnBrk="0" hangingPunct="1">
        <a:defRPr sz="1400" kern="1200">
          <a:solidFill>
            <a:schemeClr val="tx1"/>
          </a:solidFill>
          <a:latin typeface="+mn-lt"/>
          <a:ea typeface="+mn-ea"/>
          <a:cs typeface="+mn-cs"/>
        </a:defRPr>
      </a:lvl4pPr>
      <a:lvl5pPr marL="1828800" algn="l" defTabSz="914400" rtl="0" eaLnBrk="1" fontAlgn="ctr" latinLnBrk="0" hangingPunct="1">
        <a:defRPr sz="1400" kern="1200">
          <a:solidFill>
            <a:schemeClr val="tx1"/>
          </a:solidFill>
          <a:latin typeface="+mn-lt"/>
          <a:ea typeface="+mn-ea"/>
          <a:cs typeface="+mn-cs"/>
        </a:defRPr>
      </a:lvl5pPr>
      <a:lvl6pPr marL="2286000" algn="l" defTabSz="914400" rtl="0" eaLnBrk="1" fontAlgn="ctr" latinLnBrk="0" hangingPunct="1">
        <a:defRPr sz="1400" kern="1200">
          <a:solidFill>
            <a:schemeClr val="tx1"/>
          </a:solidFill>
          <a:latin typeface="+mn-lt"/>
          <a:ea typeface="+mn-ea"/>
          <a:cs typeface="+mn-cs"/>
        </a:defRPr>
      </a:lvl6pPr>
      <a:lvl7pPr marL="2743200" algn="l" defTabSz="914400" rtl="0" eaLnBrk="1" fontAlgn="ctr" latinLnBrk="0" hangingPunct="1">
        <a:defRPr sz="1400" kern="1200">
          <a:solidFill>
            <a:schemeClr val="tx1"/>
          </a:solidFill>
          <a:latin typeface="+mn-lt"/>
          <a:ea typeface="+mn-ea"/>
          <a:cs typeface="+mn-cs"/>
        </a:defRPr>
      </a:lvl7pPr>
      <a:lvl8pPr marL="3200400" algn="l" defTabSz="914400" rtl="0" eaLnBrk="1" fontAlgn="ctr" latinLnBrk="0" hangingPunct="1">
        <a:defRPr sz="1400" kern="1200">
          <a:solidFill>
            <a:schemeClr val="tx1"/>
          </a:solidFill>
          <a:latin typeface="+mn-lt"/>
          <a:ea typeface="+mn-ea"/>
          <a:cs typeface="+mn-cs"/>
        </a:defRPr>
      </a:lvl8pPr>
      <a:lvl9pPr marL="3657600" algn="l" defTabSz="914400" rtl="0" eaLnBrk="1" fontAlgn="ctr"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2" pos="325">
          <p15:clr>
            <a:srgbClr val="F26B43"/>
          </p15:clr>
        </p15:guide>
        <p15:guide id="3" pos="7355">
          <p15:clr>
            <a:srgbClr val="F26B43"/>
          </p15:clr>
        </p15:guide>
        <p15:guide id="4" orient="horz" pos="3861">
          <p15:clr>
            <a:srgbClr val="F26B43"/>
          </p15:clr>
        </p15:guide>
        <p15:guide id="5" orient="horz" pos="4201">
          <p15:clr>
            <a:srgbClr val="F26B43"/>
          </p15:clr>
        </p15:guide>
        <p15:guide id="6" orient="horz" pos="1026">
          <p15:clr>
            <a:srgbClr val="9FCC3B"/>
          </p15:clr>
        </p15:guide>
        <p15:guide id="7" pos="3840">
          <p15:clr>
            <a:srgbClr val="A4A3A4"/>
          </p15:clr>
        </p15:guide>
        <p15:guide id="8" orient="horz" pos="2160">
          <p15:clr>
            <a:srgbClr val="A4A3A4"/>
          </p15:clr>
        </p15:guide>
        <p15:guide id="9" orient="horz" pos="686">
          <p15:clr>
            <a:srgbClr val="9FCC3B"/>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B823E9BE-95A4-60D7-846A-D7B95DF9C7E8}"/>
              </a:ext>
            </a:extLst>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385775" y="6164567"/>
            <a:ext cx="2408226" cy="641565"/>
          </a:xfrm>
          <a:prstGeom prst="rect">
            <a:avLst/>
          </a:prstGeom>
        </p:spPr>
      </p:pic>
      <p:sp>
        <p:nvSpPr>
          <p:cNvPr id="2" name="Titelplatzhalter 1">
            <a:extLst>
              <a:ext uri="{FF2B5EF4-FFF2-40B4-BE49-F238E27FC236}">
                <a16:creationId xmlns:a16="http://schemas.microsoft.com/office/drawing/2014/main" id="{349A6E1C-F278-4A31-4006-F6606A39946B}"/>
              </a:ext>
            </a:extLst>
          </p:cNvPr>
          <p:cNvSpPr>
            <a:spLocks noGrp="1"/>
          </p:cNvSpPr>
          <p:nvPr>
            <p:ph type="title"/>
          </p:nvPr>
        </p:nvSpPr>
        <p:spPr>
          <a:xfrm>
            <a:off x="516000" y="368300"/>
            <a:ext cx="11160063" cy="360362"/>
          </a:xfrm>
          <a:prstGeom prst="rect">
            <a:avLst/>
          </a:prstGeom>
        </p:spPr>
        <p:txBody>
          <a:bodyPr vert="horz" lIns="0" tIns="0" rIns="0" bIns="0" rtlCol="0" anchor="t" anchorCtr="0">
            <a:noAutofit/>
          </a:bodyPr>
          <a:lstStyle/>
          <a:p>
            <a:r>
              <a:rPr lang="de-DE"/>
              <a:t>Mastertitelformat bearbeiten</a:t>
            </a:r>
          </a:p>
        </p:txBody>
      </p:sp>
      <p:sp>
        <p:nvSpPr>
          <p:cNvPr id="3" name="Textplatzhalter 2">
            <a:extLst>
              <a:ext uri="{FF2B5EF4-FFF2-40B4-BE49-F238E27FC236}">
                <a16:creationId xmlns:a16="http://schemas.microsoft.com/office/drawing/2014/main" id="{054E4182-6FA8-899E-C4BF-047FBA60B07A}"/>
              </a:ext>
            </a:extLst>
          </p:cNvPr>
          <p:cNvSpPr>
            <a:spLocks noGrp="1"/>
          </p:cNvSpPr>
          <p:nvPr>
            <p:ph type="body" idx="1"/>
          </p:nvPr>
        </p:nvSpPr>
        <p:spPr>
          <a:xfrm>
            <a:off x="516000" y="1089000"/>
            <a:ext cx="11160063" cy="5040338"/>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4" name="Datumsplatzhalter 3">
            <a:extLst>
              <a:ext uri="{FF2B5EF4-FFF2-40B4-BE49-F238E27FC236}">
                <a16:creationId xmlns:a16="http://schemas.microsoft.com/office/drawing/2014/main" id="{4E50689C-DC24-509A-6CA7-E85F387F2623}"/>
              </a:ext>
            </a:extLst>
          </p:cNvPr>
          <p:cNvSpPr>
            <a:spLocks noGrp="1"/>
          </p:cNvSpPr>
          <p:nvPr>
            <p:ph type="dt" sz="half" idx="2"/>
          </p:nvPr>
        </p:nvSpPr>
        <p:spPr>
          <a:xfrm>
            <a:off x="10236000" y="6314303"/>
            <a:ext cx="720000" cy="360000"/>
          </a:xfrm>
          <a:prstGeom prst="rect">
            <a:avLst/>
          </a:prstGeom>
        </p:spPr>
        <p:txBody>
          <a:bodyPr vert="horz" lIns="0" tIns="90000" rIns="0" bIns="0" rtlCol="0" anchor="ctr"/>
          <a:lstStyle>
            <a:lvl1pPr algn="r">
              <a:defRPr sz="800">
                <a:solidFill>
                  <a:schemeClr val="tx1"/>
                </a:solidFill>
              </a:defRPr>
            </a:lvl1pPr>
          </a:lstStyle>
          <a:p>
            <a:fld id="{9FC9E728-AD11-4764-8C7D-8E82E37D1884}" type="datetime1">
              <a:rPr lang="de-DE" smtClean="0"/>
              <a:t>18.08.2026</a:t>
            </a:fld>
            <a:endParaRPr lang="de-DE"/>
          </a:p>
        </p:txBody>
      </p:sp>
      <p:sp>
        <p:nvSpPr>
          <p:cNvPr id="5" name="Fußzeilenplatzhalter 4">
            <a:extLst>
              <a:ext uri="{FF2B5EF4-FFF2-40B4-BE49-F238E27FC236}">
                <a16:creationId xmlns:a16="http://schemas.microsoft.com/office/drawing/2014/main" id="{EA88F0F9-BC42-7AF7-C92A-D50ACD1FA0FD}"/>
              </a:ext>
            </a:extLst>
          </p:cNvPr>
          <p:cNvSpPr>
            <a:spLocks noGrp="1"/>
          </p:cNvSpPr>
          <p:nvPr>
            <p:ph type="ftr" sz="quarter" idx="3"/>
          </p:nvPr>
        </p:nvSpPr>
        <p:spPr>
          <a:xfrm>
            <a:off x="3216000" y="6314303"/>
            <a:ext cx="2880000" cy="360000"/>
          </a:xfrm>
          <a:prstGeom prst="rect">
            <a:avLst/>
          </a:prstGeom>
        </p:spPr>
        <p:txBody>
          <a:bodyPr vert="horz" lIns="0" tIns="90000" rIns="0" bIns="0" rtlCol="0" anchor="ctr"/>
          <a:lstStyle>
            <a:lvl1pPr algn="l">
              <a:defRPr sz="800">
                <a:solidFill>
                  <a:schemeClr val="tx1"/>
                </a:solidFill>
              </a:defRPr>
            </a:lvl1pPr>
          </a:lstStyle>
          <a:p>
            <a:r>
              <a:rPr lang="de-DE"/>
              <a:t>Hier steht die Fußzeile</a:t>
            </a:r>
          </a:p>
        </p:txBody>
      </p:sp>
      <p:sp>
        <p:nvSpPr>
          <p:cNvPr id="6" name="Foliennummernplatzhalter 5">
            <a:extLst>
              <a:ext uri="{FF2B5EF4-FFF2-40B4-BE49-F238E27FC236}">
                <a16:creationId xmlns:a16="http://schemas.microsoft.com/office/drawing/2014/main" id="{93A74272-CAD0-06AD-783B-3A7DDA8B3FF1}"/>
              </a:ext>
            </a:extLst>
          </p:cNvPr>
          <p:cNvSpPr>
            <a:spLocks noGrp="1"/>
          </p:cNvSpPr>
          <p:nvPr>
            <p:ph type="sldNum" sz="quarter" idx="4"/>
          </p:nvPr>
        </p:nvSpPr>
        <p:spPr>
          <a:xfrm>
            <a:off x="11136000" y="6314303"/>
            <a:ext cx="539450" cy="360000"/>
          </a:xfrm>
          <a:prstGeom prst="rect">
            <a:avLst/>
          </a:prstGeom>
        </p:spPr>
        <p:txBody>
          <a:bodyPr vert="horz" lIns="0" tIns="90000" rIns="0" bIns="0" rtlCol="0" anchor="ctr"/>
          <a:lstStyle>
            <a:lvl1pPr algn="r">
              <a:defRPr sz="800">
                <a:solidFill>
                  <a:schemeClr val="tx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1621379171"/>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747" r:id="rId18"/>
    <p:sldLayoutId id="2147483748" r:id="rId19"/>
    <p:sldLayoutId id="2147483749" r:id="rId20"/>
    <p:sldLayoutId id="2147483750" r:id="rId21"/>
    <p:sldLayoutId id="2147483751" r:id="rId22"/>
    <p:sldLayoutId id="2147483752" r:id="rId23"/>
    <p:sldLayoutId id="2147483753" r:id="rId24"/>
    <p:sldLayoutId id="2147483754" r:id="rId25"/>
    <p:sldLayoutId id="2147483755" r:id="rId26"/>
    <p:sldLayoutId id="2147483756" r:id="rId27"/>
    <p:sldLayoutId id="2147483757" r:id="rId28"/>
    <p:sldLayoutId id="2147483758" r:id="rId29"/>
    <p:sldLayoutId id="2147483759" r:id="rId30"/>
    <p:sldLayoutId id="2147483760" r:id="rId31"/>
    <p:sldLayoutId id="2147483761" r:id="rId32"/>
    <p:sldLayoutId id="2147483762" r:id="rId33"/>
    <p:sldLayoutId id="2147483763" r:id="rId34"/>
    <p:sldLayoutId id="2147483764" r:id="rId35"/>
    <p:sldLayoutId id="2147483765" r:id="rId36"/>
    <p:sldLayoutId id="2147483766" r:id="rId37"/>
    <p:sldLayoutId id="2147483767" r:id="rId38"/>
    <p:sldLayoutId id="2147483768" r:id="rId39"/>
  </p:sldLayoutIdLst>
  <p:hf hdr="0" ftr="0" dt="0"/>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0" indent="0" algn="l" defTabSz="360363" rtl="0" eaLnBrk="1" fontAlgn="ctr" latinLnBrk="0" hangingPunct="1">
        <a:lnSpc>
          <a:spcPct val="12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1pPr>
      <a:lvl2pPr marL="361950" indent="-361950" algn="l" defTabSz="914400" rtl="0" eaLnBrk="1" fontAlgn="ctr" latinLnBrk="0" hangingPunct="1">
        <a:lnSpc>
          <a:spcPct val="120000"/>
        </a:lnSpc>
        <a:spcBef>
          <a:spcPts val="0"/>
        </a:spcBef>
        <a:spcAft>
          <a:spcPts val="0"/>
        </a:spcAft>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361950" indent="-361950" algn="l" defTabSz="914400" rtl="0" eaLnBrk="1" fontAlgn="ctr" latinLnBrk="0" hangingPunct="1">
        <a:lnSpc>
          <a:spcPct val="120000"/>
        </a:lnSpc>
        <a:spcBef>
          <a:spcPts val="0"/>
        </a:spcBef>
        <a:spcAft>
          <a:spcPts val="0"/>
        </a:spcAft>
        <a:buClr>
          <a:schemeClr val="accent2"/>
        </a:buClr>
        <a:buFont typeface="Segoe UI Symbol" panose="020B0502040204020203" pitchFamily="34" charset="0"/>
        <a:buChar char="▰"/>
        <a:defRPr sz="1600" kern="1200">
          <a:solidFill>
            <a:schemeClr val="tx1"/>
          </a:solidFill>
          <a:latin typeface="+mn-lt"/>
          <a:ea typeface="+mn-ea"/>
          <a:cs typeface="+mn-cs"/>
        </a:defRPr>
      </a:lvl3pPr>
      <a:lvl4pPr marL="361950" indent="-361950" algn="l" defTabSz="914400" rtl="0" eaLnBrk="1" fontAlgn="ctr" latinLnBrk="0" hangingPunct="1">
        <a:lnSpc>
          <a:spcPct val="120000"/>
        </a:lnSpc>
        <a:spcBef>
          <a:spcPts val="0"/>
        </a:spcBef>
        <a:spcAft>
          <a:spcPts val="0"/>
        </a:spcAft>
        <a:buClr>
          <a:schemeClr val="accent3"/>
        </a:buClr>
        <a:buFont typeface="Segoe UI Symbol" panose="020B0502040204020203" pitchFamily="34" charset="0"/>
        <a:buChar char="▰"/>
        <a:defRPr sz="1600" kern="1200">
          <a:solidFill>
            <a:schemeClr val="tx1"/>
          </a:solidFill>
          <a:latin typeface="+mn-lt"/>
          <a:ea typeface="+mn-ea"/>
          <a:cs typeface="+mn-cs"/>
        </a:defRPr>
      </a:lvl4pPr>
      <a:lvl5pPr marL="361950" indent="-361950" algn="l" defTabSz="914400" rtl="0" eaLnBrk="1" fontAlgn="ctr" latinLnBrk="0" hangingPunct="1">
        <a:lnSpc>
          <a:spcPct val="120000"/>
        </a:lnSpc>
        <a:spcBef>
          <a:spcPts val="0"/>
        </a:spcBef>
        <a:spcAft>
          <a:spcPts val="0"/>
        </a:spcAft>
        <a:buClr>
          <a:schemeClr val="accent4"/>
        </a:buClr>
        <a:buFont typeface="Segoe UI Symbol" panose="020B0502040204020203" pitchFamily="34" charset="0"/>
        <a:buChar char="▰"/>
        <a:defRPr sz="1600" kern="1200">
          <a:solidFill>
            <a:schemeClr val="tx1"/>
          </a:solidFill>
          <a:latin typeface="+mn-lt"/>
          <a:ea typeface="+mn-ea"/>
          <a:cs typeface="+mn-cs"/>
        </a:defRPr>
      </a:lvl5pPr>
      <a:lvl6pPr marL="717550" indent="-355600" algn="l" defTabSz="914400" rtl="0" eaLnBrk="1" fontAlgn="ctr" latinLnBrk="0" hangingPunct="1">
        <a:lnSpc>
          <a:spcPct val="120000"/>
        </a:lnSpc>
        <a:spcBef>
          <a:spcPts val="0"/>
        </a:spcBef>
        <a:spcAft>
          <a:spcPts val="0"/>
        </a:spcAft>
        <a:buClr>
          <a:schemeClr val="accent1"/>
        </a:buClr>
        <a:buSzPct val="80000"/>
        <a:buFont typeface="Segoe UI Symbol" panose="020B0502040204020203" pitchFamily="34" charset="0"/>
        <a:buChar char="▰"/>
        <a:defRPr sz="1600" kern="1200">
          <a:solidFill>
            <a:schemeClr val="tx1"/>
          </a:solidFill>
          <a:latin typeface="+mn-lt"/>
          <a:ea typeface="+mn-ea"/>
          <a:cs typeface="+mn-cs"/>
        </a:defRPr>
      </a:lvl6pPr>
      <a:lvl7pPr marL="717550" indent="-355600" algn="l" defTabSz="914400" rtl="0" eaLnBrk="1" fontAlgn="ctr" latinLnBrk="0" hangingPunct="1">
        <a:lnSpc>
          <a:spcPct val="120000"/>
        </a:lnSpc>
        <a:spcBef>
          <a:spcPts val="0"/>
        </a:spcBef>
        <a:spcAft>
          <a:spcPts val="0"/>
        </a:spcAft>
        <a:buClr>
          <a:schemeClr val="accent2"/>
        </a:buClr>
        <a:buSzPct val="80000"/>
        <a:buFont typeface="Segoe UI Symbol" panose="020B0502040204020203" pitchFamily="34" charset="0"/>
        <a:buChar char="▰"/>
        <a:defRPr sz="1600" kern="1200">
          <a:solidFill>
            <a:schemeClr val="tx1"/>
          </a:solidFill>
          <a:latin typeface="+mn-lt"/>
          <a:ea typeface="+mn-ea"/>
          <a:cs typeface="+mn-cs"/>
        </a:defRPr>
      </a:lvl7pPr>
      <a:lvl8pPr marL="717550" indent="-355600" algn="l" defTabSz="914400" rtl="0" eaLnBrk="1" fontAlgn="ctr" latinLnBrk="0" hangingPunct="1">
        <a:lnSpc>
          <a:spcPct val="120000"/>
        </a:lnSpc>
        <a:spcBef>
          <a:spcPts val="0"/>
        </a:spcBef>
        <a:spcAft>
          <a:spcPts val="0"/>
        </a:spcAft>
        <a:buClr>
          <a:schemeClr val="accent3"/>
        </a:buClr>
        <a:buSzPct val="80000"/>
        <a:buFont typeface="Segoe UI Symbol" panose="020B0502040204020203" pitchFamily="34" charset="0"/>
        <a:buChar char="▰"/>
        <a:defRPr sz="1600" kern="1200">
          <a:solidFill>
            <a:schemeClr val="tx1"/>
          </a:solidFill>
          <a:latin typeface="+mn-lt"/>
          <a:ea typeface="+mn-ea"/>
          <a:cs typeface="+mn-cs"/>
        </a:defRPr>
      </a:lvl8pPr>
      <a:lvl9pPr marL="717550" indent="-355600" algn="l" defTabSz="914400" rtl="0" eaLnBrk="1" fontAlgn="ctr" latinLnBrk="0" hangingPunct="1">
        <a:lnSpc>
          <a:spcPct val="120000"/>
        </a:lnSpc>
        <a:spcBef>
          <a:spcPts val="0"/>
        </a:spcBef>
        <a:spcAft>
          <a:spcPts val="0"/>
        </a:spcAft>
        <a:buClr>
          <a:schemeClr val="accent4"/>
        </a:buClr>
        <a:buSzPct val="80000"/>
        <a:buFont typeface="Segoe UI Symbol" panose="020B0502040204020203" pitchFamily="34" charset="0"/>
        <a:buChar char="▰"/>
        <a:defRPr sz="1600" kern="1200">
          <a:solidFill>
            <a:schemeClr val="tx1"/>
          </a:solidFill>
          <a:latin typeface="+mn-lt"/>
          <a:ea typeface="+mn-ea"/>
          <a:cs typeface="+mn-cs"/>
        </a:defRPr>
      </a:lvl9pPr>
    </p:bodyStyle>
    <p:otherStyle>
      <a:defPPr>
        <a:defRPr lang="de-DE"/>
      </a:defPPr>
      <a:lvl1pPr marL="0" algn="l" defTabSz="914400" rtl="0" eaLnBrk="1" fontAlgn="ctr" latinLnBrk="0" hangingPunct="1">
        <a:defRPr sz="1400" kern="1200">
          <a:solidFill>
            <a:schemeClr val="tx1"/>
          </a:solidFill>
          <a:latin typeface="+mn-lt"/>
          <a:ea typeface="+mn-ea"/>
          <a:cs typeface="+mn-cs"/>
        </a:defRPr>
      </a:lvl1pPr>
      <a:lvl2pPr marL="457200" algn="l" defTabSz="914400" rtl="0" eaLnBrk="1" fontAlgn="ctr" latinLnBrk="0" hangingPunct="1">
        <a:defRPr sz="1400" kern="1200">
          <a:solidFill>
            <a:schemeClr val="tx1"/>
          </a:solidFill>
          <a:latin typeface="+mn-lt"/>
          <a:ea typeface="+mn-ea"/>
          <a:cs typeface="+mn-cs"/>
        </a:defRPr>
      </a:lvl2pPr>
      <a:lvl3pPr marL="914400" algn="l" defTabSz="914400" rtl="0" eaLnBrk="1" fontAlgn="ctr" latinLnBrk="0" hangingPunct="1">
        <a:defRPr sz="1400" kern="1200">
          <a:solidFill>
            <a:schemeClr val="tx1"/>
          </a:solidFill>
          <a:latin typeface="+mn-lt"/>
          <a:ea typeface="+mn-ea"/>
          <a:cs typeface="+mn-cs"/>
        </a:defRPr>
      </a:lvl3pPr>
      <a:lvl4pPr marL="1371600" algn="l" defTabSz="914400" rtl="0" eaLnBrk="1" fontAlgn="ctr" latinLnBrk="0" hangingPunct="1">
        <a:defRPr sz="1400" kern="1200">
          <a:solidFill>
            <a:schemeClr val="tx1"/>
          </a:solidFill>
          <a:latin typeface="+mn-lt"/>
          <a:ea typeface="+mn-ea"/>
          <a:cs typeface="+mn-cs"/>
        </a:defRPr>
      </a:lvl4pPr>
      <a:lvl5pPr marL="1828800" algn="l" defTabSz="914400" rtl="0" eaLnBrk="1" fontAlgn="ctr" latinLnBrk="0" hangingPunct="1">
        <a:defRPr sz="1400" kern="1200">
          <a:solidFill>
            <a:schemeClr val="tx1"/>
          </a:solidFill>
          <a:latin typeface="+mn-lt"/>
          <a:ea typeface="+mn-ea"/>
          <a:cs typeface="+mn-cs"/>
        </a:defRPr>
      </a:lvl5pPr>
      <a:lvl6pPr marL="2286000" algn="l" defTabSz="914400" rtl="0" eaLnBrk="1" fontAlgn="ctr" latinLnBrk="0" hangingPunct="1">
        <a:defRPr sz="1400" kern="1200">
          <a:solidFill>
            <a:schemeClr val="tx1"/>
          </a:solidFill>
          <a:latin typeface="+mn-lt"/>
          <a:ea typeface="+mn-ea"/>
          <a:cs typeface="+mn-cs"/>
        </a:defRPr>
      </a:lvl6pPr>
      <a:lvl7pPr marL="2743200" algn="l" defTabSz="914400" rtl="0" eaLnBrk="1" fontAlgn="ctr" latinLnBrk="0" hangingPunct="1">
        <a:defRPr sz="1400" kern="1200">
          <a:solidFill>
            <a:schemeClr val="tx1"/>
          </a:solidFill>
          <a:latin typeface="+mn-lt"/>
          <a:ea typeface="+mn-ea"/>
          <a:cs typeface="+mn-cs"/>
        </a:defRPr>
      </a:lvl7pPr>
      <a:lvl8pPr marL="3200400" algn="l" defTabSz="914400" rtl="0" eaLnBrk="1" fontAlgn="ctr" latinLnBrk="0" hangingPunct="1">
        <a:defRPr sz="1400" kern="1200">
          <a:solidFill>
            <a:schemeClr val="tx1"/>
          </a:solidFill>
          <a:latin typeface="+mn-lt"/>
          <a:ea typeface="+mn-ea"/>
          <a:cs typeface="+mn-cs"/>
        </a:defRPr>
      </a:lvl8pPr>
      <a:lvl9pPr marL="3657600" algn="l" defTabSz="914400" rtl="0" eaLnBrk="1" fontAlgn="ctr"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2" pos="325">
          <p15:clr>
            <a:srgbClr val="F26B43"/>
          </p15:clr>
        </p15:guide>
        <p15:guide id="3" pos="7355">
          <p15:clr>
            <a:srgbClr val="F26B43"/>
          </p15:clr>
        </p15:guide>
        <p15:guide id="4" orient="horz" pos="3861">
          <p15:clr>
            <a:srgbClr val="F26B43"/>
          </p15:clr>
        </p15:guide>
        <p15:guide id="5" orient="horz" pos="4201">
          <p15:clr>
            <a:srgbClr val="F26B43"/>
          </p15:clr>
        </p15:guide>
        <p15:guide id="6" orient="horz" pos="1026">
          <p15:clr>
            <a:srgbClr val="9FCC3B"/>
          </p15:clr>
        </p15:guide>
        <p15:guide id="7" pos="3840">
          <p15:clr>
            <a:srgbClr val="A4A3A4"/>
          </p15:clr>
        </p15:guide>
        <p15:guide id="8" orient="horz" pos="2160">
          <p15:clr>
            <a:srgbClr val="A4A3A4"/>
          </p15:clr>
        </p15:guide>
        <p15:guide id="9" orient="horz" pos="686">
          <p15:clr>
            <a:srgbClr val="9FCC3B"/>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B823E9BE-95A4-60D7-846A-D7B95DF9C7E8}"/>
              </a:ext>
            </a:extLst>
          </p:cNvPr>
          <p:cNvPicPr>
            <a:picLocks noChangeAspect="1"/>
          </p:cNvPicPr>
          <p:nvPr userDrawn="1"/>
        </p:nvPicPr>
        <p:blipFill>
          <a:blip r:embed="rId39" cstate="screen">
            <a:extLst>
              <a:ext uri="{28A0092B-C50C-407E-A947-70E740481C1C}">
                <a14:useLocalDpi xmlns:a14="http://schemas.microsoft.com/office/drawing/2010/main"/>
              </a:ext>
              <a:ext uri="{96DAC541-7B7A-43D3-8B79-37D633B846F1}">
                <asvg:svgBlip xmlns:asvg="http://schemas.microsoft.com/office/drawing/2016/SVG/main" r:embed="rId40"/>
              </a:ext>
            </a:extLst>
          </a:blip>
          <a:stretch>
            <a:fillRect/>
          </a:stretch>
        </p:blipFill>
        <p:spPr>
          <a:xfrm>
            <a:off x="385775" y="6164567"/>
            <a:ext cx="2408226" cy="641565"/>
          </a:xfrm>
          <a:prstGeom prst="rect">
            <a:avLst/>
          </a:prstGeom>
        </p:spPr>
      </p:pic>
      <p:sp>
        <p:nvSpPr>
          <p:cNvPr id="2" name="Titelplatzhalter 1">
            <a:extLst>
              <a:ext uri="{FF2B5EF4-FFF2-40B4-BE49-F238E27FC236}">
                <a16:creationId xmlns:a16="http://schemas.microsoft.com/office/drawing/2014/main" id="{349A6E1C-F278-4A31-4006-F6606A39946B}"/>
              </a:ext>
            </a:extLst>
          </p:cNvPr>
          <p:cNvSpPr>
            <a:spLocks noGrp="1"/>
          </p:cNvSpPr>
          <p:nvPr>
            <p:ph type="title"/>
          </p:nvPr>
        </p:nvSpPr>
        <p:spPr>
          <a:xfrm>
            <a:off x="516000" y="368300"/>
            <a:ext cx="11160063" cy="360362"/>
          </a:xfrm>
          <a:prstGeom prst="rect">
            <a:avLst/>
          </a:prstGeom>
        </p:spPr>
        <p:txBody>
          <a:bodyPr vert="horz" lIns="0" tIns="0" rIns="0" bIns="0" rtlCol="0" anchor="t" anchorCtr="0">
            <a:noAutofit/>
          </a:bodyPr>
          <a:lstStyle/>
          <a:p>
            <a:r>
              <a:rPr lang="de-DE"/>
              <a:t>Mastertitelformat bearbeiten</a:t>
            </a:r>
          </a:p>
        </p:txBody>
      </p:sp>
      <p:sp>
        <p:nvSpPr>
          <p:cNvPr id="3" name="Textplatzhalter 2">
            <a:extLst>
              <a:ext uri="{FF2B5EF4-FFF2-40B4-BE49-F238E27FC236}">
                <a16:creationId xmlns:a16="http://schemas.microsoft.com/office/drawing/2014/main" id="{054E4182-6FA8-899E-C4BF-047FBA60B07A}"/>
              </a:ext>
            </a:extLst>
          </p:cNvPr>
          <p:cNvSpPr>
            <a:spLocks noGrp="1"/>
          </p:cNvSpPr>
          <p:nvPr>
            <p:ph type="body" idx="1"/>
          </p:nvPr>
        </p:nvSpPr>
        <p:spPr>
          <a:xfrm>
            <a:off x="516000" y="1089000"/>
            <a:ext cx="11160063" cy="5040338"/>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4" name="Datumsplatzhalter 3">
            <a:extLst>
              <a:ext uri="{FF2B5EF4-FFF2-40B4-BE49-F238E27FC236}">
                <a16:creationId xmlns:a16="http://schemas.microsoft.com/office/drawing/2014/main" id="{4E50689C-DC24-509A-6CA7-E85F387F2623}"/>
              </a:ext>
            </a:extLst>
          </p:cNvPr>
          <p:cNvSpPr>
            <a:spLocks noGrp="1"/>
          </p:cNvSpPr>
          <p:nvPr>
            <p:ph type="dt" sz="half" idx="2"/>
          </p:nvPr>
        </p:nvSpPr>
        <p:spPr>
          <a:xfrm>
            <a:off x="10236000" y="6314303"/>
            <a:ext cx="720000" cy="360000"/>
          </a:xfrm>
          <a:prstGeom prst="rect">
            <a:avLst/>
          </a:prstGeom>
        </p:spPr>
        <p:txBody>
          <a:bodyPr vert="horz" lIns="0" tIns="90000" rIns="0" bIns="0" rtlCol="0" anchor="ctr"/>
          <a:lstStyle>
            <a:lvl1pPr algn="r">
              <a:defRPr sz="800">
                <a:solidFill>
                  <a:schemeClr val="tx1"/>
                </a:solidFill>
              </a:defRPr>
            </a:lvl1pPr>
          </a:lstStyle>
          <a:p>
            <a:fld id="{9FC9E728-AD11-4764-8C7D-8E82E37D1884}" type="datetime1">
              <a:rPr lang="de-DE" smtClean="0"/>
              <a:t>18.08.2026</a:t>
            </a:fld>
            <a:endParaRPr lang="de-DE"/>
          </a:p>
        </p:txBody>
      </p:sp>
      <p:sp>
        <p:nvSpPr>
          <p:cNvPr id="5" name="Fußzeilenplatzhalter 4">
            <a:extLst>
              <a:ext uri="{FF2B5EF4-FFF2-40B4-BE49-F238E27FC236}">
                <a16:creationId xmlns:a16="http://schemas.microsoft.com/office/drawing/2014/main" id="{EA88F0F9-BC42-7AF7-C92A-D50ACD1FA0FD}"/>
              </a:ext>
            </a:extLst>
          </p:cNvPr>
          <p:cNvSpPr>
            <a:spLocks noGrp="1"/>
          </p:cNvSpPr>
          <p:nvPr>
            <p:ph type="ftr" sz="quarter" idx="3"/>
          </p:nvPr>
        </p:nvSpPr>
        <p:spPr>
          <a:xfrm>
            <a:off x="3216000" y="6314303"/>
            <a:ext cx="2880000" cy="360000"/>
          </a:xfrm>
          <a:prstGeom prst="rect">
            <a:avLst/>
          </a:prstGeom>
        </p:spPr>
        <p:txBody>
          <a:bodyPr vert="horz" lIns="0" tIns="90000" rIns="0" bIns="0" rtlCol="0" anchor="ctr"/>
          <a:lstStyle>
            <a:lvl1pPr algn="l">
              <a:defRPr sz="800">
                <a:solidFill>
                  <a:schemeClr val="tx1"/>
                </a:solidFill>
              </a:defRPr>
            </a:lvl1pPr>
          </a:lstStyle>
          <a:p>
            <a:r>
              <a:rPr lang="de-DE"/>
              <a:t>Hier steht die Fußzeile</a:t>
            </a:r>
          </a:p>
        </p:txBody>
      </p:sp>
      <p:sp>
        <p:nvSpPr>
          <p:cNvPr id="6" name="Foliennummernplatzhalter 5">
            <a:extLst>
              <a:ext uri="{FF2B5EF4-FFF2-40B4-BE49-F238E27FC236}">
                <a16:creationId xmlns:a16="http://schemas.microsoft.com/office/drawing/2014/main" id="{93A74272-CAD0-06AD-783B-3A7DDA8B3FF1}"/>
              </a:ext>
            </a:extLst>
          </p:cNvPr>
          <p:cNvSpPr>
            <a:spLocks noGrp="1"/>
          </p:cNvSpPr>
          <p:nvPr>
            <p:ph type="sldNum" sz="quarter" idx="4"/>
          </p:nvPr>
        </p:nvSpPr>
        <p:spPr>
          <a:xfrm>
            <a:off x="11136000" y="6314303"/>
            <a:ext cx="539450" cy="360000"/>
          </a:xfrm>
          <a:prstGeom prst="rect">
            <a:avLst/>
          </a:prstGeom>
        </p:spPr>
        <p:txBody>
          <a:bodyPr vert="horz" lIns="0" tIns="90000" rIns="0" bIns="0" rtlCol="0" anchor="ctr"/>
          <a:lstStyle>
            <a:lvl1pPr algn="r">
              <a:defRPr sz="800">
                <a:solidFill>
                  <a:schemeClr val="tx1"/>
                </a:solidFill>
              </a:defRPr>
            </a:lvl1pPr>
          </a:lstStyle>
          <a:p>
            <a:fld id="{524B4EE0-1255-4C4D-93F1-26AC3979C234}" type="slidenum">
              <a:rPr lang="de-DE" smtClean="0"/>
              <a:pPr/>
              <a:t>‹Nr.›</a:t>
            </a:fld>
            <a:endParaRPr lang="de-DE"/>
          </a:p>
        </p:txBody>
      </p:sp>
    </p:spTree>
    <p:extLst>
      <p:ext uri="{BB962C8B-B14F-4D97-AF65-F5344CB8AC3E}">
        <p14:creationId xmlns:p14="http://schemas.microsoft.com/office/powerpoint/2010/main" val="1803807491"/>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 id="2147483786" r:id="rId17"/>
    <p:sldLayoutId id="2147483787" r:id="rId18"/>
    <p:sldLayoutId id="2147483788" r:id="rId19"/>
    <p:sldLayoutId id="2147483789" r:id="rId20"/>
    <p:sldLayoutId id="2147483790" r:id="rId21"/>
    <p:sldLayoutId id="2147483791" r:id="rId22"/>
    <p:sldLayoutId id="2147483792" r:id="rId23"/>
    <p:sldLayoutId id="2147483793" r:id="rId24"/>
    <p:sldLayoutId id="2147483794" r:id="rId25"/>
    <p:sldLayoutId id="2147483795" r:id="rId26"/>
    <p:sldLayoutId id="2147483796" r:id="rId27"/>
    <p:sldLayoutId id="2147483797" r:id="rId28"/>
    <p:sldLayoutId id="2147483798" r:id="rId29"/>
    <p:sldLayoutId id="2147483799" r:id="rId30"/>
    <p:sldLayoutId id="2147483800" r:id="rId31"/>
    <p:sldLayoutId id="2147483801" r:id="rId32"/>
    <p:sldLayoutId id="2147483802" r:id="rId33"/>
    <p:sldLayoutId id="2147483803" r:id="rId34"/>
    <p:sldLayoutId id="2147483804" r:id="rId35"/>
    <p:sldLayoutId id="2147483805" r:id="rId36"/>
    <p:sldLayoutId id="2147483806" r:id="rId37"/>
  </p:sldLayoutIdLst>
  <p:hf hdr="0"/>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0" indent="0" algn="l" defTabSz="360363" rtl="0" eaLnBrk="1" fontAlgn="ctr" latinLnBrk="0" hangingPunct="1">
        <a:lnSpc>
          <a:spcPct val="120000"/>
        </a:lnSpc>
        <a:spcBef>
          <a:spcPts val="0"/>
        </a:spcBef>
        <a:spcAft>
          <a:spcPts val="0"/>
        </a:spcAft>
        <a:buFont typeface="Arial" panose="020B0604020202020204" pitchFamily="34" charset="0"/>
        <a:buChar char="​"/>
        <a:defRPr sz="1600" kern="1200">
          <a:solidFill>
            <a:schemeClr val="tx1"/>
          </a:solidFill>
          <a:latin typeface="+mn-lt"/>
          <a:ea typeface="+mn-ea"/>
          <a:cs typeface="+mn-cs"/>
        </a:defRPr>
      </a:lvl1pPr>
      <a:lvl2pPr marL="361950" indent="-361950" algn="l" defTabSz="914400" rtl="0" eaLnBrk="1" fontAlgn="ctr" latinLnBrk="0" hangingPunct="1">
        <a:lnSpc>
          <a:spcPct val="120000"/>
        </a:lnSpc>
        <a:spcBef>
          <a:spcPts val="0"/>
        </a:spcBef>
        <a:spcAft>
          <a:spcPts val="0"/>
        </a:spcAft>
        <a:buClr>
          <a:schemeClr val="accent1"/>
        </a:buClr>
        <a:buFont typeface="Segoe UI Symbol" panose="020B0502040204020203" pitchFamily="34" charset="0"/>
        <a:buChar char="▰"/>
        <a:defRPr sz="1600" kern="1200">
          <a:solidFill>
            <a:schemeClr val="tx1"/>
          </a:solidFill>
          <a:latin typeface="+mn-lt"/>
          <a:ea typeface="+mn-ea"/>
          <a:cs typeface="+mn-cs"/>
        </a:defRPr>
      </a:lvl2pPr>
      <a:lvl3pPr marL="361950" indent="-361950" algn="l" defTabSz="914400" rtl="0" eaLnBrk="1" fontAlgn="ctr" latinLnBrk="0" hangingPunct="1">
        <a:lnSpc>
          <a:spcPct val="120000"/>
        </a:lnSpc>
        <a:spcBef>
          <a:spcPts val="0"/>
        </a:spcBef>
        <a:spcAft>
          <a:spcPts val="0"/>
        </a:spcAft>
        <a:buClr>
          <a:schemeClr val="accent2"/>
        </a:buClr>
        <a:buFont typeface="Segoe UI Symbol" panose="020B0502040204020203" pitchFamily="34" charset="0"/>
        <a:buChar char="▰"/>
        <a:defRPr sz="1600" kern="1200">
          <a:solidFill>
            <a:schemeClr val="tx1"/>
          </a:solidFill>
          <a:latin typeface="+mn-lt"/>
          <a:ea typeface="+mn-ea"/>
          <a:cs typeface="+mn-cs"/>
        </a:defRPr>
      </a:lvl3pPr>
      <a:lvl4pPr marL="361950" indent="-361950" algn="l" defTabSz="914400" rtl="0" eaLnBrk="1" fontAlgn="ctr" latinLnBrk="0" hangingPunct="1">
        <a:lnSpc>
          <a:spcPct val="120000"/>
        </a:lnSpc>
        <a:spcBef>
          <a:spcPts val="0"/>
        </a:spcBef>
        <a:spcAft>
          <a:spcPts val="0"/>
        </a:spcAft>
        <a:buClr>
          <a:schemeClr val="accent3"/>
        </a:buClr>
        <a:buFont typeface="Segoe UI Symbol" panose="020B0502040204020203" pitchFamily="34" charset="0"/>
        <a:buChar char="▰"/>
        <a:defRPr sz="1600" kern="1200">
          <a:solidFill>
            <a:schemeClr val="tx1"/>
          </a:solidFill>
          <a:latin typeface="+mn-lt"/>
          <a:ea typeface="+mn-ea"/>
          <a:cs typeface="+mn-cs"/>
        </a:defRPr>
      </a:lvl4pPr>
      <a:lvl5pPr marL="361950" indent="-361950" algn="l" defTabSz="914400" rtl="0" eaLnBrk="1" fontAlgn="ctr" latinLnBrk="0" hangingPunct="1">
        <a:lnSpc>
          <a:spcPct val="120000"/>
        </a:lnSpc>
        <a:spcBef>
          <a:spcPts val="0"/>
        </a:spcBef>
        <a:spcAft>
          <a:spcPts val="0"/>
        </a:spcAft>
        <a:buClr>
          <a:schemeClr val="accent4"/>
        </a:buClr>
        <a:buFont typeface="Segoe UI Symbol" panose="020B0502040204020203" pitchFamily="34" charset="0"/>
        <a:buChar char="▰"/>
        <a:defRPr sz="1600" kern="1200">
          <a:solidFill>
            <a:schemeClr val="tx1"/>
          </a:solidFill>
          <a:latin typeface="+mn-lt"/>
          <a:ea typeface="+mn-ea"/>
          <a:cs typeface="+mn-cs"/>
        </a:defRPr>
      </a:lvl5pPr>
      <a:lvl6pPr marL="717550" indent="-355600" algn="l" defTabSz="914400" rtl="0" eaLnBrk="1" fontAlgn="ctr" latinLnBrk="0" hangingPunct="1">
        <a:lnSpc>
          <a:spcPct val="120000"/>
        </a:lnSpc>
        <a:spcBef>
          <a:spcPts val="0"/>
        </a:spcBef>
        <a:spcAft>
          <a:spcPts val="0"/>
        </a:spcAft>
        <a:buClr>
          <a:schemeClr val="accent1"/>
        </a:buClr>
        <a:buSzPct val="80000"/>
        <a:buFont typeface="Segoe UI Symbol" panose="020B0502040204020203" pitchFamily="34" charset="0"/>
        <a:buChar char="▰"/>
        <a:defRPr sz="1600" kern="1200">
          <a:solidFill>
            <a:schemeClr val="tx1"/>
          </a:solidFill>
          <a:latin typeface="+mn-lt"/>
          <a:ea typeface="+mn-ea"/>
          <a:cs typeface="+mn-cs"/>
        </a:defRPr>
      </a:lvl6pPr>
      <a:lvl7pPr marL="717550" indent="-355600" algn="l" defTabSz="914400" rtl="0" eaLnBrk="1" fontAlgn="ctr" latinLnBrk="0" hangingPunct="1">
        <a:lnSpc>
          <a:spcPct val="120000"/>
        </a:lnSpc>
        <a:spcBef>
          <a:spcPts val="0"/>
        </a:spcBef>
        <a:spcAft>
          <a:spcPts val="0"/>
        </a:spcAft>
        <a:buClr>
          <a:schemeClr val="accent2"/>
        </a:buClr>
        <a:buSzPct val="80000"/>
        <a:buFont typeface="Segoe UI Symbol" panose="020B0502040204020203" pitchFamily="34" charset="0"/>
        <a:buChar char="▰"/>
        <a:defRPr sz="1600" kern="1200">
          <a:solidFill>
            <a:schemeClr val="tx1"/>
          </a:solidFill>
          <a:latin typeface="+mn-lt"/>
          <a:ea typeface="+mn-ea"/>
          <a:cs typeface="+mn-cs"/>
        </a:defRPr>
      </a:lvl7pPr>
      <a:lvl8pPr marL="717550" indent="-355600" algn="l" defTabSz="914400" rtl="0" eaLnBrk="1" fontAlgn="ctr" latinLnBrk="0" hangingPunct="1">
        <a:lnSpc>
          <a:spcPct val="120000"/>
        </a:lnSpc>
        <a:spcBef>
          <a:spcPts val="0"/>
        </a:spcBef>
        <a:spcAft>
          <a:spcPts val="0"/>
        </a:spcAft>
        <a:buClr>
          <a:schemeClr val="accent3"/>
        </a:buClr>
        <a:buSzPct val="80000"/>
        <a:buFont typeface="Segoe UI Symbol" panose="020B0502040204020203" pitchFamily="34" charset="0"/>
        <a:buChar char="▰"/>
        <a:defRPr sz="1600" kern="1200">
          <a:solidFill>
            <a:schemeClr val="tx1"/>
          </a:solidFill>
          <a:latin typeface="+mn-lt"/>
          <a:ea typeface="+mn-ea"/>
          <a:cs typeface="+mn-cs"/>
        </a:defRPr>
      </a:lvl8pPr>
      <a:lvl9pPr marL="717550" indent="-355600" algn="l" defTabSz="914400" rtl="0" eaLnBrk="1" fontAlgn="ctr" latinLnBrk="0" hangingPunct="1">
        <a:lnSpc>
          <a:spcPct val="120000"/>
        </a:lnSpc>
        <a:spcBef>
          <a:spcPts val="0"/>
        </a:spcBef>
        <a:spcAft>
          <a:spcPts val="0"/>
        </a:spcAft>
        <a:buClr>
          <a:schemeClr val="accent4"/>
        </a:buClr>
        <a:buSzPct val="80000"/>
        <a:buFont typeface="Segoe UI Symbol" panose="020B0502040204020203" pitchFamily="34" charset="0"/>
        <a:buChar char="▰"/>
        <a:defRPr sz="1600" kern="1200">
          <a:solidFill>
            <a:schemeClr val="tx1"/>
          </a:solidFill>
          <a:latin typeface="+mn-lt"/>
          <a:ea typeface="+mn-ea"/>
          <a:cs typeface="+mn-cs"/>
        </a:defRPr>
      </a:lvl9pPr>
    </p:bodyStyle>
    <p:otherStyle>
      <a:defPPr>
        <a:defRPr lang="de-DE"/>
      </a:defPPr>
      <a:lvl1pPr marL="0" algn="l" defTabSz="914400" rtl="0" eaLnBrk="1" fontAlgn="ctr" latinLnBrk="0" hangingPunct="1">
        <a:defRPr sz="1400" kern="1200">
          <a:solidFill>
            <a:schemeClr val="tx1"/>
          </a:solidFill>
          <a:latin typeface="+mn-lt"/>
          <a:ea typeface="+mn-ea"/>
          <a:cs typeface="+mn-cs"/>
        </a:defRPr>
      </a:lvl1pPr>
      <a:lvl2pPr marL="457200" algn="l" defTabSz="914400" rtl="0" eaLnBrk="1" fontAlgn="ctr" latinLnBrk="0" hangingPunct="1">
        <a:defRPr sz="1400" kern="1200">
          <a:solidFill>
            <a:schemeClr val="tx1"/>
          </a:solidFill>
          <a:latin typeface="+mn-lt"/>
          <a:ea typeface="+mn-ea"/>
          <a:cs typeface="+mn-cs"/>
        </a:defRPr>
      </a:lvl2pPr>
      <a:lvl3pPr marL="914400" algn="l" defTabSz="914400" rtl="0" eaLnBrk="1" fontAlgn="ctr" latinLnBrk="0" hangingPunct="1">
        <a:defRPr sz="1400" kern="1200">
          <a:solidFill>
            <a:schemeClr val="tx1"/>
          </a:solidFill>
          <a:latin typeface="+mn-lt"/>
          <a:ea typeface="+mn-ea"/>
          <a:cs typeface="+mn-cs"/>
        </a:defRPr>
      </a:lvl3pPr>
      <a:lvl4pPr marL="1371600" algn="l" defTabSz="914400" rtl="0" eaLnBrk="1" fontAlgn="ctr" latinLnBrk="0" hangingPunct="1">
        <a:defRPr sz="1400" kern="1200">
          <a:solidFill>
            <a:schemeClr val="tx1"/>
          </a:solidFill>
          <a:latin typeface="+mn-lt"/>
          <a:ea typeface="+mn-ea"/>
          <a:cs typeface="+mn-cs"/>
        </a:defRPr>
      </a:lvl4pPr>
      <a:lvl5pPr marL="1828800" algn="l" defTabSz="914400" rtl="0" eaLnBrk="1" fontAlgn="ctr" latinLnBrk="0" hangingPunct="1">
        <a:defRPr sz="1400" kern="1200">
          <a:solidFill>
            <a:schemeClr val="tx1"/>
          </a:solidFill>
          <a:latin typeface="+mn-lt"/>
          <a:ea typeface="+mn-ea"/>
          <a:cs typeface="+mn-cs"/>
        </a:defRPr>
      </a:lvl5pPr>
      <a:lvl6pPr marL="2286000" algn="l" defTabSz="914400" rtl="0" eaLnBrk="1" fontAlgn="ctr" latinLnBrk="0" hangingPunct="1">
        <a:defRPr sz="1400" kern="1200">
          <a:solidFill>
            <a:schemeClr val="tx1"/>
          </a:solidFill>
          <a:latin typeface="+mn-lt"/>
          <a:ea typeface="+mn-ea"/>
          <a:cs typeface="+mn-cs"/>
        </a:defRPr>
      </a:lvl6pPr>
      <a:lvl7pPr marL="2743200" algn="l" defTabSz="914400" rtl="0" eaLnBrk="1" fontAlgn="ctr" latinLnBrk="0" hangingPunct="1">
        <a:defRPr sz="1400" kern="1200">
          <a:solidFill>
            <a:schemeClr val="tx1"/>
          </a:solidFill>
          <a:latin typeface="+mn-lt"/>
          <a:ea typeface="+mn-ea"/>
          <a:cs typeface="+mn-cs"/>
        </a:defRPr>
      </a:lvl7pPr>
      <a:lvl8pPr marL="3200400" algn="l" defTabSz="914400" rtl="0" eaLnBrk="1" fontAlgn="ctr" latinLnBrk="0" hangingPunct="1">
        <a:defRPr sz="1400" kern="1200">
          <a:solidFill>
            <a:schemeClr val="tx1"/>
          </a:solidFill>
          <a:latin typeface="+mn-lt"/>
          <a:ea typeface="+mn-ea"/>
          <a:cs typeface="+mn-cs"/>
        </a:defRPr>
      </a:lvl8pPr>
      <a:lvl9pPr marL="3657600" algn="l" defTabSz="914400" rtl="0" eaLnBrk="1" fontAlgn="ctr"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2" pos="325">
          <p15:clr>
            <a:srgbClr val="F26B43"/>
          </p15:clr>
        </p15:guide>
        <p15:guide id="3" pos="7355">
          <p15:clr>
            <a:srgbClr val="F26B43"/>
          </p15:clr>
        </p15:guide>
        <p15:guide id="4" orient="horz" pos="3861">
          <p15:clr>
            <a:srgbClr val="F26B43"/>
          </p15:clr>
        </p15:guide>
        <p15:guide id="5" orient="horz" pos="4201">
          <p15:clr>
            <a:srgbClr val="F26B43"/>
          </p15:clr>
        </p15:guide>
        <p15:guide id="6" orient="horz" pos="1026">
          <p15:clr>
            <a:srgbClr val="9FCC3B"/>
          </p15:clr>
        </p15:guide>
        <p15:guide id="7" pos="3840">
          <p15:clr>
            <a:srgbClr val="A4A3A4"/>
          </p15:clr>
        </p15:guide>
        <p15:guide id="8" orient="horz" pos="2160">
          <p15:clr>
            <a:srgbClr val="A4A3A4"/>
          </p15:clr>
        </p15:guide>
        <p15:guide id="9" orient="horz" pos="686">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1.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1.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7.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27.xml"/></Relationships>
</file>

<file path=ppt/slides/_rels/slide3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4.xml"/><Relationship Id="rId1" Type="http://schemas.openxmlformats.org/officeDocument/2006/relationships/slideLayout" Target="../slideLayouts/slideLayout127.xml"/><Relationship Id="rId5" Type="http://schemas.openxmlformats.org/officeDocument/2006/relationships/image" Target="../media/image22.png"/><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27.xml"/><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27.x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27.xml"/><Relationship Id="rId5" Type="http://schemas.openxmlformats.org/officeDocument/2006/relationships/image" Target="../media/image30.png"/><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9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9711A-55A9-9DF0-AC11-86BCC129F3A2}"/>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71AB7322-C643-757D-2ABA-8403F5D8628F}"/>
              </a:ext>
            </a:extLst>
          </p:cNvPr>
          <p:cNvSpPr>
            <a:spLocks noGrp="1"/>
          </p:cNvSpPr>
          <p:nvPr>
            <p:ph type="title"/>
          </p:nvPr>
        </p:nvSpPr>
        <p:spPr>
          <a:xfrm>
            <a:off x="516000" y="2709000"/>
            <a:ext cx="6372088" cy="1980000"/>
          </a:xfrm>
        </p:spPr>
        <p:txBody>
          <a:bodyPr/>
          <a:lstStyle/>
          <a:p>
            <a:r>
              <a:rPr lang="de-DE" sz="3200" dirty="0"/>
              <a:t>Aktuelles aus dem IFA des IDW, Rechnungslegungs- und Bilanzierungsfragen</a:t>
            </a:r>
          </a:p>
        </p:txBody>
      </p:sp>
      <p:sp>
        <p:nvSpPr>
          <p:cNvPr id="4" name="Foliennummernplatzhalter 3">
            <a:extLst>
              <a:ext uri="{FF2B5EF4-FFF2-40B4-BE49-F238E27FC236}">
                <a16:creationId xmlns:a16="http://schemas.microsoft.com/office/drawing/2014/main" id="{BBACEAB0-5DD1-54C6-F341-A9785B20C2DA}"/>
              </a:ext>
            </a:extLst>
          </p:cNvPr>
          <p:cNvSpPr>
            <a:spLocks noGrp="1"/>
          </p:cNvSpPr>
          <p:nvPr>
            <p:ph type="sldNum" sz="quarter" idx="13"/>
          </p:nvPr>
        </p:nvSpPr>
        <p:spPr/>
        <p:txBody>
          <a:bodyPr/>
          <a:lstStyle/>
          <a:p>
            <a:fld id="{524B4EE0-1255-4C4D-93F1-26AC3979C234}" type="slidenum">
              <a:rPr lang="de-DE" smtClean="0"/>
              <a:pPr/>
              <a:t>1</a:t>
            </a:fld>
            <a:endParaRPr lang="de-DE"/>
          </a:p>
        </p:txBody>
      </p:sp>
      <p:sp>
        <p:nvSpPr>
          <p:cNvPr id="5" name="Textplatzhalter 4">
            <a:extLst>
              <a:ext uri="{FF2B5EF4-FFF2-40B4-BE49-F238E27FC236}">
                <a16:creationId xmlns:a16="http://schemas.microsoft.com/office/drawing/2014/main" id="{3CC4FB27-060E-2BEC-CF7D-7047F87058D6}"/>
              </a:ext>
            </a:extLst>
          </p:cNvPr>
          <p:cNvSpPr>
            <a:spLocks noGrp="1"/>
          </p:cNvSpPr>
          <p:nvPr>
            <p:ph type="body" sz="quarter" idx="14"/>
          </p:nvPr>
        </p:nvSpPr>
        <p:spPr>
          <a:xfrm>
            <a:off x="516000" y="4581128"/>
            <a:ext cx="6228134" cy="1259525"/>
          </a:xfrm>
        </p:spPr>
        <p:txBody>
          <a:bodyPr/>
          <a:lstStyle/>
          <a:p>
            <a:r>
              <a:rPr lang="de-DE" dirty="0"/>
              <a:t>26. Nationaler Prüferkongress 2026 </a:t>
            </a:r>
          </a:p>
          <a:p>
            <a:r>
              <a:rPr lang="de-DE" dirty="0"/>
              <a:t>WP/StB Ingeborg Esser | WP Christian Gebhardt</a:t>
            </a:r>
          </a:p>
          <a:p>
            <a:r>
              <a:rPr lang="de-DE" dirty="0"/>
              <a:t>GdW Bundesverband deutscher </a:t>
            </a:r>
            <a:br>
              <a:rPr lang="de-DE" dirty="0"/>
            </a:br>
            <a:r>
              <a:rPr lang="de-DE" dirty="0"/>
              <a:t>Wohnungsunternehmen e.V., Berlin</a:t>
            </a:r>
          </a:p>
        </p:txBody>
      </p:sp>
    </p:spTree>
    <p:extLst>
      <p:ext uri="{BB962C8B-B14F-4D97-AF65-F5344CB8AC3E}">
        <p14:creationId xmlns:p14="http://schemas.microsoft.com/office/powerpoint/2010/main" val="4134333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7805A-6627-9B58-D313-11C1987329D3}"/>
            </a:ext>
          </a:extLst>
        </p:cNvPr>
        <p:cNvGrpSpPr/>
        <p:nvPr/>
      </p:nvGrpSpPr>
      <p:grpSpPr>
        <a:xfrm>
          <a:off x="0" y="0"/>
          <a:ext cx="0" cy="0"/>
          <a:chOff x="0" y="0"/>
          <a:chExt cx="0" cy="0"/>
        </a:xfrm>
      </p:grpSpPr>
      <p:sp>
        <p:nvSpPr>
          <p:cNvPr id="11267" name="Rectangle 5">
            <a:extLst>
              <a:ext uri="{FF2B5EF4-FFF2-40B4-BE49-F238E27FC236}">
                <a16:creationId xmlns:a16="http://schemas.microsoft.com/office/drawing/2014/main" id="{3B2AC725-5967-B636-4BA8-044A5748B613}"/>
              </a:ext>
            </a:extLst>
          </p:cNvPr>
          <p:cNvSpPr>
            <a:spLocks noGrp="1" noChangeArrowheads="1"/>
          </p:cNvSpPr>
          <p:nvPr>
            <p:ph type="title"/>
          </p:nvPr>
        </p:nvSpPr>
        <p:spPr/>
        <p:txBody>
          <a:bodyPr/>
          <a:lstStyle/>
          <a:p>
            <a:pPr>
              <a:defRPr/>
            </a:pPr>
            <a:r>
              <a:rPr lang="de-DE" dirty="0"/>
              <a:t>Handelsrechtliche Sichtweise vs. BMF-Schreiben</a:t>
            </a:r>
            <a:endParaRPr lang="de-DE" altLang="de-DE" dirty="0">
              <a:sym typeface="Arial Bold" charset="0"/>
            </a:endParaRPr>
          </a:p>
        </p:txBody>
      </p:sp>
      <p:sp>
        <p:nvSpPr>
          <p:cNvPr id="2" name="Textplatzhalter 1">
            <a:extLst>
              <a:ext uri="{FF2B5EF4-FFF2-40B4-BE49-F238E27FC236}">
                <a16:creationId xmlns:a16="http://schemas.microsoft.com/office/drawing/2014/main" id="{73E8B8E1-654B-0D35-A375-57159A1429C5}"/>
              </a:ext>
            </a:extLst>
          </p:cNvPr>
          <p:cNvSpPr>
            <a:spLocks noGrp="1"/>
          </p:cNvSpPr>
          <p:nvPr>
            <p:ph type="body" sz="quarter" idx="13"/>
          </p:nvPr>
        </p:nvSpPr>
        <p:spPr>
          <a:xfrm>
            <a:off x="515937" y="1196752"/>
            <a:ext cx="10980600" cy="5045303"/>
          </a:xfrm>
        </p:spPr>
        <p:txBody>
          <a:bodyPr/>
          <a:lstStyle/>
          <a:p>
            <a:pPr>
              <a:lnSpc>
                <a:spcPct val="150000"/>
              </a:lnSpc>
              <a:buNone/>
              <a:defRPr/>
            </a:pPr>
            <a:r>
              <a:rPr kumimoji="0" lang="de-DE" sz="1800" b="1" i="0" u="none" strike="noStrike" kern="1200" cap="none" spc="0" normalizeH="0" baseline="0" noProof="0" dirty="0">
                <a:ln>
                  <a:noFill/>
                </a:ln>
                <a:solidFill>
                  <a:prstClr val="black"/>
                </a:solidFill>
                <a:effectLst/>
                <a:uLnTx/>
                <a:uFillTx/>
                <a:ea typeface="+mn-ea"/>
                <a:cs typeface="+mn-cs"/>
              </a:rPr>
              <a:t>Folge für den Jahresabschluss:</a:t>
            </a:r>
          </a:p>
          <a:p>
            <a:pPr marL="285750" indent="-285750">
              <a:lnSpc>
                <a:spcPct val="150000"/>
              </a:lnSpc>
              <a:buFont typeface="Wingdings" panose="05000000000000000000" pitchFamily="2" charset="2"/>
              <a:buChar char="§"/>
              <a:defRPr/>
            </a:pPr>
            <a:r>
              <a:rPr kumimoji="0" lang="de-DE" sz="1800" i="0" u="none" strike="noStrike" kern="1200" cap="none" spc="0" normalizeH="0" baseline="0" noProof="0" dirty="0">
                <a:ln>
                  <a:noFill/>
                </a:ln>
                <a:solidFill>
                  <a:prstClr val="black"/>
                </a:solidFill>
                <a:effectLst/>
                <a:uLnTx/>
                <a:uFillTx/>
                <a:ea typeface="+mn-ea"/>
                <a:cs typeface="+mn-cs"/>
              </a:rPr>
              <a:t>Damit ggf. zu bilanzierende passive latente Steuern im handelsrechtlichen Jahresabschluss berücksichtigt werden können, müssen sich Wohnungsunternehmen bereits zum Aufstellungszeitpunkt mit der Frage auseinandersetzen, ob sie Option 1 oder 2 anwenden.</a:t>
            </a:r>
          </a:p>
          <a:p>
            <a:pPr marL="285750" indent="-285750">
              <a:lnSpc>
                <a:spcPct val="150000"/>
              </a:lnSpc>
              <a:buFont typeface="Wingdings" panose="05000000000000000000" pitchFamily="2" charset="2"/>
              <a:buChar char="§"/>
              <a:defRPr/>
            </a:pPr>
            <a:r>
              <a:rPr kumimoji="0" lang="de-DE" sz="1800" i="0" u="none" strike="noStrike" kern="1200" cap="none" spc="0" normalizeH="0" baseline="0" noProof="0" dirty="0">
                <a:ln>
                  <a:noFill/>
                </a:ln>
                <a:solidFill>
                  <a:prstClr val="black"/>
                </a:solidFill>
                <a:effectLst/>
                <a:uLnTx/>
                <a:uFillTx/>
                <a:ea typeface="+mn-ea"/>
                <a:cs typeface="+mn-cs"/>
              </a:rPr>
              <a:t>Das Unternehmen sollte sich daher mit diesen Optionen rechtzeitig befassen und eine Analyse der Konsequenzen durchführen.</a:t>
            </a:r>
          </a:p>
          <a:p>
            <a:pPr>
              <a:lnSpc>
                <a:spcPct val="150000"/>
              </a:lnSpc>
              <a:buNone/>
              <a:defRPr/>
            </a:pPr>
            <a:r>
              <a:rPr lang="de-DE" sz="1800" b="1" dirty="0"/>
              <a:t>Welche Implikationen ergeben sich für die Jahresabschlussprüfung?</a:t>
            </a:r>
          </a:p>
          <a:p>
            <a:pPr marL="285750" indent="-285750">
              <a:lnSpc>
                <a:spcPct val="150000"/>
              </a:lnSpc>
              <a:buFont typeface="Wingdings" panose="05000000000000000000" pitchFamily="2" charset="2"/>
              <a:buChar char="§"/>
              <a:defRPr/>
            </a:pPr>
            <a:r>
              <a:rPr lang="de-DE" sz="1800" dirty="0"/>
              <a:t>Die unternehmensindividuellen Konsequenzen der beiden Optionen sollten ggf. unter Hinzuziehung des steuerlichen Beraters analysiert und erläutert werden.</a:t>
            </a:r>
          </a:p>
          <a:p>
            <a:pPr marL="285750" indent="-285750">
              <a:lnSpc>
                <a:spcPct val="150000"/>
              </a:lnSpc>
              <a:buFont typeface="Wingdings" panose="05000000000000000000" pitchFamily="2" charset="2"/>
              <a:buChar char="§"/>
              <a:defRPr/>
            </a:pPr>
            <a:r>
              <a:rPr lang="de-DE" sz="1800" dirty="0"/>
              <a:t>Ferner wird empfohlen, im Rahmen der Prüfung ein besonderes Augenmerk auf die Aktivierungsstrategie zu legen, um beurteilen zu können, wie das Wohnungsunternehmen mit der Thematik umgeht.</a:t>
            </a:r>
            <a:br>
              <a:rPr lang="de-DE" sz="1800" b="1" dirty="0"/>
            </a:br>
            <a:endParaRPr lang="de-DE" sz="1800" b="1" dirty="0"/>
          </a:p>
        </p:txBody>
      </p:sp>
      <p:sp>
        <p:nvSpPr>
          <p:cNvPr id="8" name="Foliennummernplatzhalter 1">
            <a:extLst>
              <a:ext uri="{FF2B5EF4-FFF2-40B4-BE49-F238E27FC236}">
                <a16:creationId xmlns:a16="http://schemas.microsoft.com/office/drawing/2014/main" id="{B07F2A60-9FBE-294D-EC0B-005B805AFEBD}"/>
              </a:ext>
            </a:extLst>
          </p:cNvPr>
          <p:cNvSpPr>
            <a:spLocks noGrp="1"/>
          </p:cNvSpPr>
          <p:nvPr>
            <p:ph type="sldNum" sz="quarter" idx="12"/>
          </p:nvPr>
        </p:nvSpPr>
        <p:spPr bwMode="auto">
          <a:xfrm>
            <a:off x="11136000" y="6314303"/>
            <a:ext cx="539450" cy="360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Heiti SC Light"/>
                <a:cs typeface="Heiti SC Light"/>
              </a:defRPr>
            </a:lvl1pPr>
            <a:lvl2pPr marL="742950" indent="-285750">
              <a:defRPr>
                <a:solidFill>
                  <a:schemeClr val="tx1"/>
                </a:solidFill>
                <a:latin typeface="Arial" panose="020B0604020202020204" pitchFamily="34" charset="0"/>
                <a:ea typeface="Heiti SC Light"/>
                <a:cs typeface="Heiti SC Light"/>
              </a:defRPr>
            </a:lvl2pPr>
            <a:lvl3pPr marL="1143000" indent="-228600">
              <a:defRPr>
                <a:solidFill>
                  <a:schemeClr val="tx1"/>
                </a:solidFill>
                <a:latin typeface="Arial" panose="020B0604020202020204" pitchFamily="34" charset="0"/>
                <a:ea typeface="Heiti SC Light"/>
                <a:cs typeface="Heiti SC Light"/>
              </a:defRPr>
            </a:lvl3pPr>
            <a:lvl4pPr marL="1600200" indent="-228600">
              <a:defRPr>
                <a:solidFill>
                  <a:schemeClr val="tx1"/>
                </a:solidFill>
                <a:latin typeface="Arial" panose="020B0604020202020204" pitchFamily="34" charset="0"/>
                <a:ea typeface="Heiti SC Light"/>
                <a:cs typeface="Heiti SC Light"/>
              </a:defRPr>
            </a:lvl4pPr>
            <a:lvl5pPr marL="2057400" indent="-228600">
              <a:defRPr>
                <a:solidFill>
                  <a:schemeClr val="tx1"/>
                </a:solidFill>
                <a:latin typeface="Arial" panose="020B0604020202020204" pitchFamily="34" charset="0"/>
                <a:ea typeface="Heiti SC Light"/>
                <a:cs typeface="Heiti SC Light"/>
              </a:defRPr>
            </a:lvl5pPr>
            <a:lvl6pPr marL="25146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6pPr>
            <a:lvl7pPr marL="29718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7pPr>
            <a:lvl8pPr marL="34290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8pPr>
            <a:lvl9pPr marL="38862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B999D42-D691-4D9A-B55C-EAAFEFB015DE}" type="slidenum">
              <a:rPr kumimoji="0" lang="en-US" altLang="de-DE" sz="800" b="0" i="0" u="none" strike="noStrike" kern="1200" cap="none" spc="0" normalizeH="0" baseline="0" noProof="0" smtClean="0">
                <a:ln>
                  <a:noFill/>
                </a:ln>
                <a:solidFill>
                  <a:prstClr val="black"/>
                </a:solidFill>
                <a:effectLst/>
                <a:uLnTx/>
                <a:uFillTx/>
                <a:latin typeface="Open Sans"/>
                <a:ea typeface="Heiti SC Light"/>
                <a:sym typeface="Gill Sans" charset="0"/>
              </a:rPr>
              <a:pPr marL="0" marR="0" lvl="0" indent="0" algn="l" defTabSz="914400" rtl="0" eaLnBrk="1" fontAlgn="base" latinLnBrk="0" hangingPunct="1">
                <a:lnSpc>
                  <a:spcPct val="100000"/>
                </a:lnSpc>
                <a:spcBef>
                  <a:spcPct val="0"/>
                </a:spcBef>
                <a:spcAft>
                  <a:spcPct val="0"/>
                </a:spcAft>
                <a:buClrTx/>
                <a:buSzTx/>
                <a:buFontTx/>
                <a:buNone/>
                <a:tabLst/>
                <a:defRPr/>
              </a:pPr>
              <a:t>10</a:t>
            </a:fld>
            <a:endParaRPr kumimoji="0" lang="en-US" altLang="de-DE" sz="800" b="0" i="0" u="none" strike="noStrike" kern="1200" cap="none" spc="0" normalizeH="0" baseline="0" noProof="0" dirty="0">
              <a:ln>
                <a:noFill/>
              </a:ln>
              <a:solidFill>
                <a:prstClr val="black"/>
              </a:solidFill>
              <a:effectLst/>
              <a:uLnTx/>
              <a:uFillTx/>
              <a:latin typeface="Open Sans"/>
              <a:ea typeface="Heiti SC Light"/>
              <a:sym typeface="Gill Sans" charset="0"/>
            </a:endParaRPr>
          </a:p>
        </p:txBody>
      </p:sp>
    </p:spTree>
    <p:extLst>
      <p:ext uri="{BB962C8B-B14F-4D97-AF65-F5344CB8AC3E}">
        <p14:creationId xmlns:p14="http://schemas.microsoft.com/office/powerpoint/2010/main" val="2672304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660F3-FEBD-29AE-9032-4D11A31FEDA7}"/>
            </a:ext>
          </a:extLst>
        </p:cNvPr>
        <p:cNvGrpSpPr/>
        <p:nvPr/>
      </p:nvGrpSpPr>
      <p:grpSpPr>
        <a:xfrm>
          <a:off x="0" y="0"/>
          <a:ext cx="0" cy="0"/>
          <a:chOff x="0" y="0"/>
          <a:chExt cx="0" cy="0"/>
        </a:xfrm>
      </p:grpSpPr>
      <p:sp>
        <p:nvSpPr>
          <p:cNvPr id="11267" name="Rectangle 5">
            <a:extLst>
              <a:ext uri="{FF2B5EF4-FFF2-40B4-BE49-F238E27FC236}">
                <a16:creationId xmlns:a16="http://schemas.microsoft.com/office/drawing/2014/main" id="{9952A444-2E93-1D87-C847-C5DB5B1564AC}"/>
              </a:ext>
            </a:extLst>
          </p:cNvPr>
          <p:cNvSpPr>
            <a:spLocks noGrp="1" noChangeArrowheads="1"/>
          </p:cNvSpPr>
          <p:nvPr>
            <p:ph type="title"/>
          </p:nvPr>
        </p:nvSpPr>
        <p:spPr/>
        <p:txBody>
          <a:bodyPr/>
          <a:lstStyle/>
          <a:p>
            <a:pPr>
              <a:defRPr/>
            </a:pPr>
            <a:r>
              <a:rPr lang="de-DE" dirty="0"/>
              <a:t>Exkurs passive latente Steuern</a:t>
            </a:r>
            <a:endParaRPr lang="de-DE" altLang="de-DE" dirty="0">
              <a:sym typeface="Arial Bold" charset="0"/>
            </a:endParaRPr>
          </a:p>
        </p:txBody>
      </p:sp>
      <p:sp>
        <p:nvSpPr>
          <p:cNvPr id="2" name="Textplatzhalter 1">
            <a:extLst>
              <a:ext uri="{FF2B5EF4-FFF2-40B4-BE49-F238E27FC236}">
                <a16:creationId xmlns:a16="http://schemas.microsoft.com/office/drawing/2014/main" id="{244A9AF6-AD80-5529-4F34-6238AAA79482}"/>
              </a:ext>
            </a:extLst>
          </p:cNvPr>
          <p:cNvSpPr>
            <a:spLocks noGrp="1"/>
          </p:cNvSpPr>
          <p:nvPr>
            <p:ph type="body" sz="quarter" idx="13"/>
          </p:nvPr>
        </p:nvSpPr>
        <p:spPr>
          <a:xfrm>
            <a:off x="623392" y="1412774"/>
            <a:ext cx="5976664" cy="4500339"/>
          </a:xfrm>
        </p:spPr>
        <p:txBody>
          <a:bodyPr/>
          <a:lstStyle/>
          <a:p>
            <a:r>
              <a:rPr lang="de-DE" sz="2000" b="1" dirty="0">
                <a:solidFill>
                  <a:prstClr val="black"/>
                </a:solidFill>
              </a:rPr>
              <a:t>Latente Steuern § 274 Abs. 1 HGB</a:t>
            </a:r>
          </a:p>
          <a:p>
            <a:pPr lvl="0"/>
            <a:endParaRPr lang="de-DE" sz="2000" b="1" dirty="0"/>
          </a:p>
          <a:p>
            <a:pPr lvl="0"/>
            <a:r>
              <a:rPr lang="de-DE" sz="2000" b="1" dirty="0"/>
              <a:t>Passive latente Steuern</a:t>
            </a:r>
            <a:r>
              <a:rPr lang="de-DE" sz="2000" dirty="0"/>
              <a:t> entstehen, wenn: </a:t>
            </a:r>
            <a:br>
              <a:rPr lang="de-DE" sz="2000" dirty="0"/>
            </a:br>
            <a:br>
              <a:rPr lang="de-DE" sz="2000" dirty="0"/>
            </a:br>
            <a:r>
              <a:rPr lang="de-DE" sz="2000" dirty="0"/>
              <a:t>auf der </a:t>
            </a:r>
            <a:r>
              <a:rPr lang="de-DE" sz="2000" b="1" dirty="0"/>
              <a:t>Aktivseite</a:t>
            </a:r>
            <a:r>
              <a:rPr lang="de-DE" sz="2000" dirty="0"/>
              <a:t> der Bilanz der</a:t>
            </a:r>
            <a:r>
              <a:rPr lang="de-DE" sz="2000" b="1" dirty="0"/>
              <a:t> Handelsbilanzwert &gt; Steuerbilanzwert </a:t>
            </a:r>
            <a:r>
              <a:rPr lang="de-DE" sz="2000" dirty="0"/>
              <a:t>ist,</a:t>
            </a:r>
            <a:br>
              <a:rPr lang="de-DE" sz="2000" b="1" dirty="0"/>
            </a:br>
            <a:endParaRPr lang="de-DE" sz="2000" dirty="0"/>
          </a:p>
          <a:p>
            <a:r>
              <a:rPr lang="de-DE" sz="2000" dirty="0"/>
              <a:t>auf der </a:t>
            </a:r>
            <a:r>
              <a:rPr lang="de-DE" sz="2000" b="1" dirty="0"/>
              <a:t>Passivseite</a:t>
            </a:r>
            <a:r>
              <a:rPr lang="de-DE" sz="2000" dirty="0"/>
              <a:t> der Bilanz der</a:t>
            </a:r>
            <a:r>
              <a:rPr lang="de-DE" sz="2000" b="1" dirty="0"/>
              <a:t> Handelsbilanzwert &lt; Steuerbilanzwert </a:t>
            </a:r>
            <a:r>
              <a:rPr lang="de-DE" sz="2000" dirty="0"/>
              <a:t>ist,</a:t>
            </a:r>
            <a:br>
              <a:rPr lang="de-DE" sz="2000" dirty="0"/>
            </a:br>
            <a:br>
              <a:rPr lang="de-DE" sz="2000" dirty="0"/>
            </a:br>
            <a:r>
              <a:rPr lang="de-DE" sz="2000" dirty="0"/>
              <a:t>bzw. das</a:t>
            </a:r>
            <a:r>
              <a:rPr lang="de-DE" sz="2000" b="1" dirty="0"/>
              <a:t> handelsrechtliche Eigenkapital &gt; steuerliche Eigenkapital </a:t>
            </a:r>
            <a:r>
              <a:rPr lang="de-DE" sz="2000" dirty="0"/>
              <a:t>ist.</a:t>
            </a:r>
            <a:br>
              <a:rPr lang="de-DE" sz="2000" b="1" dirty="0"/>
            </a:br>
            <a:endParaRPr lang="de-DE" sz="2000" b="1" dirty="0"/>
          </a:p>
        </p:txBody>
      </p:sp>
      <p:sp>
        <p:nvSpPr>
          <p:cNvPr id="8" name="Foliennummernplatzhalter 1">
            <a:extLst>
              <a:ext uri="{FF2B5EF4-FFF2-40B4-BE49-F238E27FC236}">
                <a16:creationId xmlns:a16="http://schemas.microsoft.com/office/drawing/2014/main" id="{B1AB6B37-3670-A3FE-463A-6441B43E50ED}"/>
              </a:ext>
            </a:extLst>
          </p:cNvPr>
          <p:cNvSpPr>
            <a:spLocks noGrp="1"/>
          </p:cNvSpPr>
          <p:nvPr>
            <p:ph type="sldNum" sz="quarter" idx="12"/>
          </p:nvPr>
        </p:nvSpPr>
        <p:spPr bwMode="auto">
          <a:xfrm>
            <a:off x="11136000" y="6314303"/>
            <a:ext cx="539450" cy="360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Heiti SC Light"/>
                <a:cs typeface="Heiti SC Light"/>
              </a:defRPr>
            </a:lvl1pPr>
            <a:lvl2pPr marL="742950" indent="-285750">
              <a:defRPr>
                <a:solidFill>
                  <a:schemeClr val="tx1"/>
                </a:solidFill>
                <a:latin typeface="Arial" panose="020B0604020202020204" pitchFamily="34" charset="0"/>
                <a:ea typeface="Heiti SC Light"/>
                <a:cs typeface="Heiti SC Light"/>
              </a:defRPr>
            </a:lvl2pPr>
            <a:lvl3pPr marL="1143000" indent="-228600">
              <a:defRPr>
                <a:solidFill>
                  <a:schemeClr val="tx1"/>
                </a:solidFill>
                <a:latin typeface="Arial" panose="020B0604020202020204" pitchFamily="34" charset="0"/>
                <a:ea typeface="Heiti SC Light"/>
                <a:cs typeface="Heiti SC Light"/>
              </a:defRPr>
            </a:lvl3pPr>
            <a:lvl4pPr marL="1600200" indent="-228600">
              <a:defRPr>
                <a:solidFill>
                  <a:schemeClr val="tx1"/>
                </a:solidFill>
                <a:latin typeface="Arial" panose="020B0604020202020204" pitchFamily="34" charset="0"/>
                <a:ea typeface="Heiti SC Light"/>
                <a:cs typeface="Heiti SC Light"/>
              </a:defRPr>
            </a:lvl4pPr>
            <a:lvl5pPr marL="2057400" indent="-228600">
              <a:defRPr>
                <a:solidFill>
                  <a:schemeClr val="tx1"/>
                </a:solidFill>
                <a:latin typeface="Arial" panose="020B0604020202020204" pitchFamily="34" charset="0"/>
                <a:ea typeface="Heiti SC Light"/>
                <a:cs typeface="Heiti SC Light"/>
              </a:defRPr>
            </a:lvl5pPr>
            <a:lvl6pPr marL="25146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6pPr>
            <a:lvl7pPr marL="29718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7pPr>
            <a:lvl8pPr marL="34290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8pPr>
            <a:lvl9pPr marL="38862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B999D42-D691-4D9A-B55C-EAAFEFB015DE}" type="slidenum">
              <a:rPr kumimoji="0" lang="en-US" altLang="de-DE" sz="800" b="0" i="0" u="none" strike="noStrike" kern="1200" cap="none" spc="0" normalizeH="0" baseline="0" noProof="0" smtClean="0">
                <a:ln>
                  <a:noFill/>
                </a:ln>
                <a:solidFill>
                  <a:prstClr val="black"/>
                </a:solidFill>
                <a:effectLst/>
                <a:uLnTx/>
                <a:uFillTx/>
                <a:latin typeface="Open Sans"/>
                <a:ea typeface="Heiti SC Light"/>
                <a:sym typeface="Gill Sans" charset="0"/>
              </a:rPr>
              <a:pPr marL="0" marR="0" lvl="0" indent="0" algn="l" defTabSz="914400" rtl="0" eaLnBrk="1" fontAlgn="base" latinLnBrk="0" hangingPunct="1">
                <a:lnSpc>
                  <a:spcPct val="100000"/>
                </a:lnSpc>
                <a:spcBef>
                  <a:spcPct val="0"/>
                </a:spcBef>
                <a:spcAft>
                  <a:spcPct val="0"/>
                </a:spcAft>
                <a:buClrTx/>
                <a:buSzTx/>
                <a:buFontTx/>
                <a:buNone/>
                <a:tabLst/>
                <a:defRPr/>
              </a:pPr>
              <a:t>11</a:t>
            </a:fld>
            <a:endParaRPr kumimoji="0" lang="en-US" altLang="de-DE" sz="800" b="0" i="0" u="none" strike="noStrike" kern="1200" cap="none" spc="0" normalizeH="0" baseline="0" noProof="0" dirty="0">
              <a:ln>
                <a:noFill/>
              </a:ln>
              <a:solidFill>
                <a:prstClr val="black"/>
              </a:solidFill>
              <a:effectLst/>
              <a:uLnTx/>
              <a:uFillTx/>
              <a:latin typeface="Open Sans"/>
              <a:ea typeface="Heiti SC Light"/>
              <a:sym typeface="Gill Sans" charset="0"/>
            </a:endParaRPr>
          </a:p>
        </p:txBody>
      </p:sp>
      <p:pic>
        <p:nvPicPr>
          <p:cNvPr id="4" name="Grafik 3">
            <a:extLst>
              <a:ext uri="{FF2B5EF4-FFF2-40B4-BE49-F238E27FC236}">
                <a16:creationId xmlns:a16="http://schemas.microsoft.com/office/drawing/2014/main" id="{7099AFEB-4327-82AF-655C-539A30A886E8}"/>
              </a:ext>
            </a:extLst>
          </p:cNvPr>
          <p:cNvPicPr>
            <a:picLocks noChangeAspect="1"/>
          </p:cNvPicPr>
          <p:nvPr/>
        </p:nvPicPr>
        <p:blipFill>
          <a:blip r:embed="rId2"/>
          <a:stretch>
            <a:fillRect/>
          </a:stretch>
        </p:blipFill>
        <p:spPr>
          <a:xfrm>
            <a:off x="6744072" y="731328"/>
            <a:ext cx="4176464" cy="5863233"/>
          </a:xfrm>
          <a:prstGeom prst="rect">
            <a:avLst/>
          </a:prstGeom>
        </p:spPr>
      </p:pic>
      <p:sp>
        <p:nvSpPr>
          <p:cNvPr id="3" name="Textfeld 2">
            <a:extLst>
              <a:ext uri="{FF2B5EF4-FFF2-40B4-BE49-F238E27FC236}">
                <a16:creationId xmlns:a16="http://schemas.microsoft.com/office/drawing/2014/main" id="{6C69E993-AE42-EB6F-01AF-E7B599D84052}"/>
              </a:ext>
            </a:extLst>
          </p:cNvPr>
          <p:cNvSpPr txBox="1"/>
          <p:nvPr/>
        </p:nvSpPr>
        <p:spPr>
          <a:xfrm>
            <a:off x="7896200" y="4293096"/>
            <a:ext cx="1800200" cy="432048"/>
          </a:xfrm>
          <a:prstGeom prst="rect">
            <a:avLst/>
          </a:prstGeom>
          <a:noFill/>
        </p:spPr>
        <p:txBody>
          <a:bodyPr wrap="none" lIns="0" tIns="0" rIns="0" bIns="0" rtlCol="0">
            <a:noAutofit/>
          </a:bodyPr>
          <a:lstStyle/>
          <a:p>
            <a:pPr algn="l" defTabSz="358775">
              <a:lnSpc>
                <a:spcPct val="120000"/>
              </a:lnSpc>
              <a:spcAft>
                <a:spcPts val="1200"/>
              </a:spcAft>
              <a:buClr>
                <a:schemeClr val="accent1"/>
              </a:buClr>
            </a:pPr>
            <a:r>
              <a:rPr lang="de-DE" sz="1600" b="1" dirty="0">
                <a:solidFill>
                  <a:srgbClr val="FF0000"/>
                </a:solidFill>
              </a:rPr>
              <a:t>In Überarbeitung</a:t>
            </a:r>
          </a:p>
        </p:txBody>
      </p:sp>
    </p:spTree>
    <p:extLst>
      <p:ext uri="{BB962C8B-B14F-4D97-AF65-F5344CB8AC3E}">
        <p14:creationId xmlns:p14="http://schemas.microsoft.com/office/powerpoint/2010/main" val="1013036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DB3CD-A500-995E-7817-90F851F064D3}"/>
            </a:ext>
          </a:extLst>
        </p:cNvPr>
        <p:cNvGrpSpPr/>
        <p:nvPr/>
      </p:nvGrpSpPr>
      <p:grpSpPr>
        <a:xfrm>
          <a:off x="0" y="0"/>
          <a:ext cx="0" cy="0"/>
          <a:chOff x="0" y="0"/>
          <a:chExt cx="0" cy="0"/>
        </a:xfrm>
      </p:grpSpPr>
      <p:sp>
        <p:nvSpPr>
          <p:cNvPr id="11267" name="Rectangle 5">
            <a:extLst>
              <a:ext uri="{FF2B5EF4-FFF2-40B4-BE49-F238E27FC236}">
                <a16:creationId xmlns:a16="http://schemas.microsoft.com/office/drawing/2014/main" id="{6CCB8185-6218-D60F-8EC6-E16EE2C538DD}"/>
              </a:ext>
            </a:extLst>
          </p:cNvPr>
          <p:cNvSpPr>
            <a:spLocks noGrp="1" noChangeArrowheads="1"/>
          </p:cNvSpPr>
          <p:nvPr>
            <p:ph type="title"/>
          </p:nvPr>
        </p:nvSpPr>
        <p:spPr/>
        <p:txBody>
          <a:bodyPr/>
          <a:lstStyle/>
          <a:p>
            <a:pPr>
              <a:defRPr/>
            </a:pPr>
            <a:r>
              <a:rPr lang="de-DE" dirty="0"/>
              <a:t>Exkurs passive latente Steuern</a:t>
            </a:r>
            <a:endParaRPr lang="de-DE" altLang="de-DE" dirty="0">
              <a:sym typeface="Arial Bold" charset="0"/>
            </a:endParaRPr>
          </a:p>
        </p:txBody>
      </p:sp>
      <p:sp>
        <p:nvSpPr>
          <p:cNvPr id="2" name="Textplatzhalter 1">
            <a:extLst>
              <a:ext uri="{FF2B5EF4-FFF2-40B4-BE49-F238E27FC236}">
                <a16:creationId xmlns:a16="http://schemas.microsoft.com/office/drawing/2014/main" id="{D7478746-6D09-187B-9448-2491AAD78789}"/>
              </a:ext>
            </a:extLst>
          </p:cNvPr>
          <p:cNvSpPr>
            <a:spLocks noGrp="1"/>
          </p:cNvSpPr>
          <p:nvPr>
            <p:ph type="body" sz="quarter" idx="13"/>
          </p:nvPr>
        </p:nvSpPr>
        <p:spPr>
          <a:xfrm>
            <a:off x="559356" y="1437213"/>
            <a:ext cx="7020223" cy="4500339"/>
          </a:xfrm>
        </p:spPr>
        <p:txBody>
          <a:bodyPr/>
          <a:lstStyle/>
          <a:p>
            <a:pPr marL="285750" indent="-285750">
              <a:lnSpc>
                <a:spcPct val="150000"/>
              </a:lnSpc>
              <a:buFont typeface="Wingdings" panose="05000000000000000000" pitchFamily="2" charset="2"/>
              <a:buChar char="§"/>
              <a:defRPr/>
            </a:pPr>
            <a:r>
              <a:rPr kumimoji="0" lang="de-DE" sz="1800" i="0" u="none" strike="noStrike" kern="1200" cap="none" spc="0" normalizeH="0" baseline="0" noProof="0" dirty="0">
                <a:ln>
                  <a:noFill/>
                </a:ln>
                <a:solidFill>
                  <a:prstClr val="black"/>
                </a:solidFill>
                <a:effectLst/>
                <a:uLnTx/>
                <a:uFillTx/>
                <a:ea typeface="+mn-ea"/>
                <a:cs typeface="+mn-cs"/>
              </a:rPr>
              <a:t>Nach § 274 Abs. 2 Satz 1 HGB sind die Beträge der sich ergebenden Steuerbe- und -entlastung (Differenzen) mit den </a:t>
            </a:r>
            <a:r>
              <a:rPr kumimoji="0" lang="de-DE" sz="1800" b="1" i="0" u="none" strike="noStrike" kern="1200" cap="none" spc="0" normalizeH="0" baseline="0" noProof="0" dirty="0">
                <a:ln>
                  <a:noFill/>
                </a:ln>
                <a:solidFill>
                  <a:prstClr val="black"/>
                </a:solidFill>
                <a:effectLst/>
                <a:uLnTx/>
                <a:uFillTx/>
                <a:ea typeface="+mn-ea"/>
                <a:cs typeface="+mn-cs"/>
              </a:rPr>
              <a:t>unternehmensindividuellen Steuersätzen </a:t>
            </a:r>
            <a:r>
              <a:rPr kumimoji="0" lang="de-DE" sz="1800" i="0" u="none" strike="noStrike" kern="1200" cap="none" spc="0" normalizeH="0" baseline="0" noProof="0" dirty="0">
                <a:ln>
                  <a:noFill/>
                </a:ln>
                <a:solidFill>
                  <a:prstClr val="black"/>
                </a:solidFill>
                <a:effectLst/>
                <a:uLnTx/>
                <a:uFillTx/>
                <a:ea typeface="+mn-ea"/>
                <a:cs typeface="+mn-cs"/>
              </a:rPr>
              <a:t>zum Zeitpunkt des Abbaus der Differenzen zu bewerten und nicht abzuzinsen. </a:t>
            </a:r>
          </a:p>
          <a:p>
            <a:pPr marL="285750" indent="-285750">
              <a:lnSpc>
                <a:spcPct val="150000"/>
              </a:lnSpc>
              <a:buFont typeface="Wingdings" panose="05000000000000000000" pitchFamily="2" charset="2"/>
              <a:buChar char="§"/>
              <a:defRPr/>
            </a:pPr>
            <a:r>
              <a:rPr lang="de-DE" sz="1800" dirty="0"/>
              <a:t>Für die Berechnung einer voraussichtlichen künftigen Steuerbelastung sind bestehende passive Differenzen zunächst mit aktiven Differenzen aus Vermögensgegenständen, Schulden oder Rechnungsabgrenzungsposten </a:t>
            </a:r>
            <a:r>
              <a:rPr lang="de-DE" sz="1800" b="1" dirty="0"/>
              <a:t>zu verrechnen</a:t>
            </a:r>
            <a:r>
              <a:rPr lang="de-DE" sz="1800" dirty="0"/>
              <a:t>.</a:t>
            </a:r>
          </a:p>
          <a:p>
            <a:pPr marL="285750" indent="-285750">
              <a:lnSpc>
                <a:spcPct val="150000"/>
              </a:lnSpc>
              <a:buFont typeface="Wingdings" panose="05000000000000000000" pitchFamily="2" charset="2"/>
              <a:buChar char="§"/>
              <a:defRPr/>
            </a:pPr>
            <a:r>
              <a:rPr lang="de-DE" sz="1800" dirty="0"/>
              <a:t>Ein daraus verbleibender Passivüberhang ist durch Vorteile aus verrechenbaren </a:t>
            </a:r>
            <a:r>
              <a:rPr lang="de-DE" sz="1800" b="1" dirty="0"/>
              <a:t>steuerlichen Verlustvorträgen </a:t>
            </a:r>
            <a:r>
              <a:rPr lang="de-DE" sz="1800" dirty="0"/>
              <a:t>zu reduzieren. </a:t>
            </a:r>
          </a:p>
        </p:txBody>
      </p:sp>
      <p:sp>
        <p:nvSpPr>
          <p:cNvPr id="8" name="Foliennummernplatzhalter 1">
            <a:extLst>
              <a:ext uri="{FF2B5EF4-FFF2-40B4-BE49-F238E27FC236}">
                <a16:creationId xmlns:a16="http://schemas.microsoft.com/office/drawing/2014/main" id="{91C9151E-5D9F-DDA9-CC5F-E4653347BE2B}"/>
              </a:ext>
            </a:extLst>
          </p:cNvPr>
          <p:cNvSpPr>
            <a:spLocks noGrp="1"/>
          </p:cNvSpPr>
          <p:nvPr>
            <p:ph type="sldNum" sz="quarter" idx="12"/>
          </p:nvPr>
        </p:nvSpPr>
        <p:spPr bwMode="auto">
          <a:xfrm>
            <a:off x="11136000" y="6314303"/>
            <a:ext cx="539450" cy="360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Heiti SC Light"/>
                <a:cs typeface="Heiti SC Light"/>
              </a:defRPr>
            </a:lvl1pPr>
            <a:lvl2pPr marL="742950" indent="-285750">
              <a:defRPr>
                <a:solidFill>
                  <a:schemeClr val="tx1"/>
                </a:solidFill>
                <a:latin typeface="Arial" panose="020B0604020202020204" pitchFamily="34" charset="0"/>
                <a:ea typeface="Heiti SC Light"/>
                <a:cs typeface="Heiti SC Light"/>
              </a:defRPr>
            </a:lvl2pPr>
            <a:lvl3pPr marL="1143000" indent="-228600">
              <a:defRPr>
                <a:solidFill>
                  <a:schemeClr val="tx1"/>
                </a:solidFill>
                <a:latin typeface="Arial" panose="020B0604020202020204" pitchFamily="34" charset="0"/>
                <a:ea typeface="Heiti SC Light"/>
                <a:cs typeface="Heiti SC Light"/>
              </a:defRPr>
            </a:lvl3pPr>
            <a:lvl4pPr marL="1600200" indent="-228600">
              <a:defRPr>
                <a:solidFill>
                  <a:schemeClr val="tx1"/>
                </a:solidFill>
                <a:latin typeface="Arial" panose="020B0604020202020204" pitchFamily="34" charset="0"/>
                <a:ea typeface="Heiti SC Light"/>
                <a:cs typeface="Heiti SC Light"/>
              </a:defRPr>
            </a:lvl4pPr>
            <a:lvl5pPr marL="2057400" indent="-228600">
              <a:defRPr>
                <a:solidFill>
                  <a:schemeClr val="tx1"/>
                </a:solidFill>
                <a:latin typeface="Arial" panose="020B0604020202020204" pitchFamily="34" charset="0"/>
                <a:ea typeface="Heiti SC Light"/>
                <a:cs typeface="Heiti SC Light"/>
              </a:defRPr>
            </a:lvl5pPr>
            <a:lvl6pPr marL="25146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6pPr>
            <a:lvl7pPr marL="29718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7pPr>
            <a:lvl8pPr marL="34290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8pPr>
            <a:lvl9pPr marL="38862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B999D42-D691-4D9A-B55C-EAAFEFB015DE}" type="slidenum">
              <a:rPr kumimoji="0" lang="en-US" altLang="de-DE" sz="800" b="0" i="0" u="none" strike="noStrike" kern="1200" cap="none" spc="0" normalizeH="0" baseline="0" noProof="0" smtClean="0">
                <a:ln>
                  <a:noFill/>
                </a:ln>
                <a:solidFill>
                  <a:prstClr val="black"/>
                </a:solidFill>
                <a:effectLst/>
                <a:uLnTx/>
                <a:uFillTx/>
                <a:latin typeface="Open Sans"/>
                <a:ea typeface="Heiti SC Light"/>
                <a:sym typeface="Gill Sans" charset="0"/>
              </a:rPr>
              <a:pPr marL="0" marR="0" lvl="0" indent="0" algn="l" defTabSz="914400" rtl="0" eaLnBrk="1" fontAlgn="base" latinLnBrk="0" hangingPunct="1">
                <a:lnSpc>
                  <a:spcPct val="100000"/>
                </a:lnSpc>
                <a:spcBef>
                  <a:spcPct val="0"/>
                </a:spcBef>
                <a:spcAft>
                  <a:spcPct val="0"/>
                </a:spcAft>
                <a:buClrTx/>
                <a:buSzTx/>
                <a:buFontTx/>
                <a:buNone/>
                <a:tabLst/>
                <a:defRPr/>
              </a:pPr>
              <a:t>12</a:t>
            </a:fld>
            <a:endParaRPr kumimoji="0" lang="en-US" altLang="de-DE" sz="800" b="0" i="0" u="none" strike="noStrike" kern="1200" cap="none" spc="0" normalizeH="0" baseline="0" noProof="0" dirty="0">
              <a:ln>
                <a:noFill/>
              </a:ln>
              <a:solidFill>
                <a:prstClr val="black"/>
              </a:solidFill>
              <a:effectLst/>
              <a:uLnTx/>
              <a:uFillTx/>
              <a:latin typeface="Open Sans"/>
              <a:ea typeface="Heiti SC Light"/>
              <a:sym typeface="Gill Sans" charset="0"/>
            </a:endParaRPr>
          </a:p>
        </p:txBody>
      </p:sp>
      <p:pic>
        <p:nvPicPr>
          <p:cNvPr id="4" name="Grafik 3">
            <a:extLst>
              <a:ext uri="{FF2B5EF4-FFF2-40B4-BE49-F238E27FC236}">
                <a16:creationId xmlns:a16="http://schemas.microsoft.com/office/drawing/2014/main" id="{4258D872-FA21-2E57-5B9A-B9CCAEF7ECCC}"/>
              </a:ext>
            </a:extLst>
          </p:cNvPr>
          <p:cNvPicPr>
            <a:picLocks noChangeAspect="1"/>
          </p:cNvPicPr>
          <p:nvPr/>
        </p:nvPicPr>
        <p:blipFill>
          <a:blip r:embed="rId2"/>
          <a:stretch>
            <a:fillRect/>
          </a:stretch>
        </p:blipFill>
        <p:spPr>
          <a:xfrm>
            <a:off x="7622935" y="818650"/>
            <a:ext cx="4305713" cy="5346654"/>
          </a:xfrm>
          <a:prstGeom prst="rect">
            <a:avLst/>
          </a:prstGeom>
        </p:spPr>
      </p:pic>
    </p:spTree>
    <p:extLst>
      <p:ext uri="{BB962C8B-B14F-4D97-AF65-F5344CB8AC3E}">
        <p14:creationId xmlns:p14="http://schemas.microsoft.com/office/powerpoint/2010/main" val="881674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1DCD33-B600-141D-4A5D-F08CF78EA3F0}"/>
              </a:ext>
            </a:extLst>
          </p:cNvPr>
          <p:cNvSpPr>
            <a:spLocks noGrp="1"/>
          </p:cNvSpPr>
          <p:nvPr>
            <p:ph type="title"/>
          </p:nvPr>
        </p:nvSpPr>
        <p:spPr>
          <a:xfrm>
            <a:off x="516000" y="3933056"/>
            <a:ext cx="5796024" cy="2088232"/>
          </a:xfrm>
        </p:spPr>
        <p:txBody>
          <a:bodyPr/>
          <a:lstStyle/>
          <a:p>
            <a:pPr>
              <a:lnSpc>
                <a:spcPct val="100000"/>
              </a:lnSpc>
              <a:spcBef>
                <a:spcPts val="1200"/>
              </a:spcBef>
              <a:spcAft>
                <a:spcPts val="1200"/>
              </a:spcAft>
            </a:pPr>
            <a:r>
              <a:rPr lang="de-DE" sz="2800" dirty="0"/>
              <a:t>Einzelfragen zur Immobilienbewertung</a:t>
            </a:r>
          </a:p>
        </p:txBody>
      </p:sp>
      <p:sp>
        <p:nvSpPr>
          <p:cNvPr id="5" name="Foliennummernplatzhalter 4">
            <a:extLst>
              <a:ext uri="{FF2B5EF4-FFF2-40B4-BE49-F238E27FC236}">
                <a16:creationId xmlns:a16="http://schemas.microsoft.com/office/drawing/2014/main" id="{C5060743-35AC-AA64-7C21-085EB22388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4B4EE0-1255-4C4D-93F1-26AC3979C234}" type="slidenum">
              <a:rPr kumimoji="0" lang="de-DE" sz="800" b="0" i="0" u="none" strike="noStrike" kern="1200" cap="none" spc="0" normalizeH="0" baseline="0" noProof="0" smtClean="0">
                <a:ln>
                  <a:noFill/>
                </a:ln>
                <a:solidFill>
                  <a:prstClr val="white"/>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e-DE" sz="800" b="0" i="0" u="none" strike="noStrike" kern="1200" cap="none" spc="0" normalizeH="0" baseline="0" noProof="0">
              <a:ln>
                <a:noFill/>
              </a:ln>
              <a:solidFill>
                <a:prstClr val="white"/>
              </a:solidFill>
              <a:effectLst/>
              <a:uLnTx/>
              <a:uFillTx/>
              <a:latin typeface="Open Sans"/>
              <a:ea typeface="+mn-ea"/>
              <a:cs typeface="+mn-cs"/>
            </a:endParaRPr>
          </a:p>
        </p:txBody>
      </p:sp>
    </p:spTree>
    <p:extLst>
      <p:ext uri="{BB962C8B-B14F-4D97-AF65-F5344CB8AC3E}">
        <p14:creationId xmlns:p14="http://schemas.microsoft.com/office/powerpoint/2010/main" val="3017544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6A6BA-0AD9-A211-4136-D912A579BD7A}"/>
            </a:ext>
          </a:extLst>
        </p:cNvPr>
        <p:cNvGrpSpPr/>
        <p:nvPr/>
      </p:nvGrpSpPr>
      <p:grpSpPr>
        <a:xfrm>
          <a:off x="0" y="0"/>
          <a:ext cx="0" cy="0"/>
          <a:chOff x="0" y="0"/>
          <a:chExt cx="0" cy="0"/>
        </a:xfrm>
      </p:grpSpPr>
      <p:sp>
        <p:nvSpPr>
          <p:cNvPr id="11267" name="Rectangle 5">
            <a:extLst>
              <a:ext uri="{FF2B5EF4-FFF2-40B4-BE49-F238E27FC236}">
                <a16:creationId xmlns:a16="http://schemas.microsoft.com/office/drawing/2014/main" id="{C689AD29-10EC-0EE6-7F71-701C24C933AC}"/>
              </a:ext>
            </a:extLst>
          </p:cNvPr>
          <p:cNvSpPr>
            <a:spLocks noGrp="1" noChangeArrowheads="1"/>
          </p:cNvSpPr>
          <p:nvPr>
            <p:ph type="title"/>
          </p:nvPr>
        </p:nvSpPr>
        <p:spPr/>
        <p:txBody>
          <a:bodyPr/>
          <a:lstStyle/>
          <a:p>
            <a:pPr>
              <a:defRPr/>
            </a:pPr>
            <a:r>
              <a:rPr lang="de-DE" dirty="0"/>
              <a:t>Einzelfragen zur Immobilienbewertung – Anschaffungsnebenkosten</a:t>
            </a:r>
          </a:p>
        </p:txBody>
      </p:sp>
      <p:sp>
        <p:nvSpPr>
          <p:cNvPr id="2" name="Textplatzhalter 1">
            <a:extLst>
              <a:ext uri="{FF2B5EF4-FFF2-40B4-BE49-F238E27FC236}">
                <a16:creationId xmlns:a16="http://schemas.microsoft.com/office/drawing/2014/main" id="{3AFD4B78-E2EC-56F9-4D20-AF248E1D21FA}"/>
              </a:ext>
            </a:extLst>
          </p:cNvPr>
          <p:cNvSpPr>
            <a:spLocks noGrp="1"/>
          </p:cNvSpPr>
          <p:nvPr>
            <p:ph type="body" sz="quarter" idx="13"/>
          </p:nvPr>
        </p:nvSpPr>
        <p:spPr>
          <a:xfrm>
            <a:off x="514289" y="1772816"/>
            <a:ext cx="7956264" cy="4320480"/>
          </a:xfrm>
        </p:spPr>
        <p:txBody>
          <a:bodyPr/>
          <a:lstStyle/>
          <a:p>
            <a:pPr>
              <a:spcBef>
                <a:spcPts val="600"/>
              </a:spcBef>
              <a:spcAft>
                <a:spcPts val="600"/>
              </a:spcAft>
              <a:buNone/>
            </a:pPr>
            <a:r>
              <a:rPr lang="de-DE" sz="2000" b="1" dirty="0"/>
              <a:t>Aktivierung von Anschaffungsnebenkosten</a:t>
            </a:r>
          </a:p>
          <a:p>
            <a:pPr marL="342900" indent="-342900">
              <a:spcBef>
                <a:spcPts val="600"/>
              </a:spcBef>
              <a:spcAft>
                <a:spcPts val="600"/>
              </a:spcAft>
              <a:buFont typeface="Wingdings" panose="05000000000000000000" pitchFamily="2" charset="2"/>
              <a:buChar char="§"/>
            </a:pPr>
            <a:r>
              <a:rPr lang="de-DE" sz="2000" b="1" dirty="0"/>
              <a:t>Beispiel</a:t>
            </a:r>
            <a:r>
              <a:rPr lang="de-DE" sz="2000" dirty="0"/>
              <a:t>:</a:t>
            </a:r>
            <a:br>
              <a:rPr lang="de-DE" sz="2000" dirty="0"/>
            </a:br>
            <a:r>
              <a:rPr lang="de-DE" sz="2000" dirty="0"/>
              <a:t>Ein bilanzierendes Unternehmen erwirbt ein </a:t>
            </a:r>
            <a:r>
              <a:rPr lang="de-DE" sz="2000" b="1" dirty="0"/>
              <a:t>unbebautes Grundstück </a:t>
            </a:r>
            <a:r>
              <a:rPr lang="de-DE" sz="2000" dirty="0"/>
              <a:t>für 400.000 EUR. Der Kaufpreis des Grund und Bodens entspricht dem aktuellem Bodenwert und dem laut Gutachten ermittelten „Marktwert“. Darüber hinaus  sind dem Erwerber Anschaffungsnebenkosten in Höhe von 50.000 EUR angefallen.</a:t>
            </a:r>
          </a:p>
          <a:p>
            <a:pPr marL="342900" indent="-342900">
              <a:spcBef>
                <a:spcPts val="600"/>
              </a:spcBef>
              <a:spcAft>
                <a:spcPts val="600"/>
              </a:spcAft>
              <a:buFont typeface="Wingdings" panose="05000000000000000000" pitchFamily="2" charset="2"/>
              <a:buChar char="§"/>
            </a:pPr>
            <a:r>
              <a:rPr lang="de-DE" sz="2000" b="1" dirty="0"/>
              <a:t>Frage</a:t>
            </a:r>
            <a:r>
              <a:rPr lang="de-DE" sz="2000" dirty="0"/>
              <a:t>: Ist in Höhe der Differenz von 50 TEUR, die allein aus der Aktivierung der Anschaffungsnebenkosten resultiert, eine außerplanmäßige Abschreibung vorzunehmen?</a:t>
            </a:r>
            <a:br>
              <a:rPr lang="de-DE" sz="2000" b="1" dirty="0"/>
            </a:br>
            <a:endParaRPr lang="de-DE" sz="2000" b="1" dirty="0"/>
          </a:p>
        </p:txBody>
      </p:sp>
      <p:sp>
        <p:nvSpPr>
          <p:cNvPr id="8" name="Foliennummernplatzhalter 1">
            <a:extLst>
              <a:ext uri="{FF2B5EF4-FFF2-40B4-BE49-F238E27FC236}">
                <a16:creationId xmlns:a16="http://schemas.microsoft.com/office/drawing/2014/main" id="{A8CD7CEF-20E9-CB43-BD22-F3254AB94219}"/>
              </a:ext>
            </a:extLst>
          </p:cNvPr>
          <p:cNvSpPr>
            <a:spLocks noGrp="1"/>
          </p:cNvSpPr>
          <p:nvPr>
            <p:ph type="sldNum" sz="quarter" idx="12"/>
          </p:nvPr>
        </p:nvSpPr>
        <p:spPr bwMode="auto">
          <a:xfrm>
            <a:off x="11136000" y="6314303"/>
            <a:ext cx="539450" cy="360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Heiti SC Light"/>
                <a:cs typeface="Heiti SC Light"/>
              </a:defRPr>
            </a:lvl1pPr>
            <a:lvl2pPr marL="742950" indent="-285750">
              <a:defRPr>
                <a:solidFill>
                  <a:schemeClr val="tx1"/>
                </a:solidFill>
                <a:latin typeface="Arial" panose="020B0604020202020204" pitchFamily="34" charset="0"/>
                <a:ea typeface="Heiti SC Light"/>
                <a:cs typeface="Heiti SC Light"/>
              </a:defRPr>
            </a:lvl2pPr>
            <a:lvl3pPr marL="1143000" indent="-228600">
              <a:defRPr>
                <a:solidFill>
                  <a:schemeClr val="tx1"/>
                </a:solidFill>
                <a:latin typeface="Arial" panose="020B0604020202020204" pitchFamily="34" charset="0"/>
                <a:ea typeface="Heiti SC Light"/>
                <a:cs typeface="Heiti SC Light"/>
              </a:defRPr>
            </a:lvl3pPr>
            <a:lvl4pPr marL="1600200" indent="-228600">
              <a:defRPr>
                <a:solidFill>
                  <a:schemeClr val="tx1"/>
                </a:solidFill>
                <a:latin typeface="Arial" panose="020B0604020202020204" pitchFamily="34" charset="0"/>
                <a:ea typeface="Heiti SC Light"/>
                <a:cs typeface="Heiti SC Light"/>
              </a:defRPr>
            </a:lvl4pPr>
            <a:lvl5pPr marL="2057400" indent="-228600">
              <a:defRPr>
                <a:solidFill>
                  <a:schemeClr val="tx1"/>
                </a:solidFill>
                <a:latin typeface="Arial" panose="020B0604020202020204" pitchFamily="34" charset="0"/>
                <a:ea typeface="Heiti SC Light"/>
                <a:cs typeface="Heiti SC Light"/>
              </a:defRPr>
            </a:lvl5pPr>
            <a:lvl6pPr marL="25146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6pPr>
            <a:lvl7pPr marL="29718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7pPr>
            <a:lvl8pPr marL="34290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8pPr>
            <a:lvl9pPr marL="38862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B999D42-D691-4D9A-B55C-EAAFEFB015DE}" type="slidenum">
              <a:rPr kumimoji="0" lang="en-US" altLang="de-DE" sz="800" b="0" i="0" u="none" strike="noStrike" kern="1200" cap="none" spc="0" normalizeH="0" baseline="0" noProof="0" smtClean="0">
                <a:ln>
                  <a:noFill/>
                </a:ln>
                <a:solidFill>
                  <a:prstClr val="black"/>
                </a:solidFill>
                <a:effectLst/>
                <a:uLnTx/>
                <a:uFillTx/>
                <a:latin typeface="Open Sans"/>
                <a:ea typeface="Heiti SC Light"/>
                <a:sym typeface="Gill Sans" charset="0"/>
              </a:rPr>
              <a:pPr marL="0" marR="0" lvl="0" indent="0" algn="l" defTabSz="914400" rtl="0" eaLnBrk="1" fontAlgn="base" latinLnBrk="0" hangingPunct="1">
                <a:lnSpc>
                  <a:spcPct val="100000"/>
                </a:lnSpc>
                <a:spcBef>
                  <a:spcPct val="0"/>
                </a:spcBef>
                <a:spcAft>
                  <a:spcPct val="0"/>
                </a:spcAft>
                <a:buClrTx/>
                <a:buSzTx/>
                <a:buFontTx/>
                <a:buNone/>
                <a:tabLst/>
                <a:defRPr/>
              </a:pPr>
              <a:t>14</a:t>
            </a:fld>
            <a:endParaRPr kumimoji="0" lang="en-US" altLang="de-DE" sz="800" b="0" i="0" u="none" strike="noStrike" kern="1200" cap="none" spc="0" normalizeH="0" baseline="0" noProof="0" dirty="0">
              <a:ln>
                <a:noFill/>
              </a:ln>
              <a:solidFill>
                <a:prstClr val="black"/>
              </a:solidFill>
              <a:effectLst/>
              <a:uLnTx/>
              <a:uFillTx/>
              <a:latin typeface="Open Sans"/>
              <a:ea typeface="Heiti SC Light"/>
              <a:sym typeface="Gill Sans" charset="0"/>
            </a:endParaRPr>
          </a:p>
        </p:txBody>
      </p:sp>
      <p:pic>
        <p:nvPicPr>
          <p:cNvPr id="4" name="Grafik 3">
            <a:extLst>
              <a:ext uri="{FF2B5EF4-FFF2-40B4-BE49-F238E27FC236}">
                <a16:creationId xmlns:a16="http://schemas.microsoft.com/office/drawing/2014/main" id="{09C55F74-93FB-2663-03B4-FA0EAEBE02B7}"/>
              </a:ext>
            </a:extLst>
          </p:cNvPr>
          <p:cNvPicPr>
            <a:picLocks noChangeAspect="1"/>
          </p:cNvPicPr>
          <p:nvPr/>
        </p:nvPicPr>
        <p:blipFill>
          <a:blip r:embed="rId2"/>
          <a:stretch>
            <a:fillRect/>
          </a:stretch>
        </p:blipFill>
        <p:spPr>
          <a:xfrm>
            <a:off x="8609338" y="1844824"/>
            <a:ext cx="3247302" cy="4213076"/>
          </a:xfrm>
          <a:prstGeom prst="rect">
            <a:avLst/>
          </a:prstGeom>
        </p:spPr>
      </p:pic>
    </p:spTree>
    <p:extLst>
      <p:ext uri="{BB962C8B-B14F-4D97-AF65-F5344CB8AC3E}">
        <p14:creationId xmlns:p14="http://schemas.microsoft.com/office/powerpoint/2010/main" val="2493694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AE38E-719B-A31C-3C17-604B74BA6E87}"/>
            </a:ext>
          </a:extLst>
        </p:cNvPr>
        <p:cNvGrpSpPr/>
        <p:nvPr/>
      </p:nvGrpSpPr>
      <p:grpSpPr>
        <a:xfrm>
          <a:off x="0" y="0"/>
          <a:ext cx="0" cy="0"/>
          <a:chOff x="0" y="0"/>
          <a:chExt cx="0" cy="0"/>
        </a:xfrm>
      </p:grpSpPr>
      <p:sp>
        <p:nvSpPr>
          <p:cNvPr id="11267" name="Rectangle 5">
            <a:extLst>
              <a:ext uri="{FF2B5EF4-FFF2-40B4-BE49-F238E27FC236}">
                <a16:creationId xmlns:a16="http://schemas.microsoft.com/office/drawing/2014/main" id="{A80ACF56-C24A-5B89-82D0-24CF92243C42}"/>
              </a:ext>
            </a:extLst>
          </p:cNvPr>
          <p:cNvSpPr>
            <a:spLocks noGrp="1" noChangeArrowheads="1"/>
          </p:cNvSpPr>
          <p:nvPr>
            <p:ph type="title"/>
          </p:nvPr>
        </p:nvSpPr>
        <p:spPr/>
        <p:txBody>
          <a:bodyPr/>
          <a:lstStyle/>
          <a:p>
            <a:pPr>
              <a:defRPr/>
            </a:pPr>
            <a:r>
              <a:rPr lang="de-DE" dirty="0"/>
              <a:t>Einzelfragen zur Immobilienbewertung – Anschaffungsnebenkosten</a:t>
            </a:r>
          </a:p>
        </p:txBody>
      </p:sp>
      <p:sp>
        <p:nvSpPr>
          <p:cNvPr id="2" name="Textplatzhalter 1">
            <a:extLst>
              <a:ext uri="{FF2B5EF4-FFF2-40B4-BE49-F238E27FC236}">
                <a16:creationId xmlns:a16="http://schemas.microsoft.com/office/drawing/2014/main" id="{E9B562CB-1A81-5EC6-9F4E-500A7D0CAB5C}"/>
              </a:ext>
            </a:extLst>
          </p:cNvPr>
          <p:cNvSpPr>
            <a:spLocks noGrp="1"/>
          </p:cNvSpPr>
          <p:nvPr>
            <p:ph type="body" sz="quarter" idx="13"/>
          </p:nvPr>
        </p:nvSpPr>
        <p:spPr>
          <a:xfrm>
            <a:off x="516000" y="1772816"/>
            <a:ext cx="10980600" cy="4464496"/>
          </a:xfrm>
        </p:spPr>
        <p:txBody>
          <a:bodyPr/>
          <a:lstStyle/>
          <a:p>
            <a:pPr marL="342900" indent="-342900">
              <a:buFont typeface="Wingdings" panose="05000000000000000000" pitchFamily="2" charset="2"/>
              <a:buChar char="§"/>
            </a:pPr>
            <a:r>
              <a:rPr lang="de-DE" sz="2000" b="1" dirty="0"/>
              <a:t>Antwort</a:t>
            </a:r>
            <a:r>
              <a:rPr lang="de-DE" sz="2000" dirty="0"/>
              <a:t>: Zu den Anschaffungskosten gehören auch die Nebenkosten (§ 255 Abs. 1 Satz 1 und 2 HGB), d. h. sie sind bei der Ermittlung des handelsbilanziellen Buchwerts bei Zugang der Immobilie zu berücksichtigen.</a:t>
            </a:r>
          </a:p>
          <a:p>
            <a:pPr marL="342900" indent="-342900">
              <a:buFont typeface="Wingdings" panose="05000000000000000000" pitchFamily="2" charset="2"/>
              <a:buChar char="§"/>
            </a:pPr>
            <a:r>
              <a:rPr lang="de-DE" sz="2000" dirty="0"/>
              <a:t>Bei dem im Gutachten ermittelten intersubjektiv nachprüfbaren Wert der Immobilie (Marktwert) handelt es sich um einen typisierten Wert aus der Perspektive eines beliebigen Eigentümers, der bei unbebauten Grundstücken auf dem Bodenrichtwert basiert. </a:t>
            </a:r>
          </a:p>
          <a:p>
            <a:pPr marL="342900" indent="-342900">
              <a:buFont typeface="Wingdings" panose="05000000000000000000" pitchFamily="2" charset="2"/>
              <a:buChar char="§"/>
            </a:pPr>
            <a:r>
              <a:rPr lang="de-DE" sz="2000" dirty="0"/>
              <a:t>Dieser Wert berücksichtigt </a:t>
            </a:r>
            <a:r>
              <a:rPr lang="de-DE" sz="2000" b="1" dirty="0"/>
              <a:t>keine Transaktions- bzw. Anschaffungsnebenkosten</a:t>
            </a:r>
            <a:r>
              <a:rPr lang="de-DE" sz="2000" dirty="0"/>
              <a:t>. </a:t>
            </a:r>
          </a:p>
          <a:p>
            <a:pPr marL="342900" indent="-342900">
              <a:buFont typeface="Wingdings" panose="05000000000000000000" pitchFamily="2" charset="2"/>
              <a:buChar char="§"/>
            </a:pPr>
            <a:r>
              <a:rPr lang="de-DE" sz="2000" dirty="0"/>
              <a:t>Aus Sicht des IFA ist die Vornahme einer außerplanmäßigen Abschreibung aufgrund aktivierter Transaktions- bzw. Anschaffungsnebenkosten </a:t>
            </a:r>
            <a:r>
              <a:rPr lang="de-DE" sz="2000" b="1" dirty="0"/>
              <a:t>nicht gerechtfertigt</a:t>
            </a:r>
            <a:r>
              <a:rPr lang="de-DE" sz="2000" dirty="0"/>
              <a:t>, solange der Bilanzierende beabsichtigt, den Vermögensgegenstand </a:t>
            </a:r>
            <a:r>
              <a:rPr lang="de-DE" sz="2000" b="1" dirty="0"/>
              <a:t>dauerhaft zu nutzen </a:t>
            </a:r>
            <a:r>
              <a:rPr lang="de-DE" sz="2000" dirty="0"/>
              <a:t>und insoweit nicht der Veräußerungswert angesetzt werden muss.</a:t>
            </a:r>
          </a:p>
        </p:txBody>
      </p:sp>
      <p:sp>
        <p:nvSpPr>
          <p:cNvPr id="8" name="Foliennummernplatzhalter 1">
            <a:extLst>
              <a:ext uri="{FF2B5EF4-FFF2-40B4-BE49-F238E27FC236}">
                <a16:creationId xmlns:a16="http://schemas.microsoft.com/office/drawing/2014/main" id="{1F7F34D9-1251-B586-D712-941EE92D5BF3}"/>
              </a:ext>
            </a:extLst>
          </p:cNvPr>
          <p:cNvSpPr>
            <a:spLocks noGrp="1"/>
          </p:cNvSpPr>
          <p:nvPr>
            <p:ph type="sldNum" sz="quarter" idx="12"/>
          </p:nvPr>
        </p:nvSpPr>
        <p:spPr bwMode="auto">
          <a:xfrm>
            <a:off x="11136000" y="6314303"/>
            <a:ext cx="539450" cy="360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Heiti SC Light"/>
                <a:cs typeface="Heiti SC Light"/>
              </a:defRPr>
            </a:lvl1pPr>
            <a:lvl2pPr marL="742950" indent="-285750">
              <a:defRPr>
                <a:solidFill>
                  <a:schemeClr val="tx1"/>
                </a:solidFill>
                <a:latin typeface="Arial" panose="020B0604020202020204" pitchFamily="34" charset="0"/>
                <a:ea typeface="Heiti SC Light"/>
                <a:cs typeface="Heiti SC Light"/>
              </a:defRPr>
            </a:lvl2pPr>
            <a:lvl3pPr marL="1143000" indent="-228600">
              <a:defRPr>
                <a:solidFill>
                  <a:schemeClr val="tx1"/>
                </a:solidFill>
                <a:latin typeface="Arial" panose="020B0604020202020204" pitchFamily="34" charset="0"/>
                <a:ea typeface="Heiti SC Light"/>
                <a:cs typeface="Heiti SC Light"/>
              </a:defRPr>
            </a:lvl3pPr>
            <a:lvl4pPr marL="1600200" indent="-228600">
              <a:defRPr>
                <a:solidFill>
                  <a:schemeClr val="tx1"/>
                </a:solidFill>
                <a:latin typeface="Arial" panose="020B0604020202020204" pitchFamily="34" charset="0"/>
                <a:ea typeface="Heiti SC Light"/>
                <a:cs typeface="Heiti SC Light"/>
              </a:defRPr>
            </a:lvl4pPr>
            <a:lvl5pPr marL="2057400" indent="-228600">
              <a:defRPr>
                <a:solidFill>
                  <a:schemeClr val="tx1"/>
                </a:solidFill>
                <a:latin typeface="Arial" panose="020B0604020202020204" pitchFamily="34" charset="0"/>
                <a:ea typeface="Heiti SC Light"/>
                <a:cs typeface="Heiti SC Light"/>
              </a:defRPr>
            </a:lvl5pPr>
            <a:lvl6pPr marL="25146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6pPr>
            <a:lvl7pPr marL="29718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7pPr>
            <a:lvl8pPr marL="34290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8pPr>
            <a:lvl9pPr marL="38862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B999D42-D691-4D9A-B55C-EAAFEFB015DE}" type="slidenum">
              <a:rPr kumimoji="0" lang="en-US" altLang="de-DE" sz="800" b="0" i="0" u="none" strike="noStrike" kern="1200" cap="none" spc="0" normalizeH="0" baseline="0" noProof="0" smtClean="0">
                <a:ln>
                  <a:noFill/>
                </a:ln>
                <a:solidFill>
                  <a:prstClr val="black"/>
                </a:solidFill>
                <a:effectLst/>
                <a:uLnTx/>
                <a:uFillTx/>
                <a:latin typeface="Open Sans"/>
                <a:ea typeface="Heiti SC Light"/>
                <a:sym typeface="Gill Sans" charset="0"/>
              </a:rPr>
              <a:pPr marL="0" marR="0" lvl="0" indent="0" algn="l" defTabSz="914400" rtl="0" eaLnBrk="1" fontAlgn="base" latinLnBrk="0" hangingPunct="1">
                <a:lnSpc>
                  <a:spcPct val="100000"/>
                </a:lnSpc>
                <a:spcBef>
                  <a:spcPct val="0"/>
                </a:spcBef>
                <a:spcAft>
                  <a:spcPct val="0"/>
                </a:spcAft>
                <a:buClrTx/>
                <a:buSzTx/>
                <a:buFontTx/>
                <a:buNone/>
                <a:tabLst/>
                <a:defRPr/>
              </a:pPr>
              <a:t>15</a:t>
            </a:fld>
            <a:endParaRPr kumimoji="0" lang="en-US" altLang="de-DE" sz="800" b="0" i="0" u="none" strike="noStrike" kern="1200" cap="none" spc="0" normalizeH="0" baseline="0" noProof="0" dirty="0">
              <a:ln>
                <a:noFill/>
              </a:ln>
              <a:solidFill>
                <a:prstClr val="black"/>
              </a:solidFill>
              <a:effectLst/>
              <a:uLnTx/>
              <a:uFillTx/>
              <a:latin typeface="Open Sans"/>
              <a:ea typeface="Heiti SC Light"/>
              <a:sym typeface="Gill Sans" charset="0"/>
            </a:endParaRPr>
          </a:p>
        </p:txBody>
      </p:sp>
    </p:spTree>
    <p:extLst>
      <p:ext uri="{BB962C8B-B14F-4D97-AF65-F5344CB8AC3E}">
        <p14:creationId xmlns:p14="http://schemas.microsoft.com/office/powerpoint/2010/main" val="1404448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D5608-8753-7641-EEA3-37C57EAAE4C6}"/>
            </a:ext>
          </a:extLst>
        </p:cNvPr>
        <p:cNvGrpSpPr/>
        <p:nvPr/>
      </p:nvGrpSpPr>
      <p:grpSpPr>
        <a:xfrm>
          <a:off x="0" y="0"/>
          <a:ext cx="0" cy="0"/>
          <a:chOff x="0" y="0"/>
          <a:chExt cx="0" cy="0"/>
        </a:xfrm>
      </p:grpSpPr>
      <p:sp>
        <p:nvSpPr>
          <p:cNvPr id="11267" name="Rectangle 5">
            <a:extLst>
              <a:ext uri="{FF2B5EF4-FFF2-40B4-BE49-F238E27FC236}">
                <a16:creationId xmlns:a16="http://schemas.microsoft.com/office/drawing/2014/main" id="{BCCF91C4-9AEF-15D0-3518-68679C127D1F}"/>
              </a:ext>
            </a:extLst>
          </p:cNvPr>
          <p:cNvSpPr>
            <a:spLocks noGrp="1" noChangeArrowheads="1"/>
          </p:cNvSpPr>
          <p:nvPr>
            <p:ph type="title"/>
          </p:nvPr>
        </p:nvSpPr>
        <p:spPr/>
        <p:txBody>
          <a:bodyPr/>
          <a:lstStyle/>
          <a:p>
            <a:pPr>
              <a:defRPr/>
            </a:pPr>
            <a:r>
              <a:rPr lang="de-DE" dirty="0"/>
              <a:t>Einzelfragen zur Immobilienbewertung – Aufteilung </a:t>
            </a:r>
            <a:br>
              <a:rPr lang="de-DE" dirty="0"/>
            </a:br>
            <a:r>
              <a:rPr lang="de-DE" dirty="0"/>
              <a:t>Grund und Boden und Gebäude</a:t>
            </a:r>
          </a:p>
        </p:txBody>
      </p:sp>
      <p:sp>
        <p:nvSpPr>
          <p:cNvPr id="2" name="Textplatzhalter 1">
            <a:extLst>
              <a:ext uri="{FF2B5EF4-FFF2-40B4-BE49-F238E27FC236}">
                <a16:creationId xmlns:a16="http://schemas.microsoft.com/office/drawing/2014/main" id="{E826284D-FEF9-3B02-4AC0-F2F5C86CDFD4}"/>
              </a:ext>
            </a:extLst>
          </p:cNvPr>
          <p:cNvSpPr>
            <a:spLocks noGrp="1"/>
          </p:cNvSpPr>
          <p:nvPr>
            <p:ph type="body" sz="quarter" idx="13"/>
          </p:nvPr>
        </p:nvSpPr>
        <p:spPr>
          <a:xfrm>
            <a:off x="516000" y="1772816"/>
            <a:ext cx="10980600" cy="4320480"/>
          </a:xfrm>
        </p:spPr>
        <p:txBody>
          <a:bodyPr/>
          <a:lstStyle/>
          <a:p>
            <a:pPr>
              <a:lnSpc>
                <a:spcPct val="150000"/>
              </a:lnSpc>
              <a:buNone/>
              <a:defRPr/>
            </a:pPr>
            <a:r>
              <a:rPr kumimoji="0" lang="de-DE" sz="2000" b="1" i="0" u="none" strike="noStrike" kern="1200" cap="none" spc="0" normalizeH="0" baseline="0" noProof="0" dirty="0">
                <a:ln>
                  <a:noFill/>
                </a:ln>
                <a:solidFill>
                  <a:prstClr val="black"/>
                </a:solidFill>
                <a:effectLst/>
                <a:uLnTx/>
                <a:uFillTx/>
                <a:ea typeface="+mn-ea"/>
                <a:cs typeface="+mn-cs"/>
              </a:rPr>
              <a:t>Beispiel</a:t>
            </a:r>
            <a:r>
              <a:rPr kumimoji="0" lang="de-DE" sz="2000" i="0" u="none" strike="noStrike" kern="1200" cap="none" spc="0" normalizeH="0" baseline="0" noProof="0" dirty="0">
                <a:ln>
                  <a:noFill/>
                </a:ln>
                <a:solidFill>
                  <a:prstClr val="black"/>
                </a:solidFill>
                <a:effectLst/>
                <a:uLnTx/>
                <a:uFillTx/>
                <a:ea typeface="+mn-ea"/>
                <a:cs typeface="+mn-cs"/>
              </a:rPr>
              <a:t>: Ein bilanzierendes Unternehmen erwirbt ein bebautes Grundstück für 1,5 Mio. EUR. Laut Kaufvertrag beträgt der Preis des Gebäudes 500 TEUR, der Rest des Kaufpreises entfällt auf das Grundstück. Der entrichtete Gesamtkaufpreis ist nach dem Grundsatz der Einzelbewertung auf die erworbenen Vermögensgegenstände – i.d.R. auf den Grund und Boden und das oder die aufstehende(n) Gebäude – aufzuteilen (IDW RS IFA 2, Tz. 13).</a:t>
            </a:r>
          </a:p>
          <a:p>
            <a:pPr>
              <a:lnSpc>
                <a:spcPct val="150000"/>
              </a:lnSpc>
              <a:buNone/>
              <a:defRPr/>
            </a:pPr>
            <a:endParaRPr kumimoji="0" lang="de-DE" sz="2000" b="1" i="0" u="none" strike="noStrike" kern="1200" cap="none" spc="0" normalizeH="0" baseline="0" noProof="0" dirty="0">
              <a:ln>
                <a:noFill/>
              </a:ln>
              <a:solidFill>
                <a:prstClr val="black"/>
              </a:solidFill>
              <a:effectLst/>
              <a:uLnTx/>
              <a:uFillTx/>
              <a:ea typeface="+mn-ea"/>
              <a:cs typeface="+mn-cs"/>
            </a:endParaRPr>
          </a:p>
          <a:p>
            <a:pPr>
              <a:lnSpc>
                <a:spcPct val="150000"/>
              </a:lnSpc>
              <a:buNone/>
              <a:defRPr/>
            </a:pPr>
            <a:r>
              <a:rPr kumimoji="0" lang="de-DE" sz="2000" b="1" i="0" u="none" strike="noStrike" kern="1200" cap="none" spc="0" normalizeH="0" baseline="0" noProof="0" dirty="0">
                <a:ln>
                  <a:noFill/>
                </a:ln>
                <a:solidFill>
                  <a:prstClr val="black"/>
                </a:solidFill>
                <a:effectLst/>
                <a:uLnTx/>
                <a:uFillTx/>
                <a:ea typeface="+mn-ea"/>
                <a:cs typeface="+mn-cs"/>
              </a:rPr>
              <a:t>Frage: </a:t>
            </a:r>
            <a:r>
              <a:rPr kumimoji="0" lang="de-DE" sz="2000" i="0" u="none" strike="noStrike" kern="1200" cap="none" spc="0" normalizeH="0" baseline="0" noProof="0" dirty="0">
                <a:ln>
                  <a:noFill/>
                </a:ln>
                <a:solidFill>
                  <a:prstClr val="black"/>
                </a:solidFill>
                <a:effectLst/>
                <a:uLnTx/>
                <a:uFillTx/>
                <a:ea typeface="+mn-ea"/>
                <a:cs typeface="+mn-cs"/>
              </a:rPr>
              <a:t>Kann für Zwecke der Ermittlung der Anschaffungskosten für die separat zu bilanzierenden Vermögensgegenständen „Grund und Boden“ und „Gebäude“ ggf. auf eine im Kaufvertrag enthaltene Aufteilung des Gesamtkaufpreises abgestellt werden?</a:t>
            </a:r>
            <a:br>
              <a:rPr lang="de-DE" sz="2000" b="1" dirty="0"/>
            </a:br>
            <a:endParaRPr lang="de-DE" sz="2000" b="1" dirty="0"/>
          </a:p>
        </p:txBody>
      </p:sp>
      <p:sp>
        <p:nvSpPr>
          <p:cNvPr id="8" name="Foliennummernplatzhalter 1">
            <a:extLst>
              <a:ext uri="{FF2B5EF4-FFF2-40B4-BE49-F238E27FC236}">
                <a16:creationId xmlns:a16="http://schemas.microsoft.com/office/drawing/2014/main" id="{EF846F2D-24A1-9852-276E-A596B52FC12D}"/>
              </a:ext>
            </a:extLst>
          </p:cNvPr>
          <p:cNvSpPr>
            <a:spLocks noGrp="1"/>
          </p:cNvSpPr>
          <p:nvPr>
            <p:ph type="sldNum" sz="quarter" idx="12"/>
          </p:nvPr>
        </p:nvSpPr>
        <p:spPr bwMode="auto">
          <a:xfrm>
            <a:off x="11136000" y="6314303"/>
            <a:ext cx="539450" cy="360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Heiti SC Light"/>
                <a:cs typeface="Heiti SC Light"/>
              </a:defRPr>
            </a:lvl1pPr>
            <a:lvl2pPr marL="742950" indent="-285750">
              <a:defRPr>
                <a:solidFill>
                  <a:schemeClr val="tx1"/>
                </a:solidFill>
                <a:latin typeface="Arial" panose="020B0604020202020204" pitchFamily="34" charset="0"/>
                <a:ea typeface="Heiti SC Light"/>
                <a:cs typeface="Heiti SC Light"/>
              </a:defRPr>
            </a:lvl2pPr>
            <a:lvl3pPr marL="1143000" indent="-228600">
              <a:defRPr>
                <a:solidFill>
                  <a:schemeClr val="tx1"/>
                </a:solidFill>
                <a:latin typeface="Arial" panose="020B0604020202020204" pitchFamily="34" charset="0"/>
                <a:ea typeface="Heiti SC Light"/>
                <a:cs typeface="Heiti SC Light"/>
              </a:defRPr>
            </a:lvl3pPr>
            <a:lvl4pPr marL="1600200" indent="-228600">
              <a:defRPr>
                <a:solidFill>
                  <a:schemeClr val="tx1"/>
                </a:solidFill>
                <a:latin typeface="Arial" panose="020B0604020202020204" pitchFamily="34" charset="0"/>
                <a:ea typeface="Heiti SC Light"/>
                <a:cs typeface="Heiti SC Light"/>
              </a:defRPr>
            </a:lvl4pPr>
            <a:lvl5pPr marL="2057400" indent="-228600">
              <a:defRPr>
                <a:solidFill>
                  <a:schemeClr val="tx1"/>
                </a:solidFill>
                <a:latin typeface="Arial" panose="020B0604020202020204" pitchFamily="34" charset="0"/>
                <a:ea typeface="Heiti SC Light"/>
                <a:cs typeface="Heiti SC Light"/>
              </a:defRPr>
            </a:lvl5pPr>
            <a:lvl6pPr marL="25146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6pPr>
            <a:lvl7pPr marL="29718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7pPr>
            <a:lvl8pPr marL="34290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8pPr>
            <a:lvl9pPr marL="38862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B999D42-D691-4D9A-B55C-EAAFEFB015DE}" type="slidenum">
              <a:rPr kumimoji="0" lang="en-US" altLang="de-DE" sz="800" b="0" i="0" u="none" strike="noStrike" kern="1200" cap="none" spc="0" normalizeH="0" baseline="0" noProof="0" smtClean="0">
                <a:ln>
                  <a:noFill/>
                </a:ln>
                <a:solidFill>
                  <a:prstClr val="black"/>
                </a:solidFill>
                <a:effectLst/>
                <a:uLnTx/>
                <a:uFillTx/>
                <a:latin typeface="Open Sans"/>
                <a:ea typeface="Heiti SC Light"/>
                <a:sym typeface="Gill Sans" charset="0"/>
              </a:rPr>
              <a:pPr marL="0" marR="0" lvl="0" indent="0" algn="l" defTabSz="914400" rtl="0" eaLnBrk="1" fontAlgn="base" latinLnBrk="0" hangingPunct="1">
                <a:lnSpc>
                  <a:spcPct val="100000"/>
                </a:lnSpc>
                <a:spcBef>
                  <a:spcPct val="0"/>
                </a:spcBef>
                <a:spcAft>
                  <a:spcPct val="0"/>
                </a:spcAft>
                <a:buClrTx/>
                <a:buSzTx/>
                <a:buFontTx/>
                <a:buNone/>
                <a:tabLst/>
                <a:defRPr/>
              </a:pPr>
              <a:t>16</a:t>
            </a:fld>
            <a:endParaRPr kumimoji="0" lang="en-US" altLang="de-DE" sz="800" b="0" i="0" u="none" strike="noStrike" kern="1200" cap="none" spc="0" normalizeH="0" baseline="0" noProof="0" dirty="0">
              <a:ln>
                <a:noFill/>
              </a:ln>
              <a:solidFill>
                <a:prstClr val="black"/>
              </a:solidFill>
              <a:effectLst/>
              <a:uLnTx/>
              <a:uFillTx/>
              <a:latin typeface="Open Sans"/>
              <a:ea typeface="Heiti SC Light"/>
              <a:sym typeface="Gill Sans" charset="0"/>
            </a:endParaRPr>
          </a:p>
        </p:txBody>
      </p:sp>
    </p:spTree>
    <p:extLst>
      <p:ext uri="{BB962C8B-B14F-4D97-AF65-F5344CB8AC3E}">
        <p14:creationId xmlns:p14="http://schemas.microsoft.com/office/powerpoint/2010/main" val="441582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9266E-6DF0-6774-014B-590DD957D180}"/>
            </a:ext>
          </a:extLst>
        </p:cNvPr>
        <p:cNvGrpSpPr/>
        <p:nvPr/>
      </p:nvGrpSpPr>
      <p:grpSpPr>
        <a:xfrm>
          <a:off x="0" y="0"/>
          <a:ext cx="0" cy="0"/>
          <a:chOff x="0" y="0"/>
          <a:chExt cx="0" cy="0"/>
        </a:xfrm>
      </p:grpSpPr>
      <p:sp>
        <p:nvSpPr>
          <p:cNvPr id="11267" name="Rectangle 5">
            <a:extLst>
              <a:ext uri="{FF2B5EF4-FFF2-40B4-BE49-F238E27FC236}">
                <a16:creationId xmlns:a16="http://schemas.microsoft.com/office/drawing/2014/main" id="{FB9EA35B-5AC0-0E2E-9175-2D72A5BFAE92}"/>
              </a:ext>
            </a:extLst>
          </p:cNvPr>
          <p:cNvSpPr>
            <a:spLocks noGrp="1" noChangeArrowheads="1"/>
          </p:cNvSpPr>
          <p:nvPr>
            <p:ph type="title"/>
          </p:nvPr>
        </p:nvSpPr>
        <p:spPr/>
        <p:txBody>
          <a:bodyPr/>
          <a:lstStyle/>
          <a:p>
            <a:pPr>
              <a:defRPr/>
            </a:pPr>
            <a:r>
              <a:rPr lang="de-DE" dirty="0"/>
              <a:t>Einzelfragen zur Immobilienbewertung – Aufteilung </a:t>
            </a:r>
            <a:br>
              <a:rPr lang="de-DE" dirty="0"/>
            </a:br>
            <a:r>
              <a:rPr lang="de-DE" dirty="0"/>
              <a:t>Grund und Boden und Gebäude</a:t>
            </a:r>
          </a:p>
        </p:txBody>
      </p:sp>
      <p:sp>
        <p:nvSpPr>
          <p:cNvPr id="2" name="Textplatzhalter 1">
            <a:extLst>
              <a:ext uri="{FF2B5EF4-FFF2-40B4-BE49-F238E27FC236}">
                <a16:creationId xmlns:a16="http://schemas.microsoft.com/office/drawing/2014/main" id="{13C38466-317C-200F-058F-66DCBAB6DF63}"/>
              </a:ext>
            </a:extLst>
          </p:cNvPr>
          <p:cNvSpPr>
            <a:spLocks noGrp="1"/>
          </p:cNvSpPr>
          <p:nvPr>
            <p:ph type="body" sz="quarter" idx="13"/>
          </p:nvPr>
        </p:nvSpPr>
        <p:spPr>
          <a:xfrm>
            <a:off x="516000" y="1541482"/>
            <a:ext cx="10980600" cy="4695830"/>
          </a:xfrm>
        </p:spPr>
        <p:txBody>
          <a:bodyPr/>
          <a:lstStyle/>
          <a:p>
            <a:pPr>
              <a:lnSpc>
                <a:spcPct val="150000"/>
              </a:lnSpc>
              <a:buNone/>
              <a:defRPr/>
            </a:pPr>
            <a:r>
              <a:rPr kumimoji="0" lang="de-DE" sz="1800" b="1" i="0" u="none" strike="noStrike" kern="1200" cap="none" spc="0" normalizeH="0" baseline="0" noProof="0" dirty="0">
                <a:ln>
                  <a:noFill/>
                </a:ln>
                <a:solidFill>
                  <a:prstClr val="black"/>
                </a:solidFill>
                <a:effectLst/>
                <a:uLnTx/>
                <a:uFillTx/>
                <a:ea typeface="+mn-ea"/>
                <a:cs typeface="+mn-cs"/>
              </a:rPr>
              <a:t>Antwort</a:t>
            </a:r>
            <a:r>
              <a:rPr kumimoji="0" lang="de-DE" sz="1800" i="0" u="none" strike="noStrike" kern="1200" cap="none" spc="0" normalizeH="0" baseline="0" noProof="0" dirty="0">
                <a:ln>
                  <a:noFill/>
                </a:ln>
                <a:solidFill>
                  <a:prstClr val="black"/>
                </a:solidFill>
                <a:effectLst/>
                <a:uLnTx/>
                <a:uFillTx/>
                <a:ea typeface="+mn-ea"/>
                <a:cs typeface="+mn-cs"/>
              </a:rPr>
              <a:t>: Sofern der Kaufvertrag eine Aufteilung des Gesamtkaufpreises auf die einzelnen Vermögensgegenstände enthält, ist dieser Aufteilung zu folgen, sofern sie nicht willkürlich erscheint (IDW RS IFA 2, Tz. 13). </a:t>
            </a:r>
          </a:p>
          <a:p>
            <a:pPr>
              <a:lnSpc>
                <a:spcPct val="150000"/>
              </a:lnSpc>
              <a:buNone/>
              <a:defRPr/>
            </a:pPr>
            <a:r>
              <a:rPr kumimoji="0" lang="de-DE" sz="1800" i="0" u="none" strike="noStrike" kern="1200" cap="none" spc="0" normalizeH="0" baseline="0" noProof="0" dirty="0">
                <a:ln>
                  <a:noFill/>
                </a:ln>
                <a:solidFill>
                  <a:prstClr val="black"/>
                </a:solidFill>
                <a:effectLst/>
                <a:uLnTx/>
                <a:uFillTx/>
                <a:ea typeface="+mn-ea"/>
                <a:cs typeface="+mn-cs"/>
              </a:rPr>
              <a:t>Mögliche Indikatoren für eine willkürliche Aufteilung des Gesamtkaufpreises sind u.a.:</a:t>
            </a:r>
          </a:p>
          <a:p>
            <a:pPr marL="285750" indent="-285750">
              <a:lnSpc>
                <a:spcPct val="150000"/>
              </a:lnSpc>
              <a:buFont typeface="Wingdings" panose="05000000000000000000" pitchFamily="2" charset="2"/>
              <a:buChar char="§"/>
              <a:defRPr/>
            </a:pPr>
            <a:r>
              <a:rPr kumimoji="0" lang="de-DE" sz="1800" i="0" u="none" strike="noStrike" kern="1200" cap="none" spc="0" normalizeH="0" baseline="0" noProof="0" dirty="0">
                <a:ln>
                  <a:noFill/>
                </a:ln>
                <a:solidFill>
                  <a:prstClr val="black"/>
                </a:solidFill>
                <a:effectLst/>
                <a:uLnTx/>
                <a:uFillTx/>
                <a:ea typeface="+mn-ea"/>
                <a:cs typeface="+mn-cs"/>
              </a:rPr>
              <a:t>Die Aufteilung orientiert sich nicht an marktüblichen Preisen oder Vergleichswerten.</a:t>
            </a:r>
          </a:p>
          <a:p>
            <a:pPr marL="285750" indent="-285750">
              <a:lnSpc>
                <a:spcPct val="150000"/>
              </a:lnSpc>
              <a:buFont typeface="Wingdings" panose="05000000000000000000" pitchFamily="2" charset="2"/>
              <a:buChar char="§"/>
              <a:defRPr/>
            </a:pPr>
            <a:r>
              <a:rPr kumimoji="0" lang="de-DE" sz="1800" i="0" u="none" strike="noStrike" kern="1200" cap="none" spc="0" normalizeH="0" baseline="0" noProof="0" dirty="0">
                <a:ln>
                  <a:noFill/>
                </a:ln>
                <a:solidFill>
                  <a:prstClr val="black"/>
                </a:solidFill>
                <a:effectLst/>
                <a:uLnTx/>
                <a:uFillTx/>
                <a:ea typeface="+mn-ea"/>
                <a:cs typeface="+mn-cs"/>
              </a:rPr>
              <a:t>Es fehlen belastbare Daten oder Referenzobjekte zur Herleitung des Kaufpreises von Grund und Boden bzw. dem/n Gebäude/n.</a:t>
            </a:r>
          </a:p>
          <a:p>
            <a:pPr marL="285750" indent="-285750">
              <a:lnSpc>
                <a:spcPct val="150000"/>
              </a:lnSpc>
              <a:buFont typeface="Wingdings" panose="05000000000000000000" pitchFamily="2" charset="2"/>
              <a:buChar char="§"/>
              <a:defRPr/>
            </a:pPr>
            <a:r>
              <a:rPr kumimoji="0" lang="de-DE" sz="1800" i="0" u="none" strike="noStrike" kern="1200" cap="none" spc="0" normalizeH="0" baseline="0" noProof="0" dirty="0">
                <a:ln>
                  <a:noFill/>
                </a:ln>
                <a:solidFill>
                  <a:prstClr val="black"/>
                </a:solidFill>
                <a:effectLst/>
                <a:uLnTx/>
                <a:uFillTx/>
                <a:ea typeface="+mn-ea"/>
                <a:cs typeface="+mn-cs"/>
              </a:rPr>
              <a:t>Die Aufteilung widerspricht deutlich einem Verkehrswertgutachten oder einer amtlichen Bodenrichtwertfeststellung bzw. es bestehen erhebliche Abweichungen ohne sachliche Begründung.</a:t>
            </a:r>
          </a:p>
          <a:p>
            <a:pPr marL="285750" indent="-285750">
              <a:lnSpc>
                <a:spcPct val="150000"/>
              </a:lnSpc>
              <a:buFont typeface="Wingdings" panose="05000000000000000000" pitchFamily="2" charset="2"/>
              <a:buChar char="§"/>
              <a:defRPr/>
            </a:pPr>
            <a:r>
              <a:rPr kumimoji="0" lang="de-DE" sz="1800" i="0" u="none" strike="noStrike" kern="1200" cap="none" spc="0" normalizeH="0" baseline="0" noProof="0" dirty="0">
                <a:ln>
                  <a:noFill/>
                </a:ln>
                <a:solidFill>
                  <a:prstClr val="black"/>
                </a:solidFill>
                <a:effectLst/>
                <a:uLnTx/>
                <a:uFillTx/>
                <a:ea typeface="+mn-ea"/>
                <a:cs typeface="+mn-cs"/>
              </a:rPr>
              <a:t>Die Aufteilung ist in Absprache mit dem Erwerber vorgenommen worden und dient dessen individuellen Zielvorstellungen (z.B. steuerlichen Zwecken).</a:t>
            </a:r>
          </a:p>
          <a:p>
            <a:pPr>
              <a:lnSpc>
                <a:spcPct val="150000"/>
              </a:lnSpc>
              <a:buNone/>
              <a:defRPr/>
            </a:pPr>
            <a:br>
              <a:rPr lang="de-DE" sz="1800" b="1" dirty="0"/>
            </a:br>
            <a:endParaRPr lang="de-DE" sz="1800" b="1" dirty="0"/>
          </a:p>
        </p:txBody>
      </p:sp>
      <p:sp>
        <p:nvSpPr>
          <p:cNvPr id="8" name="Foliennummernplatzhalter 1">
            <a:extLst>
              <a:ext uri="{FF2B5EF4-FFF2-40B4-BE49-F238E27FC236}">
                <a16:creationId xmlns:a16="http://schemas.microsoft.com/office/drawing/2014/main" id="{B5FE3682-21BB-FB41-0811-D4C555E1F99A}"/>
              </a:ext>
            </a:extLst>
          </p:cNvPr>
          <p:cNvSpPr>
            <a:spLocks noGrp="1"/>
          </p:cNvSpPr>
          <p:nvPr>
            <p:ph type="sldNum" sz="quarter" idx="12"/>
          </p:nvPr>
        </p:nvSpPr>
        <p:spPr bwMode="auto">
          <a:xfrm>
            <a:off x="11136000" y="6314303"/>
            <a:ext cx="539450" cy="360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Heiti SC Light"/>
                <a:cs typeface="Heiti SC Light"/>
              </a:defRPr>
            </a:lvl1pPr>
            <a:lvl2pPr marL="742950" indent="-285750">
              <a:defRPr>
                <a:solidFill>
                  <a:schemeClr val="tx1"/>
                </a:solidFill>
                <a:latin typeface="Arial" panose="020B0604020202020204" pitchFamily="34" charset="0"/>
                <a:ea typeface="Heiti SC Light"/>
                <a:cs typeface="Heiti SC Light"/>
              </a:defRPr>
            </a:lvl2pPr>
            <a:lvl3pPr marL="1143000" indent="-228600">
              <a:defRPr>
                <a:solidFill>
                  <a:schemeClr val="tx1"/>
                </a:solidFill>
                <a:latin typeface="Arial" panose="020B0604020202020204" pitchFamily="34" charset="0"/>
                <a:ea typeface="Heiti SC Light"/>
                <a:cs typeface="Heiti SC Light"/>
              </a:defRPr>
            </a:lvl3pPr>
            <a:lvl4pPr marL="1600200" indent="-228600">
              <a:defRPr>
                <a:solidFill>
                  <a:schemeClr val="tx1"/>
                </a:solidFill>
                <a:latin typeface="Arial" panose="020B0604020202020204" pitchFamily="34" charset="0"/>
                <a:ea typeface="Heiti SC Light"/>
                <a:cs typeface="Heiti SC Light"/>
              </a:defRPr>
            </a:lvl4pPr>
            <a:lvl5pPr marL="2057400" indent="-228600">
              <a:defRPr>
                <a:solidFill>
                  <a:schemeClr val="tx1"/>
                </a:solidFill>
                <a:latin typeface="Arial" panose="020B0604020202020204" pitchFamily="34" charset="0"/>
                <a:ea typeface="Heiti SC Light"/>
                <a:cs typeface="Heiti SC Light"/>
              </a:defRPr>
            </a:lvl5pPr>
            <a:lvl6pPr marL="25146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6pPr>
            <a:lvl7pPr marL="29718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7pPr>
            <a:lvl8pPr marL="34290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8pPr>
            <a:lvl9pPr marL="38862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B999D42-D691-4D9A-B55C-EAAFEFB015DE}" type="slidenum">
              <a:rPr kumimoji="0" lang="en-US" altLang="de-DE" sz="800" b="0" i="0" u="none" strike="noStrike" kern="1200" cap="none" spc="0" normalizeH="0" baseline="0" noProof="0" smtClean="0">
                <a:ln>
                  <a:noFill/>
                </a:ln>
                <a:solidFill>
                  <a:prstClr val="black"/>
                </a:solidFill>
                <a:effectLst/>
                <a:uLnTx/>
                <a:uFillTx/>
                <a:latin typeface="Open Sans"/>
                <a:ea typeface="Heiti SC Light"/>
                <a:sym typeface="Gill Sans" charset="0"/>
              </a:rPr>
              <a:pPr marL="0" marR="0" lvl="0" indent="0" algn="l" defTabSz="914400" rtl="0" eaLnBrk="1" fontAlgn="base" latinLnBrk="0" hangingPunct="1">
                <a:lnSpc>
                  <a:spcPct val="100000"/>
                </a:lnSpc>
                <a:spcBef>
                  <a:spcPct val="0"/>
                </a:spcBef>
                <a:spcAft>
                  <a:spcPct val="0"/>
                </a:spcAft>
                <a:buClrTx/>
                <a:buSzTx/>
                <a:buFontTx/>
                <a:buNone/>
                <a:tabLst/>
                <a:defRPr/>
              </a:pPr>
              <a:t>17</a:t>
            </a:fld>
            <a:endParaRPr kumimoji="0" lang="en-US" altLang="de-DE" sz="800" b="0" i="0" u="none" strike="noStrike" kern="1200" cap="none" spc="0" normalizeH="0" baseline="0" noProof="0" dirty="0">
              <a:ln>
                <a:noFill/>
              </a:ln>
              <a:solidFill>
                <a:prstClr val="black"/>
              </a:solidFill>
              <a:effectLst/>
              <a:uLnTx/>
              <a:uFillTx/>
              <a:latin typeface="Open Sans"/>
              <a:ea typeface="Heiti SC Light"/>
              <a:sym typeface="Gill Sans" charset="0"/>
            </a:endParaRPr>
          </a:p>
        </p:txBody>
      </p:sp>
    </p:spTree>
    <p:extLst>
      <p:ext uri="{BB962C8B-B14F-4D97-AF65-F5344CB8AC3E}">
        <p14:creationId xmlns:p14="http://schemas.microsoft.com/office/powerpoint/2010/main" val="767941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E97DC-1A80-65D4-9162-43E8C0EA56A5}"/>
            </a:ext>
          </a:extLst>
        </p:cNvPr>
        <p:cNvGrpSpPr/>
        <p:nvPr/>
      </p:nvGrpSpPr>
      <p:grpSpPr>
        <a:xfrm>
          <a:off x="0" y="0"/>
          <a:ext cx="0" cy="0"/>
          <a:chOff x="0" y="0"/>
          <a:chExt cx="0" cy="0"/>
        </a:xfrm>
      </p:grpSpPr>
      <p:sp>
        <p:nvSpPr>
          <p:cNvPr id="11267" name="Rectangle 5">
            <a:extLst>
              <a:ext uri="{FF2B5EF4-FFF2-40B4-BE49-F238E27FC236}">
                <a16:creationId xmlns:a16="http://schemas.microsoft.com/office/drawing/2014/main" id="{DACAA2AA-E2B9-7152-1441-24D2364B13FC}"/>
              </a:ext>
            </a:extLst>
          </p:cNvPr>
          <p:cNvSpPr>
            <a:spLocks noGrp="1" noChangeArrowheads="1"/>
          </p:cNvSpPr>
          <p:nvPr>
            <p:ph type="title"/>
          </p:nvPr>
        </p:nvSpPr>
        <p:spPr/>
        <p:txBody>
          <a:bodyPr/>
          <a:lstStyle/>
          <a:p>
            <a:pPr>
              <a:defRPr/>
            </a:pPr>
            <a:r>
              <a:rPr lang="de-DE" dirty="0"/>
              <a:t>Einzelfragen zur Immobilienbewertung – Aufteilung </a:t>
            </a:r>
            <a:br>
              <a:rPr lang="de-DE" dirty="0"/>
            </a:br>
            <a:r>
              <a:rPr lang="de-DE" dirty="0"/>
              <a:t>Grund und Boden und Gebäude</a:t>
            </a:r>
          </a:p>
        </p:txBody>
      </p:sp>
      <p:sp>
        <p:nvSpPr>
          <p:cNvPr id="2" name="Textplatzhalter 1">
            <a:extLst>
              <a:ext uri="{FF2B5EF4-FFF2-40B4-BE49-F238E27FC236}">
                <a16:creationId xmlns:a16="http://schemas.microsoft.com/office/drawing/2014/main" id="{18AE8B76-7864-EB7C-31F2-DC9F638BF47B}"/>
              </a:ext>
            </a:extLst>
          </p:cNvPr>
          <p:cNvSpPr>
            <a:spLocks noGrp="1"/>
          </p:cNvSpPr>
          <p:nvPr>
            <p:ph type="body" sz="quarter" idx="13"/>
          </p:nvPr>
        </p:nvSpPr>
        <p:spPr>
          <a:xfrm>
            <a:off x="516000" y="1700808"/>
            <a:ext cx="10980600" cy="4469478"/>
          </a:xfrm>
        </p:spPr>
        <p:txBody>
          <a:bodyPr/>
          <a:lstStyle/>
          <a:p>
            <a:pPr>
              <a:lnSpc>
                <a:spcPct val="100000"/>
              </a:lnSpc>
              <a:buNone/>
              <a:defRPr/>
            </a:pPr>
            <a:r>
              <a:rPr kumimoji="0" lang="de-DE" sz="1800" b="1" i="0" u="none" strike="noStrike" kern="1200" cap="none" spc="0" normalizeH="0" baseline="0" noProof="0" dirty="0">
                <a:ln>
                  <a:noFill/>
                </a:ln>
                <a:solidFill>
                  <a:prstClr val="black"/>
                </a:solidFill>
                <a:effectLst/>
                <a:uLnTx/>
                <a:uFillTx/>
                <a:ea typeface="+mn-ea"/>
                <a:cs typeface="+mn-cs"/>
              </a:rPr>
              <a:t>Aufteilung im Verhältnis des vorläufigen Sachwerts des Gebäudes zum Verkehrswert des</a:t>
            </a:r>
            <a:br>
              <a:rPr kumimoji="0" lang="de-DE" sz="1800" b="1" i="0" u="none" strike="noStrike" kern="1200" cap="none" spc="0" normalizeH="0" baseline="0" noProof="0" dirty="0">
                <a:ln>
                  <a:noFill/>
                </a:ln>
                <a:solidFill>
                  <a:prstClr val="black"/>
                </a:solidFill>
                <a:effectLst/>
                <a:uLnTx/>
                <a:uFillTx/>
                <a:ea typeface="+mn-ea"/>
                <a:cs typeface="+mn-cs"/>
              </a:rPr>
            </a:br>
            <a:r>
              <a:rPr kumimoji="0" lang="de-DE" sz="1800" b="1" i="0" u="none" strike="noStrike" kern="1200" cap="none" spc="0" normalizeH="0" baseline="0" noProof="0" dirty="0">
                <a:ln>
                  <a:noFill/>
                </a:ln>
                <a:solidFill>
                  <a:prstClr val="black"/>
                </a:solidFill>
                <a:effectLst/>
                <a:uLnTx/>
                <a:uFillTx/>
                <a:ea typeface="+mn-ea"/>
                <a:cs typeface="+mn-cs"/>
              </a:rPr>
              <a:t>unbebauten Grund und Bodens</a:t>
            </a:r>
          </a:p>
          <a:p>
            <a:pPr>
              <a:lnSpc>
                <a:spcPct val="150000"/>
              </a:lnSpc>
              <a:buNone/>
              <a:defRPr/>
            </a:pPr>
            <a:r>
              <a:rPr kumimoji="0" lang="de-DE" sz="1800" i="0" u="none" strike="noStrike" kern="1200" cap="none" spc="0" normalizeH="0" baseline="0" noProof="0" dirty="0">
                <a:ln>
                  <a:noFill/>
                </a:ln>
                <a:solidFill>
                  <a:prstClr val="black"/>
                </a:solidFill>
                <a:effectLst/>
                <a:uLnTx/>
                <a:uFillTx/>
                <a:ea typeface="+mn-ea"/>
                <a:cs typeface="+mn-cs"/>
              </a:rPr>
              <a:t>Für den Fall, dass beim Erwerb eines bebauten Grundstücks nur ein Gesamtkaufpreis vereinbart wurde, ist es für Zwecke der Ermittlung der Anschaffungskosten der einzelnen Vermögensgegenstände sachgerecht, den Gesamtkaufpreis nach dem </a:t>
            </a:r>
            <a:r>
              <a:rPr kumimoji="0" lang="de-DE" sz="1800" b="1" i="0" u="none" strike="noStrike" kern="1200" cap="none" spc="0" normalizeH="0" baseline="0" noProof="0" dirty="0">
                <a:ln>
                  <a:noFill/>
                </a:ln>
                <a:solidFill>
                  <a:prstClr val="black"/>
                </a:solidFill>
                <a:effectLst/>
                <a:uLnTx/>
                <a:uFillTx/>
                <a:ea typeface="+mn-ea"/>
                <a:cs typeface="+mn-cs"/>
              </a:rPr>
              <a:t>Verhältnis des vorläufigen Sachwerts des Gebäudes zum Verkehrswert des unbebauten Grund und Bodens </a:t>
            </a:r>
            <a:r>
              <a:rPr kumimoji="0" lang="de-DE" sz="1800" i="0" u="none" strike="noStrike" kern="1200" cap="none" spc="0" normalizeH="0" baseline="0" noProof="0" dirty="0">
                <a:ln>
                  <a:noFill/>
                </a:ln>
                <a:solidFill>
                  <a:prstClr val="black"/>
                </a:solidFill>
                <a:effectLst/>
                <a:uLnTx/>
                <a:uFillTx/>
                <a:ea typeface="+mn-ea"/>
                <a:cs typeface="+mn-cs"/>
              </a:rPr>
              <a:t>aufzuteilen (IDW RS IFA 2, Tz. 14).</a:t>
            </a:r>
          </a:p>
          <a:p>
            <a:pPr>
              <a:lnSpc>
                <a:spcPct val="150000"/>
              </a:lnSpc>
              <a:buNone/>
              <a:defRPr/>
            </a:pPr>
            <a:r>
              <a:rPr kumimoji="0" lang="de-DE" sz="1800" i="0" u="none" strike="noStrike" kern="1200" cap="none" spc="0" normalizeH="0" baseline="0" noProof="0" dirty="0">
                <a:ln>
                  <a:noFill/>
                </a:ln>
                <a:solidFill>
                  <a:prstClr val="black"/>
                </a:solidFill>
                <a:effectLst/>
                <a:uLnTx/>
                <a:uFillTx/>
                <a:ea typeface="+mn-ea"/>
                <a:cs typeface="+mn-cs"/>
              </a:rPr>
              <a:t>Bei der Ermittlung des vorläufigen Sachwerts des Gebäudes ist u. a. zu beachten, dass</a:t>
            </a:r>
          </a:p>
          <a:p>
            <a:pPr marL="285750" indent="-285750">
              <a:lnSpc>
                <a:spcPct val="150000"/>
              </a:lnSpc>
              <a:buFont typeface="Wingdings" panose="05000000000000000000" pitchFamily="2" charset="2"/>
              <a:buChar char="§"/>
              <a:defRPr/>
            </a:pPr>
            <a:r>
              <a:rPr kumimoji="0" lang="de-DE" sz="1800" i="0" u="none" strike="noStrike" kern="1200" cap="none" spc="0" normalizeH="0" baseline="0" noProof="0" dirty="0">
                <a:ln>
                  <a:noFill/>
                </a:ln>
                <a:solidFill>
                  <a:prstClr val="black"/>
                </a:solidFill>
                <a:effectLst/>
                <a:uLnTx/>
                <a:uFillTx/>
                <a:ea typeface="+mn-ea"/>
                <a:cs typeface="+mn-cs"/>
              </a:rPr>
              <a:t>die Normalherstellkosten (NHK) mit den Baupreisindizes auf den Bewertungsstichtag fortzuschreiben sind. </a:t>
            </a:r>
          </a:p>
          <a:p>
            <a:pPr marL="285750" indent="-285750">
              <a:lnSpc>
                <a:spcPct val="150000"/>
              </a:lnSpc>
              <a:buFont typeface="Wingdings" panose="05000000000000000000" pitchFamily="2" charset="2"/>
              <a:buChar char="§"/>
              <a:defRPr/>
            </a:pPr>
            <a:r>
              <a:rPr kumimoji="0" lang="de-DE" sz="1800" i="0" u="none" strike="noStrike" kern="1200" cap="none" spc="0" normalizeH="0" baseline="0" noProof="0" dirty="0">
                <a:ln>
                  <a:noFill/>
                </a:ln>
                <a:solidFill>
                  <a:prstClr val="black"/>
                </a:solidFill>
                <a:effectLst/>
                <a:uLnTx/>
                <a:uFillTx/>
                <a:ea typeface="+mn-ea"/>
                <a:cs typeface="+mn-cs"/>
              </a:rPr>
              <a:t>mit dem </a:t>
            </a:r>
            <a:r>
              <a:rPr kumimoji="0" lang="de-DE" sz="1800" b="1" i="0" u="none" strike="noStrike" kern="1200" cap="none" spc="0" normalizeH="0" baseline="0" noProof="0" dirty="0">
                <a:ln>
                  <a:noFill/>
                </a:ln>
                <a:solidFill>
                  <a:prstClr val="black"/>
                </a:solidFill>
                <a:effectLst/>
                <a:uLnTx/>
                <a:uFillTx/>
                <a:ea typeface="+mn-ea"/>
                <a:cs typeface="+mn-cs"/>
              </a:rPr>
              <a:t>Marktanpassungsfaktor</a:t>
            </a:r>
            <a:r>
              <a:rPr kumimoji="0" lang="de-DE" sz="1800" i="0" u="none" strike="noStrike" kern="1200" cap="none" spc="0" normalizeH="0" baseline="0" noProof="0" dirty="0">
                <a:ln>
                  <a:noFill/>
                </a:ln>
                <a:solidFill>
                  <a:prstClr val="black"/>
                </a:solidFill>
                <a:effectLst/>
                <a:uLnTx/>
                <a:uFillTx/>
                <a:ea typeface="+mn-ea"/>
                <a:cs typeface="+mn-cs"/>
              </a:rPr>
              <a:t> eine Anpassung an die Gegebenheiten des Teilmarkts erfolgen sollte. Dieses Vorgehen dient der Anpassung an das Marktgeschehen unter Ertragsgesichtspunkten.</a:t>
            </a:r>
            <a:endParaRPr lang="de-DE" sz="1800" dirty="0"/>
          </a:p>
        </p:txBody>
      </p:sp>
      <p:sp>
        <p:nvSpPr>
          <p:cNvPr id="8" name="Foliennummernplatzhalter 1">
            <a:extLst>
              <a:ext uri="{FF2B5EF4-FFF2-40B4-BE49-F238E27FC236}">
                <a16:creationId xmlns:a16="http://schemas.microsoft.com/office/drawing/2014/main" id="{A51EE420-B9EB-E7E5-DAD1-A689E93C09D0}"/>
              </a:ext>
            </a:extLst>
          </p:cNvPr>
          <p:cNvSpPr>
            <a:spLocks noGrp="1"/>
          </p:cNvSpPr>
          <p:nvPr>
            <p:ph type="sldNum" sz="quarter" idx="12"/>
          </p:nvPr>
        </p:nvSpPr>
        <p:spPr bwMode="auto">
          <a:xfrm>
            <a:off x="11136000" y="6314303"/>
            <a:ext cx="539450" cy="360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Heiti SC Light"/>
                <a:cs typeface="Heiti SC Light"/>
              </a:defRPr>
            </a:lvl1pPr>
            <a:lvl2pPr marL="742950" indent="-285750">
              <a:defRPr>
                <a:solidFill>
                  <a:schemeClr val="tx1"/>
                </a:solidFill>
                <a:latin typeface="Arial" panose="020B0604020202020204" pitchFamily="34" charset="0"/>
                <a:ea typeface="Heiti SC Light"/>
                <a:cs typeface="Heiti SC Light"/>
              </a:defRPr>
            </a:lvl2pPr>
            <a:lvl3pPr marL="1143000" indent="-228600">
              <a:defRPr>
                <a:solidFill>
                  <a:schemeClr val="tx1"/>
                </a:solidFill>
                <a:latin typeface="Arial" panose="020B0604020202020204" pitchFamily="34" charset="0"/>
                <a:ea typeface="Heiti SC Light"/>
                <a:cs typeface="Heiti SC Light"/>
              </a:defRPr>
            </a:lvl3pPr>
            <a:lvl4pPr marL="1600200" indent="-228600">
              <a:defRPr>
                <a:solidFill>
                  <a:schemeClr val="tx1"/>
                </a:solidFill>
                <a:latin typeface="Arial" panose="020B0604020202020204" pitchFamily="34" charset="0"/>
                <a:ea typeface="Heiti SC Light"/>
                <a:cs typeface="Heiti SC Light"/>
              </a:defRPr>
            </a:lvl4pPr>
            <a:lvl5pPr marL="2057400" indent="-228600">
              <a:defRPr>
                <a:solidFill>
                  <a:schemeClr val="tx1"/>
                </a:solidFill>
                <a:latin typeface="Arial" panose="020B0604020202020204" pitchFamily="34" charset="0"/>
                <a:ea typeface="Heiti SC Light"/>
                <a:cs typeface="Heiti SC Light"/>
              </a:defRPr>
            </a:lvl5pPr>
            <a:lvl6pPr marL="25146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6pPr>
            <a:lvl7pPr marL="29718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7pPr>
            <a:lvl8pPr marL="34290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8pPr>
            <a:lvl9pPr marL="38862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B999D42-D691-4D9A-B55C-EAAFEFB015DE}" type="slidenum">
              <a:rPr kumimoji="0" lang="en-US" altLang="de-DE" sz="800" b="0" i="0" u="none" strike="noStrike" kern="1200" cap="none" spc="0" normalizeH="0" baseline="0" noProof="0" smtClean="0">
                <a:ln>
                  <a:noFill/>
                </a:ln>
                <a:solidFill>
                  <a:prstClr val="black"/>
                </a:solidFill>
                <a:effectLst/>
                <a:uLnTx/>
                <a:uFillTx/>
                <a:latin typeface="Open Sans"/>
                <a:ea typeface="Heiti SC Light"/>
                <a:sym typeface="Gill Sans" charset="0"/>
              </a:rPr>
              <a:pPr marL="0" marR="0" lvl="0" indent="0" algn="l" defTabSz="914400" rtl="0" eaLnBrk="1" fontAlgn="base" latinLnBrk="0" hangingPunct="1">
                <a:lnSpc>
                  <a:spcPct val="100000"/>
                </a:lnSpc>
                <a:spcBef>
                  <a:spcPct val="0"/>
                </a:spcBef>
                <a:spcAft>
                  <a:spcPct val="0"/>
                </a:spcAft>
                <a:buClrTx/>
                <a:buSzTx/>
                <a:buFontTx/>
                <a:buNone/>
                <a:tabLst/>
                <a:defRPr/>
              </a:pPr>
              <a:t>18</a:t>
            </a:fld>
            <a:endParaRPr kumimoji="0" lang="en-US" altLang="de-DE" sz="800" b="0" i="0" u="none" strike="noStrike" kern="1200" cap="none" spc="0" normalizeH="0" baseline="0" noProof="0" dirty="0">
              <a:ln>
                <a:noFill/>
              </a:ln>
              <a:solidFill>
                <a:prstClr val="black"/>
              </a:solidFill>
              <a:effectLst/>
              <a:uLnTx/>
              <a:uFillTx/>
              <a:latin typeface="Open Sans"/>
              <a:ea typeface="Heiti SC Light"/>
              <a:sym typeface="Gill Sans" charset="0"/>
            </a:endParaRPr>
          </a:p>
        </p:txBody>
      </p:sp>
    </p:spTree>
    <p:extLst>
      <p:ext uri="{BB962C8B-B14F-4D97-AF65-F5344CB8AC3E}">
        <p14:creationId xmlns:p14="http://schemas.microsoft.com/office/powerpoint/2010/main" val="1750459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8CDF9-E8BE-D4F8-2433-16DDA1E4EB22}"/>
            </a:ext>
          </a:extLst>
        </p:cNvPr>
        <p:cNvGrpSpPr/>
        <p:nvPr/>
      </p:nvGrpSpPr>
      <p:grpSpPr>
        <a:xfrm>
          <a:off x="0" y="0"/>
          <a:ext cx="0" cy="0"/>
          <a:chOff x="0" y="0"/>
          <a:chExt cx="0" cy="0"/>
        </a:xfrm>
      </p:grpSpPr>
      <p:sp>
        <p:nvSpPr>
          <p:cNvPr id="11267" name="Rectangle 5">
            <a:extLst>
              <a:ext uri="{FF2B5EF4-FFF2-40B4-BE49-F238E27FC236}">
                <a16:creationId xmlns:a16="http://schemas.microsoft.com/office/drawing/2014/main" id="{8C8A158B-510D-21D5-8983-082546C3ECFA}"/>
              </a:ext>
            </a:extLst>
          </p:cNvPr>
          <p:cNvSpPr>
            <a:spLocks noGrp="1" noChangeArrowheads="1"/>
          </p:cNvSpPr>
          <p:nvPr>
            <p:ph type="title"/>
          </p:nvPr>
        </p:nvSpPr>
        <p:spPr/>
        <p:txBody>
          <a:bodyPr/>
          <a:lstStyle/>
          <a:p>
            <a:pPr>
              <a:defRPr/>
            </a:pPr>
            <a:r>
              <a:rPr lang="de-DE" dirty="0"/>
              <a:t>Einzelfragen zur Immobilienbewertung – Aufteilung </a:t>
            </a:r>
            <a:br>
              <a:rPr lang="de-DE" dirty="0"/>
            </a:br>
            <a:r>
              <a:rPr lang="de-DE" dirty="0"/>
              <a:t>Grund und Boden und Gebäude</a:t>
            </a:r>
          </a:p>
        </p:txBody>
      </p:sp>
      <p:sp>
        <p:nvSpPr>
          <p:cNvPr id="2" name="Textplatzhalter 1">
            <a:extLst>
              <a:ext uri="{FF2B5EF4-FFF2-40B4-BE49-F238E27FC236}">
                <a16:creationId xmlns:a16="http://schemas.microsoft.com/office/drawing/2014/main" id="{57C49EB9-9D8A-8CCB-7A12-40FFCC96282C}"/>
              </a:ext>
            </a:extLst>
          </p:cNvPr>
          <p:cNvSpPr>
            <a:spLocks noGrp="1"/>
          </p:cNvSpPr>
          <p:nvPr>
            <p:ph type="body" sz="quarter" idx="13"/>
          </p:nvPr>
        </p:nvSpPr>
        <p:spPr>
          <a:xfrm>
            <a:off x="516000" y="1541482"/>
            <a:ext cx="11159450" cy="4695830"/>
          </a:xfrm>
        </p:spPr>
        <p:txBody>
          <a:bodyPr/>
          <a:lstStyle/>
          <a:p>
            <a:pPr>
              <a:lnSpc>
                <a:spcPct val="150000"/>
              </a:lnSpc>
              <a:buNone/>
              <a:defRPr/>
            </a:pPr>
            <a:r>
              <a:rPr kumimoji="0" lang="de-DE" sz="1800" b="1" i="0" u="none" strike="noStrike" kern="1200" cap="none" spc="0" normalizeH="0" baseline="0" noProof="0" dirty="0">
                <a:ln>
                  <a:noFill/>
                </a:ln>
                <a:solidFill>
                  <a:prstClr val="black"/>
                </a:solidFill>
                <a:effectLst/>
                <a:uLnTx/>
                <a:uFillTx/>
                <a:ea typeface="+mn-ea"/>
                <a:cs typeface="+mn-cs"/>
              </a:rPr>
              <a:t>Aufteilung im Verhältnis der Ertragswerte von Grund und Boden und Gebäude aufzuteilen:</a:t>
            </a:r>
          </a:p>
          <a:p>
            <a:pPr>
              <a:lnSpc>
                <a:spcPct val="150000"/>
              </a:lnSpc>
              <a:buNone/>
              <a:defRPr/>
            </a:pPr>
            <a:r>
              <a:rPr kumimoji="0" lang="de-DE" sz="1800" i="0" u="none" strike="noStrike" kern="1200" cap="none" spc="0" normalizeH="0" baseline="0" noProof="0" dirty="0">
                <a:ln>
                  <a:noFill/>
                </a:ln>
                <a:solidFill>
                  <a:prstClr val="black"/>
                </a:solidFill>
                <a:effectLst/>
                <a:uLnTx/>
                <a:uFillTx/>
                <a:ea typeface="+mn-ea"/>
                <a:cs typeface="+mn-cs"/>
              </a:rPr>
              <a:t>Eine Aufteilung des Gesamtkaufpreises auf die einzelnen Komponenten des Ertragswertverfahrens nach ImmoWertV (Bodenwert, Gebäudeertragswert) ist </a:t>
            </a:r>
            <a:r>
              <a:rPr kumimoji="0" lang="de-DE" sz="1800" b="1" i="0" u="none" strike="noStrike" kern="1200" cap="none" spc="0" normalizeH="0" baseline="0" noProof="0" dirty="0">
                <a:ln>
                  <a:noFill/>
                </a:ln>
                <a:solidFill>
                  <a:prstClr val="black"/>
                </a:solidFill>
                <a:effectLst/>
                <a:uLnTx/>
                <a:uFillTx/>
                <a:ea typeface="+mn-ea"/>
                <a:cs typeface="+mn-cs"/>
              </a:rPr>
              <a:t>nicht zulässig</a:t>
            </a:r>
            <a:r>
              <a:rPr kumimoji="0" lang="de-DE" sz="1800" i="0" u="none" strike="noStrike" kern="1200" cap="none" spc="0" normalizeH="0" baseline="0" noProof="0" dirty="0">
                <a:ln>
                  <a:noFill/>
                </a:ln>
                <a:solidFill>
                  <a:prstClr val="black"/>
                </a:solidFill>
                <a:effectLst/>
                <a:uLnTx/>
                <a:uFillTx/>
                <a:ea typeface="+mn-ea"/>
                <a:cs typeface="+mn-cs"/>
              </a:rPr>
              <a:t>, da dieses Verfahren nur einen Gesamtwert der bebauten Immobilie ermittelt.</a:t>
            </a:r>
          </a:p>
          <a:p>
            <a:pPr marL="285750" indent="-285750">
              <a:lnSpc>
                <a:spcPct val="150000"/>
              </a:lnSpc>
              <a:buFont typeface="Wingdings" panose="05000000000000000000" pitchFamily="2" charset="2"/>
              <a:buChar char="§"/>
              <a:defRPr/>
            </a:pPr>
            <a:r>
              <a:rPr kumimoji="0" lang="de-DE" sz="1800" i="0" u="none" strike="noStrike" kern="1200" cap="none" spc="0" normalizeH="0" baseline="0" noProof="0" dirty="0">
                <a:ln>
                  <a:noFill/>
                </a:ln>
                <a:solidFill>
                  <a:prstClr val="black"/>
                </a:solidFill>
                <a:effectLst/>
                <a:uLnTx/>
                <a:uFillTx/>
                <a:ea typeface="+mn-ea"/>
                <a:cs typeface="+mn-cs"/>
              </a:rPr>
              <a:t>Bei der Aufteilung des Gesamtkaufpreises eines bebauten Grundstücks im Verhältnis der Ertragswerte muss der Bodenwert besonders hinterfragt werden. </a:t>
            </a:r>
          </a:p>
          <a:p>
            <a:pPr marL="285750" indent="-285750">
              <a:lnSpc>
                <a:spcPct val="150000"/>
              </a:lnSpc>
              <a:buFont typeface="Wingdings" panose="05000000000000000000" pitchFamily="2" charset="2"/>
              <a:buChar char="§"/>
              <a:defRPr/>
            </a:pPr>
            <a:r>
              <a:rPr kumimoji="0" lang="de-DE" sz="1800" i="0" u="none" strike="noStrike" kern="1200" cap="none" spc="0" normalizeH="0" baseline="0" noProof="0" dirty="0">
                <a:ln>
                  <a:noFill/>
                </a:ln>
                <a:solidFill>
                  <a:prstClr val="black"/>
                </a:solidFill>
                <a:effectLst/>
                <a:uLnTx/>
                <a:uFillTx/>
                <a:ea typeface="+mn-ea"/>
                <a:cs typeface="+mn-cs"/>
              </a:rPr>
              <a:t>Im Besonderen ist der Bodenrichtwert sachgerecht anzupassen, um der Bebauung des Grundstücks Rechnung zu tragen. </a:t>
            </a:r>
          </a:p>
          <a:p>
            <a:pPr marL="285750" indent="-285750">
              <a:lnSpc>
                <a:spcPct val="150000"/>
              </a:lnSpc>
              <a:buFont typeface="Wingdings" panose="05000000000000000000" pitchFamily="2" charset="2"/>
              <a:buChar char="§"/>
              <a:defRPr/>
            </a:pPr>
            <a:r>
              <a:rPr kumimoji="0" lang="de-DE" sz="1800" b="1" i="0" u="none" strike="noStrike" kern="1200" cap="none" spc="0" normalizeH="0" baseline="0" noProof="0" dirty="0">
                <a:ln>
                  <a:noFill/>
                </a:ln>
                <a:solidFill>
                  <a:prstClr val="black"/>
                </a:solidFill>
                <a:effectLst/>
                <a:uLnTx/>
                <a:uFillTx/>
                <a:ea typeface="+mn-ea"/>
                <a:cs typeface="+mn-cs"/>
              </a:rPr>
              <a:t>Dabei ist auch zu berücksichtigen, welche Bebauungsmöglichkeiten (z.B. Geschossflächenzahl, öffentlich geförderter Wohnungsbau) zum Zeitpunkt der Bebauung möglich waren. </a:t>
            </a:r>
          </a:p>
          <a:p>
            <a:pPr marL="285750" indent="-285750">
              <a:lnSpc>
                <a:spcPct val="150000"/>
              </a:lnSpc>
              <a:buFont typeface="Wingdings" panose="05000000000000000000" pitchFamily="2" charset="2"/>
              <a:buChar char="§"/>
              <a:defRPr/>
            </a:pPr>
            <a:r>
              <a:rPr kumimoji="0" lang="de-DE" sz="1800" i="0" u="none" strike="noStrike" kern="1200" cap="none" spc="0" normalizeH="0" baseline="0" noProof="0" dirty="0">
                <a:ln>
                  <a:noFill/>
                </a:ln>
                <a:solidFill>
                  <a:prstClr val="black"/>
                </a:solidFill>
                <a:effectLst/>
                <a:uLnTx/>
                <a:uFillTx/>
                <a:ea typeface="+mn-ea"/>
                <a:cs typeface="+mn-cs"/>
              </a:rPr>
              <a:t>Für eine solche Beurteilung sollten in jedem Fall Grundstückssachverständige hinzugezogen werden.</a:t>
            </a:r>
            <a:endParaRPr lang="de-DE" sz="1800" dirty="0"/>
          </a:p>
        </p:txBody>
      </p:sp>
      <p:sp>
        <p:nvSpPr>
          <p:cNvPr id="8" name="Foliennummernplatzhalter 1">
            <a:extLst>
              <a:ext uri="{FF2B5EF4-FFF2-40B4-BE49-F238E27FC236}">
                <a16:creationId xmlns:a16="http://schemas.microsoft.com/office/drawing/2014/main" id="{DB7E7D77-675A-6744-A5EF-5888FA202F3E}"/>
              </a:ext>
            </a:extLst>
          </p:cNvPr>
          <p:cNvSpPr>
            <a:spLocks noGrp="1"/>
          </p:cNvSpPr>
          <p:nvPr>
            <p:ph type="sldNum" sz="quarter" idx="12"/>
          </p:nvPr>
        </p:nvSpPr>
        <p:spPr bwMode="auto">
          <a:xfrm>
            <a:off x="11136000" y="6314303"/>
            <a:ext cx="539450" cy="360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Heiti SC Light"/>
                <a:cs typeface="Heiti SC Light"/>
              </a:defRPr>
            </a:lvl1pPr>
            <a:lvl2pPr marL="742950" indent="-285750">
              <a:defRPr>
                <a:solidFill>
                  <a:schemeClr val="tx1"/>
                </a:solidFill>
                <a:latin typeface="Arial" panose="020B0604020202020204" pitchFamily="34" charset="0"/>
                <a:ea typeface="Heiti SC Light"/>
                <a:cs typeface="Heiti SC Light"/>
              </a:defRPr>
            </a:lvl2pPr>
            <a:lvl3pPr marL="1143000" indent="-228600">
              <a:defRPr>
                <a:solidFill>
                  <a:schemeClr val="tx1"/>
                </a:solidFill>
                <a:latin typeface="Arial" panose="020B0604020202020204" pitchFamily="34" charset="0"/>
                <a:ea typeface="Heiti SC Light"/>
                <a:cs typeface="Heiti SC Light"/>
              </a:defRPr>
            </a:lvl3pPr>
            <a:lvl4pPr marL="1600200" indent="-228600">
              <a:defRPr>
                <a:solidFill>
                  <a:schemeClr val="tx1"/>
                </a:solidFill>
                <a:latin typeface="Arial" panose="020B0604020202020204" pitchFamily="34" charset="0"/>
                <a:ea typeface="Heiti SC Light"/>
                <a:cs typeface="Heiti SC Light"/>
              </a:defRPr>
            </a:lvl4pPr>
            <a:lvl5pPr marL="2057400" indent="-228600">
              <a:defRPr>
                <a:solidFill>
                  <a:schemeClr val="tx1"/>
                </a:solidFill>
                <a:latin typeface="Arial" panose="020B0604020202020204" pitchFamily="34" charset="0"/>
                <a:ea typeface="Heiti SC Light"/>
                <a:cs typeface="Heiti SC Light"/>
              </a:defRPr>
            </a:lvl5pPr>
            <a:lvl6pPr marL="25146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6pPr>
            <a:lvl7pPr marL="29718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7pPr>
            <a:lvl8pPr marL="34290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8pPr>
            <a:lvl9pPr marL="38862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B999D42-D691-4D9A-B55C-EAAFEFB015DE}" type="slidenum">
              <a:rPr kumimoji="0" lang="en-US" altLang="de-DE" sz="800" b="0" i="0" u="none" strike="noStrike" kern="1200" cap="none" spc="0" normalizeH="0" baseline="0" noProof="0" smtClean="0">
                <a:ln>
                  <a:noFill/>
                </a:ln>
                <a:solidFill>
                  <a:prstClr val="black"/>
                </a:solidFill>
                <a:effectLst/>
                <a:uLnTx/>
                <a:uFillTx/>
                <a:latin typeface="Open Sans"/>
                <a:ea typeface="Heiti SC Light"/>
                <a:sym typeface="Gill Sans" charset="0"/>
              </a:rPr>
              <a:pPr marL="0" marR="0" lvl="0" indent="0" algn="l" defTabSz="914400" rtl="0" eaLnBrk="1" fontAlgn="base" latinLnBrk="0" hangingPunct="1">
                <a:lnSpc>
                  <a:spcPct val="100000"/>
                </a:lnSpc>
                <a:spcBef>
                  <a:spcPct val="0"/>
                </a:spcBef>
                <a:spcAft>
                  <a:spcPct val="0"/>
                </a:spcAft>
                <a:buClrTx/>
                <a:buSzTx/>
                <a:buFontTx/>
                <a:buNone/>
                <a:tabLst/>
                <a:defRPr/>
              </a:pPr>
              <a:t>19</a:t>
            </a:fld>
            <a:endParaRPr kumimoji="0" lang="en-US" altLang="de-DE" sz="800" b="0" i="0" u="none" strike="noStrike" kern="1200" cap="none" spc="0" normalizeH="0" baseline="0" noProof="0" dirty="0">
              <a:ln>
                <a:noFill/>
              </a:ln>
              <a:solidFill>
                <a:prstClr val="black"/>
              </a:solidFill>
              <a:effectLst/>
              <a:uLnTx/>
              <a:uFillTx/>
              <a:latin typeface="Open Sans"/>
              <a:ea typeface="Heiti SC Light"/>
              <a:sym typeface="Gill Sans" charset="0"/>
            </a:endParaRPr>
          </a:p>
        </p:txBody>
      </p:sp>
    </p:spTree>
    <p:extLst>
      <p:ext uri="{BB962C8B-B14F-4D97-AF65-F5344CB8AC3E}">
        <p14:creationId xmlns:p14="http://schemas.microsoft.com/office/powerpoint/2010/main" val="1426421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a:extLst>
              <a:ext uri="{FF2B5EF4-FFF2-40B4-BE49-F238E27FC236}">
                <a16:creationId xmlns:a16="http://schemas.microsoft.com/office/drawing/2014/main" id="{2D435B40-828F-4245-D110-409FEE8968E3}"/>
              </a:ext>
            </a:extLst>
          </p:cNvPr>
          <p:cNvSpPr>
            <a:spLocks noGrp="1"/>
          </p:cNvSpPr>
          <p:nvPr>
            <p:ph type="title"/>
          </p:nvPr>
        </p:nvSpPr>
        <p:spPr/>
        <p:txBody>
          <a:bodyPr/>
          <a:lstStyle/>
          <a:p>
            <a:r>
              <a:rPr lang="de-DE" dirty="0"/>
              <a:t>Agenda</a:t>
            </a:r>
          </a:p>
        </p:txBody>
      </p:sp>
      <p:sp>
        <p:nvSpPr>
          <p:cNvPr id="10" name="Foliennummernplatzhalter 9">
            <a:extLst>
              <a:ext uri="{FF2B5EF4-FFF2-40B4-BE49-F238E27FC236}">
                <a16:creationId xmlns:a16="http://schemas.microsoft.com/office/drawing/2014/main" id="{B303D11B-8E76-F850-5BEF-0C52B873C9AA}"/>
              </a:ext>
            </a:extLst>
          </p:cNvPr>
          <p:cNvSpPr>
            <a:spLocks noGrp="1"/>
          </p:cNvSpPr>
          <p:nvPr>
            <p:ph type="sldNum" sz="quarter" idx="12"/>
          </p:nvPr>
        </p:nvSpPr>
        <p:spPr/>
        <p:txBody>
          <a:bodyPr/>
          <a:lstStyle/>
          <a:p>
            <a:fld id="{524B4EE0-1255-4C4D-93F1-26AC3979C234}" type="slidenum">
              <a:rPr lang="de-DE" smtClean="0"/>
              <a:pPr/>
              <a:t>2</a:t>
            </a:fld>
            <a:endParaRPr lang="de-DE"/>
          </a:p>
        </p:txBody>
      </p:sp>
      <p:sp>
        <p:nvSpPr>
          <p:cNvPr id="12" name="Textplatzhalter 11">
            <a:extLst>
              <a:ext uri="{FF2B5EF4-FFF2-40B4-BE49-F238E27FC236}">
                <a16:creationId xmlns:a16="http://schemas.microsoft.com/office/drawing/2014/main" id="{98CC532B-E310-2283-BF80-7FBDD78C02CB}"/>
              </a:ext>
            </a:extLst>
          </p:cNvPr>
          <p:cNvSpPr>
            <a:spLocks noGrp="1"/>
          </p:cNvSpPr>
          <p:nvPr>
            <p:ph type="body" sz="quarter" idx="13"/>
          </p:nvPr>
        </p:nvSpPr>
        <p:spPr>
          <a:xfrm>
            <a:off x="516000" y="1309823"/>
            <a:ext cx="8604336" cy="5004480"/>
          </a:xfrm>
        </p:spPr>
        <p:txBody>
          <a:bodyPr/>
          <a:lstStyle/>
          <a:p>
            <a:pPr marL="358775" lvl="1" indent="-358775">
              <a:spcBef>
                <a:spcPts val="600"/>
              </a:spcBef>
              <a:spcAft>
                <a:spcPts val="600"/>
              </a:spcAft>
              <a:buClrTx/>
              <a:buFont typeface="+mj-lt"/>
              <a:buAutoNum type="arabicPeriod"/>
            </a:pPr>
            <a:r>
              <a:rPr lang="de-DE" sz="2000" dirty="0"/>
              <a:t>Abgrenzung von Erhaltungsaufwand und Herstellungskosten in der Handels- und Steuerbilanz</a:t>
            </a:r>
            <a:br>
              <a:rPr lang="de-DE" sz="2000" dirty="0"/>
            </a:br>
            <a:r>
              <a:rPr lang="de-DE" sz="2000" dirty="0"/>
              <a:t>- Handelsrechtliche Einordung des BMF-Schreibens vom 26.01.2026</a:t>
            </a:r>
            <a:br>
              <a:rPr lang="de-DE" sz="2000" dirty="0"/>
            </a:br>
            <a:r>
              <a:rPr lang="de-DE" sz="2000" dirty="0"/>
              <a:t>- Exkurs Latente Steuern</a:t>
            </a:r>
          </a:p>
          <a:p>
            <a:pPr marL="358775" lvl="1" indent="-358775">
              <a:spcBef>
                <a:spcPts val="600"/>
              </a:spcBef>
              <a:spcAft>
                <a:spcPts val="600"/>
              </a:spcAft>
              <a:buClrTx/>
              <a:buFont typeface="+mj-lt"/>
              <a:buAutoNum type="arabicPeriod"/>
            </a:pPr>
            <a:r>
              <a:rPr lang="de-DE" sz="2000" dirty="0"/>
              <a:t>Einzelfragen zur Immobilienbewertung</a:t>
            </a:r>
          </a:p>
          <a:p>
            <a:pPr marL="358775" lvl="1" indent="-358775">
              <a:spcBef>
                <a:spcPts val="600"/>
              </a:spcBef>
              <a:spcAft>
                <a:spcPts val="600"/>
              </a:spcAft>
              <a:buClrTx/>
              <a:buFont typeface="+mj-lt"/>
              <a:buAutoNum type="arabicPeriod"/>
            </a:pPr>
            <a:r>
              <a:rPr lang="de-DE" sz="2000" dirty="0"/>
              <a:t>Aktuelle Klimaschutzgesetzgebung</a:t>
            </a:r>
          </a:p>
          <a:p>
            <a:pPr marL="358775" lvl="1" indent="-358775">
              <a:spcBef>
                <a:spcPts val="600"/>
              </a:spcBef>
              <a:spcAft>
                <a:spcPts val="600"/>
              </a:spcAft>
              <a:buClrTx/>
              <a:buFont typeface="+mj-lt"/>
              <a:buAutoNum type="arabicPeriod"/>
            </a:pPr>
            <a:r>
              <a:rPr lang="de-DE" sz="2000" dirty="0"/>
              <a:t>Aktuelle Entwicklungen zur Nachhaltigkeitsberichterstattung - </a:t>
            </a:r>
            <a:br>
              <a:rPr lang="de-DE" sz="2000" dirty="0"/>
            </a:br>
            <a:r>
              <a:rPr lang="de-DE" sz="2000" dirty="0"/>
              <a:t>Finalisierung des Voluntary Standard und GdW Leitfaden</a:t>
            </a:r>
          </a:p>
          <a:p>
            <a:pPr marL="358775" lvl="1" indent="-358775">
              <a:spcBef>
                <a:spcPts val="600"/>
              </a:spcBef>
              <a:spcAft>
                <a:spcPts val="600"/>
              </a:spcAft>
              <a:buClrTx/>
              <a:buFont typeface="+mj-lt"/>
              <a:buAutoNum type="arabicPeriod"/>
            </a:pPr>
            <a:r>
              <a:rPr lang="de-DE" sz="2000" dirty="0"/>
              <a:t>EmpCo-Richtlinie</a:t>
            </a:r>
          </a:p>
          <a:p>
            <a:pPr marL="358775" lvl="1" indent="-358775">
              <a:spcBef>
                <a:spcPts val="600"/>
              </a:spcBef>
              <a:spcAft>
                <a:spcPts val="600"/>
              </a:spcAft>
              <a:buClrTx/>
              <a:buFont typeface="+mj-lt"/>
              <a:buAutoNum type="arabicPeriod"/>
            </a:pPr>
            <a:r>
              <a:rPr lang="de-DE" sz="2000" dirty="0"/>
              <a:t>GdW Arbeitshilfe 100 Zukunftsfähigkeit von Wohnungsunternehmen</a:t>
            </a:r>
          </a:p>
        </p:txBody>
      </p:sp>
    </p:spTree>
    <p:extLst>
      <p:ext uri="{BB962C8B-B14F-4D97-AF65-F5344CB8AC3E}">
        <p14:creationId xmlns:p14="http://schemas.microsoft.com/office/powerpoint/2010/main" val="376365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89B6F-7EBB-1D97-69AD-20DFA314BE68}"/>
            </a:ext>
          </a:extLst>
        </p:cNvPr>
        <p:cNvGrpSpPr/>
        <p:nvPr/>
      </p:nvGrpSpPr>
      <p:grpSpPr>
        <a:xfrm>
          <a:off x="0" y="0"/>
          <a:ext cx="0" cy="0"/>
          <a:chOff x="0" y="0"/>
          <a:chExt cx="0" cy="0"/>
        </a:xfrm>
      </p:grpSpPr>
      <p:sp>
        <p:nvSpPr>
          <p:cNvPr id="11267" name="Rectangle 5">
            <a:extLst>
              <a:ext uri="{FF2B5EF4-FFF2-40B4-BE49-F238E27FC236}">
                <a16:creationId xmlns:a16="http://schemas.microsoft.com/office/drawing/2014/main" id="{9F55A573-6307-DC9A-4C3B-C3B94F90A0D4}"/>
              </a:ext>
            </a:extLst>
          </p:cNvPr>
          <p:cNvSpPr>
            <a:spLocks noGrp="1" noChangeArrowheads="1"/>
          </p:cNvSpPr>
          <p:nvPr>
            <p:ph type="title"/>
          </p:nvPr>
        </p:nvSpPr>
        <p:spPr/>
        <p:txBody>
          <a:bodyPr/>
          <a:lstStyle/>
          <a:p>
            <a:pPr>
              <a:defRPr/>
            </a:pPr>
            <a:r>
              <a:rPr lang="de-DE" dirty="0"/>
              <a:t>Einzelfragen zur Immobilienbewertung – Aufteilung </a:t>
            </a:r>
            <a:br>
              <a:rPr lang="de-DE" dirty="0"/>
            </a:br>
            <a:r>
              <a:rPr lang="de-DE" dirty="0"/>
              <a:t>Grund und Boden und Gebäude </a:t>
            </a:r>
            <a:r>
              <a:rPr lang="de-DE" dirty="0">
                <a:solidFill>
                  <a:prstClr val="black"/>
                </a:solidFill>
              </a:rPr>
              <a:t>§ 6f EStG-E </a:t>
            </a:r>
            <a:endParaRPr lang="de-DE" dirty="0"/>
          </a:p>
        </p:txBody>
      </p:sp>
      <p:sp>
        <p:nvSpPr>
          <p:cNvPr id="2" name="Textplatzhalter 1">
            <a:extLst>
              <a:ext uri="{FF2B5EF4-FFF2-40B4-BE49-F238E27FC236}">
                <a16:creationId xmlns:a16="http://schemas.microsoft.com/office/drawing/2014/main" id="{8FCE6866-E4C4-FBAC-CA14-19ED3DA0E238}"/>
              </a:ext>
            </a:extLst>
          </p:cNvPr>
          <p:cNvSpPr>
            <a:spLocks noGrp="1"/>
          </p:cNvSpPr>
          <p:nvPr>
            <p:ph type="body" sz="quarter" idx="13"/>
          </p:nvPr>
        </p:nvSpPr>
        <p:spPr>
          <a:xfrm>
            <a:off x="516000" y="1628800"/>
            <a:ext cx="7668232" cy="4608512"/>
          </a:xfrm>
        </p:spPr>
        <p:txBody>
          <a:bodyPr/>
          <a:lstStyle/>
          <a:p>
            <a:pPr>
              <a:lnSpc>
                <a:spcPct val="100000"/>
              </a:lnSpc>
              <a:spcBef>
                <a:spcPts val="600"/>
              </a:spcBef>
              <a:spcAft>
                <a:spcPts val="600"/>
              </a:spcAft>
              <a:buNone/>
              <a:defRPr/>
            </a:pPr>
            <a:r>
              <a:rPr kumimoji="0" lang="de-DE" sz="1800" b="1" i="0" u="none" strike="noStrike" kern="1200" cap="none" spc="0" normalizeH="0" baseline="0" noProof="0" dirty="0">
                <a:ln>
                  <a:noFill/>
                </a:ln>
                <a:solidFill>
                  <a:prstClr val="black"/>
                </a:solidFill>
                <a:effectLst/>
                <a:uLnTx/>
                <a:uFillTx/>
                <a:ea typeface="+mn-ea"/>
                <a:cs typeface="+mn-cs"/>
              </a:rPr>
              <a:t>Exkurs § 6f EStG-E Aufteilung eines Gesamtkaufpreises für ein bebautes Grundstück:</a:t>
            </a:r>
          </a:p>
          <a:p>
            <a:pPr marL="285750" indent="-285750">
              <a:lnSpc>
                <a:spcPct val="100000"/>
              </a:lnSpc>
              <a:spcBef>
                <a:spcPts val="600"/>
              </a:spcBef>
              <a:spcAft>
                <a:spcPts val="600"/>
              </a:spcAft>
              <a:buFont typeface="Wingdings" panose="05000000000000000000" pitchFamily="2" charset="2"/>
              <a:buChar char="§"/>
              <a:defRPr/>
            </a:pPr>
            <a:r>
              <a:rPr kumimoji="0" lang="de-DE" sz="1800" i="0" u="none" strike="noStrike" kern="1200" cap="none" spc="0" normalizeH="0" baseline="0" noProof="0" dirty="0">
                <a:ln>
                  <a:noFill/>
                </a:ln>
                <a:solidFill>
                  <a:prstClr val="black"/>
                </a:solidFill>
                <a:effectLst/>
                <a:uLnTx/>
                <a:uFillTx/>
                <a:ea typeface="+mn-ea"/>
                <a:cs typeface="+mn-cs"/>
              </a:rPr>
              <a:t>Mit der vorgesehenen Regelung des § 6f EStG-E will der Gesetzgeber eine gesetzliche Regelung zur Aufteilung des Gesamtkaufpreises für ein bebautes Grundstück auf die einzelnen Wertkomponenten (Grund- und Boden und Gebäudeanteil) einführen. </a:t>
            </a:r>
          </a:p>
          <a:p>
            <a:pPr marL="285750" indent="-285750">
              <a:lnSpc>
                <a:spcPct val="100000"/>
              </a:lnSpc>
              <a:spcBef>
                <a:spcPts val="600"/>
              </a:spcBef>
              <a:spcAft>
                <a:spcPts val="600"/>
              </a:spcAft>
              <a:buFont typeface="Wingdings" panose="05000000000000000000" pitchFamily="2" charset="2"/>
              <a:buChar char="§"/>
              <a:defRPr/>
            </a:pPr>
            <a:r>
              <a:rPr lang="de-DE" sz="1800" dirty="0"/>
              <a:t>Die </a:t>
            </a:r>
            <a:r>
              <a:rPr lang="de-DE" sz="1800" b="1" dirty="0"/>
              <a:t>ImmoWertV</a:t>
            </a:r>
            <a:r>
              <a:rPr lang="de-DE" sz="1800" dirty="0"/>
              <a:t> soll die Grundlage für die Wertermittlung des Werts des Grund- und Bodens sowie des Gebäudeanteils sein.</a:t>
            </a:r>
          </a:p>
          <a:p>
            <a:pPr marL="285750" indent="-285750">
              <a:lnSpc>
                <a:spcPct val="100000"/>
              </a:lnSpc>
              <a:spcBef>
                <a:spcPts val="600"/>
              </a:spcBef>
              <a:spcAft>
                <a:spcPts val="600"/>
              </a:spcAft>
              <a:buFont typeface="Wingdings" panose="05000000000000000000" pitchFamily="2" charset="2"/>
              <a:buChar char="§"/>
              <a:defRPr/>
            </a:pPr>
            <a:r>
              <a:rPr lang="de-DE" sz="1800" dirty="0"/>
              <a:t>Zur Ermittlung einzelner Wertkomponenten (Grund- und Boden und Gebäudeanteil) </a:t>
            </a:r>
            <a:r>
              <a:rPr lang="de-DE" sz="1800" b="1" dirty="0"/>
              <a:t>eignet sich das Ertragswertverfahren nach ImmoWertV nicht</a:t>
            </a:r>
            <a:r>
              <a:rPr lang="de-DE" sz="1800" dirty="0"/>
              <a:t>, da z. B. nach § 13 ImmoWertV für das Bodenrichtwertgrundstück ein unbebautes und </a:t>
            </a:r>
            <a:r>
              <a:rPr lang="de-DE" sz="1800" b="1" dirty="0"/>
              <a:t>fiktives Grundstück </a:t>
            </a:r>
            <a:r>
              <a:rPr lang="de-DE" sz="1800" dirty="0"/>
              <a:t>angenommen wird.</a:t>
            </a:r>
          </a:p>
        </p:txBody>
      </p:sp>
      <p:sp>
        <p:nvSpPr>
          <p:cNvPr id="8" name="Foliennummernplatzhalter 1">
            <a:extLst>
              <a:ext uri="{FF2B5EF4-FFF2-40B4-BE49-F238E27FC236}">
                <a16:creationId xmlns:a16="http://schemas.microsoft.com/office/drawing/2014/main" id="{AA9F5902-C913-1B43-2A9E-A1028A9DAE9B}"/>
              </a:ext>
            </a:extLst>
          </p:cNvPr>
          <p:cNvSpPr>
            <a:spLocks noGrp="1"/>
          </p:cNvSpPr>
          <p:nvPr>
            <p:ph type="sldNum" sz="quarter" idx="12"/>
          </p:nvPr>
        </p:nvSpPr>
        <p:spPr bwMode="auto">
          <a:xfrm>
            <a:off x="11136000" y="6314303"/>
            <a:ext cx="539450" cy="360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Heiti SC Light"/>
                <a:cs typeface="Heiti SC Light"/>
              </a:defRPr>
            </a:lvl1pPr>
            <a:lvl2pPr marL="742950" indent="-285750">
              <a:defRPr>
                <a:solidFill>
                  <a:schemeClr val="tx1"/>
                </a:solidFill>
                <a:latin typeface="Arial" panose="020B0604020202020204" pitchFamily="34" charset="0"/>
                <a:ea typeface="Heiti SC Light"/>
                <a:cs typeface="Heiti SC Light"/>
              </a:defRPr>
            </a:lvl2pPr>
            <a:lvl3pPr marL="1143000" indent="-228600">
              <a:defRPr>
                <a:solidFill>
                  <a:schemeClr val="tx1"/>
                </a:solidFill>
                <a:latin typeface="Arial" panose="020B0604020202020204" pitchFamily="34" charset="0"/>
                <a:ea typeface="Heiti SC Light"/>
                <a:cs typeface="Heiti SC Light"/>
              </a:defRPr>
            </a:lvl3pPr>
            <a:lvl4pPr marL="1600200" indent="-228600">
              <a:defRPr>
                <a:solidFill>
                  <a:schemeClr val="tx1"/>
                </a:solidFill>
                <a:latin typeface="Arial" panose="020B0604020202020204" pitchFamily="34" charset="0"/>
                <a:ea typeface="Heiti SC Light"/>
                <a:cs typeface="Heiti SC Light"/>
              </a:defRPr>
            </a:lvl4pPr>
            <a:lvl5pPr marL="2057400" indent="-228600">
              <a:defRPr>
                <a:solidFill>
                  <a:schemeClr val="tx1"/>
                </a:solidFill>
                <a:latin typeface="Arial" panose="020B0604020202020204" pitchFamily="34" charset="0"/>
                <a:ea typeface="Heiti SC Light"/>
                <a:cs typeface="Heiti SC Light"/>
              </a:defRPr>
            </a:lvl5pPr>
            <a:lvl6pPr marL="25146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6pPr>
            <a:lvl7pPr marL="29718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7pPr>
            <a:lvl8pPr marL="34290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8pPr>
            <a:lvl9pPr marL="38862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B999D42-D691-4D9A-B55C-EAAFEFB015DE}" type="slidenum">
              <a:rPr kumimoji="0" lang="en-US" altLang="de-DE" sz="800" b="0" i="0" u="none" strike="noStrike" kern="1200" cap="none" spc="0" normalizeH="0" baseline="0" noProof="0" smtClean="0">
                <a:ln>
                  <a:noFill/>
                </a:ln>
                <a:solidFill>
                  <a:prstClr val="black"/>
                </a:solidFill>
                <a:effectLst/>
                <a:uLnTx/>
                <a:uFillTx/>
                <a:latin typeface="Open Sans"/>
                <a:ea typeface="Heiti SC Light"/>
                <a:sym typeface="Gill Sans" charset="0"/>
              </a:rPr>
              <a:pPr marL="0" marR="0" lvl="0" indent="0" algn="l" defTabSz="914400" rtl="0" eaLnBrk="1" fontAlgn="base" latinLnBrk="0" hangingPunct="1">
                <a:lnSpc>
                  <a:spcPct val="100000"/>
                </a:lnSpc>
                <a:spcBef>
                  <a:spcPct val="0"/>
                </a:spcBef>
                <a:spcAft>
                  <a:spcPct val="0"/>
                </a:spcAft>
                <a:buClrTx/>
                <a:buSzTx/>
                <a:buFontTx/>
                <a:buNone/>
                <a:tabLst/>
                <a:defRPr/>
              </a:pPr>
              <a:t>20</a:t>
            </a:fld>
            <a:endParaRPr kumimoji="0" lang="en-US" altLang="de-DE" sz="800" b="0" i="0" u="none" strike="noStrike" kern="1200" cap="none" spc="0" normalizeH="0" baseline="0" noProof="0" dirty="0">
              <a:ln>
                <a:noFill/>
              </a:ln>
              <a:solidFill>
                <a:prstClr val="black"/>
              </a:solidFill>
              <a:effectLst/>
              <a:uLnTx/>
              <a:uFillTx/>
              <a:latin typeface="Open Sans"/>
              <a:ea typeface="Heiti SC Light"/>
              <a:sym typeface="Gill Sans" charset="0"/>
            </a:endParaRPr>
          </a:p>
        </p:txBody>
      </p:sp>
      <p:pic>
        <p:nvPicPr>
          <p:cNvPr id="4" name="Grafik 3">
            <a:extLst>
              <a:ext uri="{FF2B5EF4-FFF2-40B4-BE49-F238E27FC236}">
                <a16:creationId xmlns:a16="http://schemas.microsoft.com/office/drawing/2014/main" id="{3CF47FD9-36A5-806A-3FC0-A3429B711EAB}"/>
              </a:ext>
            </a:extLst>
          </p:cNvPr>
          <p:cNvPicPr>
            <a:picLocks noChangeAspect="1"/>
          </p:cNvPicPr>
          <p:nvPr/>
        </p:nvPicPr>
        <p:blipFill>
          <a:blip r:embed="rId2"/>
          <a:stretch>
            <a:fillRect/>
          </a:stretch>
        </p:blipFill>
        <p:spPr>
          <a:xfrm>
            <a:off x="8328248" y="1217358"/>
            <a:ext cx="3458140" cy="5085184"/>
          </a:xfrm>
          <a:prstGeom prst="rect">
            <a:avLst/>
          </a:prstGeom>
        </p:spPr>
      </p:pic>
    </p:spTree>
    <p:extLst>
      <p:ext uri="{BB962C8B-B14F-4D97-AF65-F5344CB8AC3E}">
        <p14:creationId xmlns:p14="http://schemas.microsoft.com/office/powerpoint/2010/main" val="1502638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8FD57-6139-66D3-7A54-B99F1589F3D5}"/>
            </a:ext>
          </a:extLst>
        </p:cNvPr>
        <p:cNvGrpSpPr/>
        <p:nvPr/>
      </p:nvGrpSpPr>
      <p:grpSpPr>
        <a:xfrm>
          <a:off x="0" y="0"/>
          <a:ext cx="0" cy="0"/>
          <a:chOff x="0" y="0"/>
          <a:chExt cx="0" cy="0"/>
        </a:xfrm>
      </p:grpSpPr>
      <p:sp>
        <p:nvSpPr>
          <p:cNvPr id="11267" name="Rectangle 5">
            <a:extLst>
              <a:ext uri="{FF2B5EF4-FFF2-40B4-BE49-F238E27FC236}">
                <a16:creationId xmlns:a16="http://schemas.microsoft.com/office/drawing/2014/main" id="{A5BB8E75-79A9-E7BC-EE72-FA5495733565}"/>
              </a:ext>
            </a:extLst>
          </p:cNvPr>
          <p:cNvSpPr>
            <a:spLocks noGrp="1" noChangeArrowheads="1"/>
          </p:cNvSpPr>
          <p:nvPr>
            <p:ph type="title"/>
          </p:nvPr>
        </p:nvSpPr>
        <p:spPr/>
        <p:txBody>
          <a:bodyPr/>
          <a:lstStyle/>
          <a:p>
            <a:pPr>
              <a:defRPr/>
            </a:pPr>
            <a:r>
              <a:rPr lang="de-DE" dirty="0"/>
              <a:t>Einzelfragen zur Immobilienbewertung – Aufteilung </a:t>
            </a:r>
            <a:br>
              <a:rPr lang="de-DE" dirty="0"/>
            </a:br>
            <a:r>
              <a:rPr lang="de-DE" dirty="0"/>
              <a:t>Grund und Boden und Gebäude </a:t>
            </a:r>
            <a:r>
              <a:rPr lang="de-DE" dirty="0">
                <a:solidFill>
                  <a:prstClr val="black"/>
                </a:solidFill>
              </a:rPr>
              <a:t>§ 6f EStG-E </a:t>
            </a:r>
            <a:endParaRPr lang="de-DE" dirty="0"/>
          </a:p>
        </p:txBody>
      </p:sp>
      <p:sp>
        <p:nvSpPr>
          <p:cNvPr id="2" name="Textplatzhalter 1">
            <a:extLst>
              <a:ext uri="{FF2B5EF4-FFF2-40B4-BE49-F238E27FC236}">
                <a16:creationId xmlns:a16="http://schemas.microsoft.com/office/drawing/2014/main" id="{7E500D70-A44D-1EF7-8C74-0F47E1553053}"/>
              </a:ext>
            </a:extLst>
          </p:cNvPr>
          <p:cNvSpPr>
            <a:spLocks noGrp="1"/>
          </p:cNvSpPr>
          <p:nvPr>
            <p:ph type="body" sz="quarter" idx="13"/>
          </p:nvPr>
        </p:nvSpPr>
        <p:spPr>
          <a:xfrm>
            <a:off x="516000" y="1628800"/>
            <a:ext cx="6732128" cy="4608512"/>
          </a:xfrm>
        </p:spPr>
        <p:txBody>
          <a:bodyPr/>
          <a:lstStyle/>
          <a:p>
            <a:pPr>
              <a:lnSpc>
                <a:spcPct val="100000"/>
              </a:lnSpc>
              <a:spcBef>
                <a:spcPts val="600"/>
              </a:spcBef>
              <a:spcAft>
                <a:spcPts val="600"/>
              </a:spcAft>
              <a:buNone/>
              <a:defRPr/>
            </a:pPr>
            <a:r>
              <a:rPr kumimoji="0" lang="de-DE" sz="1800" b="1" i="0" u="none" strike="noStrike" kern="1200" cap="none" spc="0" normalizeH="0" baseline="0" noProof="0" dirty="0">
                <a:ln>
                  <a:noFill/>
                </a:ln>
                <a:solidFill>
                  <a:prstClr val="black"/>
                </a:solidFill>
                <a:effectLst/>
                <a:uLnTx/>
                <a:uFillTx/>
                <a:ea typeface="+mn-ea"/>
                <a:cs typeface="+mn-cs"/>
              </a:rPr>
              <a:t>Exkurs § 6f EStG-E Aufteilung eines Gesamtkaufpreises für ein bebautes Grundstück:</a:t>
            </a:r>
          </a:p>
          <a:p>
            <a:pPr marL="285750" indent="-285750">
              <a:lnSpc>
                <a:spcPct val="100000"/>
              </a:lnSpc>
              <a:spcBef>
                <a:spcPts val="600"/>
              </a:spcBef>
              <a:spcAft>
                <a:spcPts val="600"/>
              </a:spcAft>
              <a:buFont typeface="Wingdings" panose="05000000000000000000" pitchFamily="2" charset="2"/>
              <a:buChar char="§"/>
              <a:defRPr/>
            </a:pPr>
            <a:r>
              <a:rPr kumimoji="0" lang="de-DE" sz="1800" i="0" u="none" strike="noStrike" kern="1200" cap="none" spc="0" normalizeH="0" baseline="0" noProof="0" dirty="0">
                <a:ln>
                  <a:noFill/>
                </a:ln>
                <a:solidFill>
                  <a:prstClr val="black"/>
                </a:solidFill>
                <a:effectLst/>
                <a:uLnTx/>
                <a:uFillTx/>
                <a:ea typeface="+mn-ea"/>
                <a:cs typeface="+mn-cs"/>
              </a:rPr>
              <a:t>Das IDW regt an, eine Formulierung zu wählen, die deutlich macht, dass es sich nicht um eine Anwendung der vom BFH kritisierten Restwertmethode handelt.</a:t>
            </a:r>
          </a:p>
          <a:p>
            <a:pPr marL="285750" indent="-285750">
              <a:lnSpc>
                <a:spcPct val="100000"/>
              </a:lnSpc>
              <a:spcBef>
                <a:spcPts val="600"/>
              </a:spcBef>
              <a:spcAft>
                <a:spcPts val="600"/>
              </a:spcAft>
              <a:buFont typeface="Wingdings" panose="05000000000000000000" pitchFamily="2" charset="2"/>
              <a:buChar char="§"/>
              <a:defRPr/>
            </a:pPr>
            <a:r>
              <a:rPr lang="de-DE" sz="1800" dirty="0"/>
              <a:t>Das IDW weist darauf hin, dass die vorgesehene Bewertungsmethodik unter Umständen zu systematischen Fehlbewertungen führen kann, da der nach §§ 40 bis 43 ImmoWertV ermittelte Bodenwert an ein unbebautes und fiktives Grundstück anknüpft.</a:t>
            </a:r>
          </a:p>
          <a:p>
            <a:pPr marL="285750" indent="-285750">
              <a:lnSpc>
                <a:spcPct val="100000"/>
              </a:lnSpc>
              <a:spcBef>
                <a:spcPts val="600"/>
              </a:spcBef>
              <a:spcAft>
                <a:spcPts val="600"/>
              </a:spcAft>
              <a:buFont typeface="Wingdings" panose="05000000000000000000" pitchFamily="2" charset="2"/>
              <a:buChar char="§"/>
              <a:defRPr/>
            </a:pPr>
            <a:r>
              <a:rPr lang="de-DE" sz="1800" dirty="0"/>
              <a:t>Demgegenüber ist der marktangepasste Verfahrenswert – insbesondere im Ertragswertverfahren – regelmäßig von der tatsächlichen Nutzung geprägt. </a:t>
            </a:r>
          </a:p>
        </p:txBody>
      </p:sp>
      <p:sp>
        <p:nvSpPr>
          <p:cNvPr id="8" name="Foliennummernplatzhalter 1">
            <a:extLst>
              <a:ext uri="{FF2B5EF4-FFF2-40B4-BE49-F238E27FC236}">
                <a16:creationId xmlns:a16="http://schemas.microsoft.com/office/drawing/2014/main" id="{58BF3A6B-C61F-447F-2FBE-A31828C9F30A}"/>
              </a:ext>
            </a:extLst>
          </p:cNvPr>
          <p:cNvSpPr>
            <a:spLocks noGrp="1"/>
          </p:cNvSpPr>
          <p:nvPr>
            <p:ph type="sldNum" sz="quarter" idx="12"/>
          </p:nvPr>
        </p:nvSpPr>
        <p:spPr bwMode="auto">
          <a:xfrm>
            <a:off x="11136000" y="6314303"/>
            <a:ext cx="539450" cy="360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Heiti SC Light"/>
                <a:cs typeface="Heiti SC Light"/>
              </a:defRPr>
            </a:lvl1pPr>
            <a:lvl2pPr marL="742950" indent="-285750">
              <a:defRPr>
                <a:solidFill>
                  <a:schemeClr val="tx1"/>
                </a:solidFill>
                <a:latin typeface="Arial" panose="020B0604020202020204" pitchFamily="34" charset="0"/>
                <a:ea typeface="Heiti SC Light"/>
                <a:cs typeface="Heiti SC Light"/>
              </a:defRPr>
            </a:lvl2pPr>
            <a:lvl3pPr marL="1143000" indent="-228600">
              <a:defRPr>
                <a:solidFill>
                  <a:schemeClr val="tx1"/>
                </a:solidFill>
                <a:latin typeface="Arial" panose="020B0604020202020204" pitchFamily="34" charset="0"/>
                <a:ea typeface="Heiti SC Light"/>
                <a:cs typeface="Heiti SC Light"/>
              </a:defRPr>
            </a:lvl3pPr>
            <a:lvl4pPr marL="1600200" indent="-228600">
              <a:defRPr>
                <a:solidFill>
                  <a:schemeClr val="tx1"/>
                </a:solidFill>
                <a:latin typeface="Arial" panose="020B0604020202020204" pitchFamily="34" charset="0"/>
                <a:ea typeface="Heiti SC Light"/>
                <a:cs typeface="Heiti SC Light"/>
              </a:defRPr>
            </a:lvl4pPr>
            <a:lvl5pPr marL="2057400" indent="-228600">
              <a:defRPr>
                <a:solidFill>
                  <a:schemeClr val="tx1"/>
                </a:solidFill>
                <a:latin typeface="Arial" panose="020B0604020202020204" pitchFamily="34" charset="0"/>
                <a:ea typeface="Heiti SC Light"/>
                <a:cs typeface="Heiti SC Light"/>
              </a:defRPr>
            </a:lvl5pPr>
            <a:lvl6pPr marL="25146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6pPr>
            <a:lvl7pPr marL="29718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7pPr>
            <a:lvl8pPr marL="34290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8pPr>
            <a:lvl9pPr marL="38862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B999D42-D691-4D9A-B55C-EAAFEFB015DE}" type="slidenum">
              <a:rPr kumimoji="0" lang="en-US" altLang="de-DE" sz="800" b="0" i="0" u="none" strike="noStrike" kern="1200" cap="none" spc="0" normalizeH="0" baseline="0" noProof="0" smtClean="0">
                <a:ln>
                  <a:noFill/>
                </a:ln>
                <a:solidFill>
                  <a:prstClr val="black"/>
                </a:solidFill>
                <a:effectLst/>
                <a:uLnTx/>
                <a:uFillTx/>
                <a:latin typeface="Open Sans"/>
                <a:ea typeface="Heiti SC Light"/>
                <a:sym typeface="Gill Sans" charset="0"/>
              </a:rPr>
              <a:pPr marL="0" marR="0" lvl="0" indent="0" algn="l" defTabSz="914400" rtl="0" eaLnBrk="1" fontAlgn="base" latinLnBrk="0" hangingPunct="1">
                <a:lnSpc>
                  <a:spcPct val="100000"/>
                </a:lnSpc>
                <a:spcBef>
                  <a:spcPct val="0"/>
                </a:spcBef>
                <a:spcAft>
                  <a:spcPct val="0"/>
                </a:spcAft>
                <a:buClrTx/>
                <a:buSzTx/>
                <a:buFontTx/>
                <a:buNone/>
                <a:tabLst/>
                <a:defRPr/>
              </a:pPr>
              <a:t>21</a:t>
            </a:fld>
            <a:endParaRPr kumimoji="0" lang="en-US" altLang="de-DE" sz="800" b="0" i="0" u="none" strike="noStrike" kern="1200" cap="none" spc="0" normalizeH="0" baseline="0" noProof="0" dirty="0">
              <a:ln>
                <a:noFill/>
              </a:ln>
              <a:solidFill>
                <a:prstClr val="black"/>
              </a:solidFill>
              <a:effectLst/>
              <a:uLnTx/>
              <a:uFillTx/>
              <a:latin typeface="Open Sans"/>
              <a:ea typeface="Heiti SC Light"/>
              <a:sym typeface="Gill Sans" charset="0"/>
            </a:endParaRPr>
          </a:p>
        </p:txBody>
      </p:sp>
      <p:pic>
        <p:nvPicPr>
          <p:cNvPr id="5" name="Grafik 4">
            <a:extLst>
              <a:ext uri="{FF2B5EF4-FFF2-40B4-BE49-F238E27FC236}">
                <a16:creationId xmlns:a16="http://schemas.microsoft.com/office/drawing/2014/main" id="{BC86653A-083A-C990-3D65-80A80EA4B16D}"/>
              </a:ext>
            </a:extLst>
          </p:cNvPr>
          <p:cNvPicPr>
            <a:picLocks noChangeAspect="1"/>
          </p:cNvPicPr>
          <p:nvPr/>
        </p:nvPicPr>
        <p:blipFill>
          <a:blip r:embed="rId2"/>
          <a:stretch>
            <a:fillRect/>
          </a:stretch>
        </p:blipFill>
        <p:spPr>
          <a:xfrm>
            <a:off x="7392144" y="1722949"/>
            <a:ext cx="4620808" cy="4138394"/>
          </a:xfrm>
          <a:prstGeom prst="rect">
            <a:avLst/>
          </a:prstGeom>
        </p:spPr>
      </p:pic>
    </p:spTree>
    <p:extLst>
      <p:ext uri="{BB962C8B-B14F-4D97-AF65-F5344CB8AC3E}">
        <p14:creationId xmlns:p14="http://schemas.microsoft.com/office/powerpoint/2010/main" val="14307225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90885-E857-623C-4644-FB6971808D8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484B3D3-CF4E-5572-E1BA-5C3FE9D72920}"/>
              </a:ext>
            </a:extLst>
          </p:cNvPr>
          <p:cNvSpPr>
            <a:spLocks noGrp="1"/>
          </p:cNvSpPr>
          <p:nvPr>
            <p:ph type="title"/>
          </p:nvPr>
        </p:nvSpPr>
        <p:spPr>
          <a:xfrm>
            <a:off x="516000" y="4149000"/>
            <a:ext cx="5796024" cy="1656264"/>
          </a:xfrm>
        </p:spPr>
        <p:txBody>
          <a:bodyPr/>
          <a:lstStyle/>
          <a:p>
            <a:r>
              <a:rPr lang="de-DE" sz="2800" dirty="0"/>
              <a:t>Aktuelle Klimaschutzgesetzgebung</a:t>
            </a:r>
          </a:p>
        </p:txBody>
      </p:sp>
      <p:sp>
        <p:nvSpPr>
          <p:cNvPr id="5" name="Foliennummernplatzhalter 4">
            <a:extLst>
              <a:ext uri="{FF2B5EF4-FFF2-40B4-BE49-F238E27FC236}">
                <a16:creationId xmlns:a16="http://schemas.microsoft.com/office/drawing/2014/main" id="{03D2CEAA-3134-C06E-C76D-E96F36EF3EF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4B4EE0-1255-4C4D-93F1-26AC3979C234}" type="slidenum">
              <a:rPr kumimoji="0" lang="de-DE" sz="800" b="0" i="0" u="none" strike="noStrike" kern="1200" cap="none" spc="0" normalizeH="0" baseline="0" noProof="0" smtClean="0">
                <a:ln>
                  <a:noFill/>
                </a:ln>
                <a:solidFill>
                  <a:prstClr val="white"/>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de-DE" sz="800" b="0" i="0" u="none" strike="noStrike" kern="1200" cap="none" spc="0" normalizeH="0" baseline="0" noProof="0">
              <a:ln>
                <a:noFill/>
              </a:ln>
              <a:solidFill>
                <a:prstClr val="white"/>
              </a:solidFill>
              <a:effectLst/>
              <a:uLnTx/>
              <a:uFillTx/>
              <a:latin typeface="Open Sans"/>
              <a:ea typeface="+mn-ea"/>
              <a:cs typeface="+mn-cs"/>
            </a:endParaRPr>
          </a:p>
        </p:txBody>
      </p:sp>
    </p:spTree>
    <p:extLst>
      <p:ext uri="{BB962C8B-B14F-4D97-AF65-F5344CB8AC3E}">
        <p14:creationId xmlns:p14="http://schemas.microsoft.com/office/powerpoint/2010/main" val="2467934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2AFBA-AC9D-B7E3-12F4-850E8FF09B38}"/>
            </a:ext>
          </a:extLst>
        </p:cNvPr>
        <p:cNvGrpSpPr/>
        <p:nvPr/>
      </p:nvGrpSpPr>
      <p:grpSpPr>
        <a:xfrm>
          <a:off x="0" y="0"/>
          <a:ext cx="0" cy="0"/>
          <a:chOff x="0" y="0"/>
          <a:chExt cx="0" cy="0"/>
        </a:xfrm>
      </p:grpSpPr>
      <p:sp>
        <p:nvSpPr>
          <p:cNvPr id="11267" name="Rectangle 5">
            <a:extLst>
              <a:ext uri="{FF2B5EF4-FFF2-40B4-BE49-F238E27FC236}">
                <a16:creationId xmlns:a16="http://schemas.microsoft.com/office/drawing/2014/main" id="{664D1227-AE45-601F-228F-8AAFA093D0EE}"/>
              </a:ext>
            </a:extLst>
          </p:cNvPr>
          <p:cNvSpPr>
            <a:spLocks noGrp="1" noChangeArrowheads="1"/>
          </p:cNvSpPr>
          <p:nvPr>
            <p:ph type="title"/>
          </p:nvPr>
        </p:nvSpPr>
        <p:spPr/>
        <p:txBody>
          <a:bodyPr/>
          <a:lstStyle/>
          <a:p>
            <a:pPr>
              <a:defRPr/>
            </a:pPr>
            <a:r>
              <a:rPr lang="de-DE" dirty="0"/>
              <a:t>Aktuelle Klimaschutzgesetzgebung</a:t>
            </a:r>
            <a:br>
              <a:rPr lang="de-DE" dirty="0"/>
            </a:br>
            <a:r>
              <a:rPr lang="de-DE" dirty="0">
                <a:ea typeface="Open Sans"/>
                <a:cs typeface="Open Sans"/>
              </a:rPr>
              <a:t>Zeitstrahl Inkrafttreten GModG</a:t>
            </a:r>
            <a:endParaRPr lang="de-DE" dirty="0"/>
          </a:p>
        </p:txBody>
      </p:sp>
      <p:sp>
        <p:nvSpPr>
          <p:cNvPr id="8" name="Foliennummernplatzhalter 1">
            <a:extLst>
              <a:ext uri="{FF2B5EF4-FFF2-40B4-BE49-F238E27FC236}">
                <a16:creationId xmlns:a16="http://schemas.microsoft.com/office/drawing/2014/main" id="{EDDCE78D-5D36-2EC6-6D26-F43A3115C99C}"/>
              </a:ext>
            </a:extLst>
          </p:cNvPr>
          <p:cNvSpPr>
            <a:spLocks noGrp="1"/>
          </p:cNvSpPr>
          <p:nvPr>
            <p:ph type="sldNum" sz="quarter" idx="12"/>
          </p:nvPr>
        </p:nvSpPr>
        <p:spPr bwMode="auto">
          <a:xfrm>
            <a:off x="11136000" y="6314303"/>
            <a:ext cx="539450" cy="360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Heiti SC Light"/>
                <a:cs typeface="Heiti SC Light"/>
              </a:defRPr>
            </a:lvl1pPr>
            <a:lvl2pPr marL="742950" indent="-285750">
              <a:defRPr>
                <a:solidFill>
                  <a:schemeClr val="tx1"/>
                </a:solidFill>
                <a:latin typeface="Arial" panose="020B0604020202020204" pitchFamily="34" charset="0"/>
                <a:ea typeface="Heiti SC Light"/>
                <a:cs typeface="Heiti SC Light"/>
              </a:defRPr>
            </a:lvl2pPr>
            <a:lvl3pPr marL="1143000" indent="-228600">
              <a:defRPr>
                <a:solidFill>
                  <a:schemeClr val="tx1"/>
                </a:solidFill>
                <a:latin typeface="Arial" panose="020B0604020202020204" pitchFamily="34" charset="0"/>
                <a:ea typeface="Heiti SC Light"/>
                <a:cs typeface="Heiti SC Light"/>
              </a:defRPr>
            </a:lvl3pPr>
            <a:lvl4pPr marL="1600200" indent="-228600">
              <a:defRPr>
                <a:solidFill>
                  <a:schemeClr val="tx1"/>
                </a:solidFill>
                <a:latin typeface="Arial" panose="020B0604020202020204" pitchFamily="34" charset="0"/>
                <a:ea typeface="Heiti SC Light"/>
                <a:cs typeface="Heiti SC Light"/>
              </a:defRPr>
            </a:lvl4pPr>
            <a:lvl5pPr marL="2057400" indent="-228600">
              <a:defRPr>
                <a:solidFill>
                  <a:schemeClr val="tx1"/>
                </a:solidFill>
                <a:latin typeface="Arial" panose="020B0604020202020204" pitchFamily="34" charset="0"/>
                <a:ea typeface="Heiti SC Light"/>
                <a:cs typeface="Heiti SC Light"/>
              </a:defRPr>
            </a:lvl5pPr>
            <a:lvl6pPr marL="25146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6pPr>
            <a:lvl7pPr marL="29718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7pPr>
            <a:lvl8pPr marL="34290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8pPr>
            <a:lvl9pPr marL="38862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B999D42-D691-4D9A-B55C-EAAFEFB015DE}" type="slidenum">
              <a:rPr kumimoji="0" lang="en-US" altLang="de-DE" sz="800" b="0" i="0" u="none" strike="noStrike" kern="1200" cap="none" spc="0" normalizeH="0" baseline="0" noProof="0" smtClean="0">
                <a:ln>
                  <a:noFill/>
                </a:ln>
                <a:solidFill>
                  <a:prstClr val="black"/>
                </a:solidFill>
                <a:effectLst/>
                <a:uLnTx/>
                <a:uFillTx/>
                <a:latin typeface="Open Sans"/>
                <a:ea typeface="Heiti SC Light"/>
                <a:sym typeface="Gill Sans" charset="0"/>
              </a:rPr>
              <a:pPr marL="0" marR="0" lvl="0" indent="0" algn="l" defTabSz="914400" rtl="0" eaLnBrk="1" fontAlgn="base" latinLnBrk="0" hangingPunct="1">
                <a:lnSpc>
                  <a:spcPct val="100000"/>
                </a:lnSpc>
                <a:spcBef>
                  <a:spcPct val="0"/>
                </a:spcBef>
                <a:spcAft>
                  <a:spcPct val="0"/>
                </a:spcAft>
                <a:buClrTx/>
                <a:buSzTx/>
                <a:buFontTx/>
                <a:buNone/>
                <a:tabLst/>
                <a:defRPr/>
              </a:pPr>
              <a:t>23</a:t>
            </a:fld>
            <a:endParaRPr kumimoji="0" lang="en-US" altLang="de-DE" sz="800" b="0" i="0" u="none" strike="noStrike" kern="1200" cap="none" spc="0" normalizeH="0" baseline="0" noProof="0" dirty="0">
              <a:ln>
                <a:noFill/>
              </a:ln>
              <a:solidFill>
                <a:prstClr val="black"/>
              </a:solidFill>
              <a:effectLst/>
              <a:uLnTx/>
              <a:uFillTx/>
              <a:latin typeface="Open Sans"/>
              <a:ea typeface="Heiti SC Light"/>
              <a:sym typeface="Gill Sans" charset="0"/>
            </a:endParaRPr>
          </a:p>
        </p:txBody>
      </p:sp>
      <p:sp>
        <p:nvSpPr>
          <p:cNvPr id="10" name="Textplatzhalter 11">
            <a:extLst>
              <a:ext uri="{FF2B5EF4-FFF2-40B4-BE49-F238E27FC236}">
                <a16:creationId xmlns:a16="http://schemas.microsoft.com/office/drawing/2014/main" id="{2821D081-C124-23CD-479A-40E91AD4EA0C}"/>
              </a:ext>
            </a:extLst>
          </p:cNvPr>
          <p:cNvSpPr>
            <a:spLocks noGrp="1"/>
          </p:cNvSpPr>
          <p:nvPr>
            <p:ph type="body" sz="quarter" idx="13"/>
          </p:nvPr>
        </p:nvSpPr>
        <p:spPr>
          <a:xfrm>
            <a:off x="558341" y="1385368"/>
            <a:ext cx="8459787" cy="4500563"/>
          </a:xfrm>
        </p:spPr>
        <p:txBody>
          <a:bodyPr vert="horz" lIns="0" tIns="0" rIns="0" bIns="0" rtlCol="0" anchor="t">
            <a:noAutofit/>
          </a:bodyPr>
          <a:lstStyle/>
          <a:p>
            <a:pPr marL="358775" lvl="1" indent="-358775">
              <a:spcAft>
                <a:spcPts val="400"/>
              </a:spcAft>
              <a:buClrTx/>
              <a:buFont typeface="+mj-lt"/>
              <a:buAutoNum type="arabicPeriod"/>
            </a:pPr>
            <a:endParaRPr lang="de-DE" sz="1900" b="1" dirty="0"/>
          </a:p>
          <a:p>
            <a:pPr marL="0" lvl="1" indent="0">
              <a:spcAft>
                <a:spcPts val="400"/>
              </a:spcAft>
              <a:buClrTx/>
              <a:buNone/>
            </a:pPr>
            <a:endParaRPr lang="de-DE" sz="1900" b="1" dirty="0"/>
          </a:p>
        </p:txBody>
      </p:sp>
      <p:pic>
        <p:nvPicPr>
          <p:cNvPr id="11" name="Picture 1">
            <a:extLst>
              <a:ext uri="{FF2B5EF4-FFF2-40B4-BE49-F238E27FC236}">
                <a16:creationId xmlns:a16="http://schemas.microsoft.com/office/drawing/2014/main" id="{7DB207AB-C874-D84C-F273-0ECE4F0E8827}"/>
              </a:ext>
            </a:extLst>
          </p:cNvPr>
          <p:cNvPicPr>
            <a:picLocks noChangeAspect="1"/>
          </p:cNvPicPr>
          <p:nvPr/>
        </p:nvPicPr>
        <p:blipFill>
          <a:blip r:embed="rId2"/>
          <a:stretch>
            <a:fillRect/>
          </a:stretch>
        </p:blipFill>
        <p:spPr>
          <a:xfrm>
            <a:off x="-27816" y="1235491"/>
            <a:ext cx="12192000" cy="5052709"/>
          </a:xfrm>
          <a:prstGeom prst="rect">
            <a:avLst/>
          </a:prstGeom>
        </p:spPr>
      </p:pic>
      <p:sp>
        <p:nvSpPr>
          <p:cNvPr id="12" name="TextBox 2">
            <a:extLst>
              <a:ext uri="{FF2B5EF4-FFF2-40B4-BE49-F238E27FC236}">
                <a16:creationId xmlns:a16="http://schemas.microsoft.com/office/drawing/2014/main" id="{CE951EAA-EE4E-E543-6D8D-9983CA425E43}"/>
              </a:ext>
            </a:extLst>
          </p:cNvPr>
          <p:cNvSpPr txBox="1"/>
          <p:nvPr/>
        </p:nvSpPr>
        <p:spPr>
          <a:xfrm>
            <a:off x="10159506" y="6526602"/>
            <a:ext cx="1306285" cy="24025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358775" rtl="0" eaLnBrk="1" fontAlgn="auto" latinLnBrk="0" hangingPunct="1">
              <a:lnSpc>
                <a:spcPct val="120000"/>
              </a:lnSpc>
              <a:spcBef>
                <a:spcPts val="0"/>
              </a:spcBef>
              <a:spcAft>
                <a:spcPts val="1200"/>
              </a:spcAft>
              <a:buClr>
                <a:srgbClr val="5D2082"/>
              </a:buClr>
              <a:buSzTx/>
              <a:buFontTx/>
              <a:buNone/>
              <a:tabLst/>
              <a:defRPr/>
            </a:pPr>
            <a:r>
              <a:rPr kumimoji="0" lang="en-US" sz="1400" b="0" i="0" u="none" strike="noStrike" kern="1200" cap="none" spc="0" normalizeH="0" baseline="0" noProof="0">
                <a:ln>
                  <a:noFill/>
                </a:ln>
                <a:solidFill>
                  <a:prstClr val="black"/>
                </a:solidFill>
                <a:effectLst/>
                <a:uLnTx/>
                <a:uFillTx/>
                <a:latin typeface="Open Sans"/>
                <a:ea typeface="Open Sans"/>
                <a:cs typeface="Open Sans"/>
              </a:rPr>
              <a:t>Quelle: BBSR</a:t>
            </a:r>
          </a:p>
        </p:txBody>
      </p:sp>
    </p:spTree>
    <p:extLst>
      <p:ext uri="{BB962C8B-B14F-4D97-AF65-F5344CB8AC3E}">
        <p14:creationId xmlns:p14="http://schemas.microsoft.com/office/powerpoint/2010/main" val="9047228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96D3F-1814-A868-9CD3-53C1B5AC0969}"/>
            </a:ext>
          </a:extLst>
        </p:cNvPr>
        <p:cNvGrpSpPr/>
        <p:nvPr/>
      </p:nvGrpSpPr>
      <p:grpSpPr>
        <a:xfrm>
          <a:off x="0" y="0"/>
          <a:ext cx="0" cy="0"/>
          <a:chOff x="0" y="0"/>
          <a:chExt cx="0" cy="0"/>
        </a:xfrm>
      </p:grpSpPr>
      <p:sp>
        <p:nvSpPr>
          <p:cNvPr id="11267" name="Rectangle 5">
            <a:extLst>
              <a:ext uri="{FF2B5EF4-FFF2-40B4-BE49-F238E27FC236}">
                <a16:creationId xmlns:a16="http://schemas.microsoft.com/office/drawing/2014/main" id="{D065490F-B041-3F83-4743-4EB5CF8F33C3}"/>
              </a:ext>
            </a:extLst>
          </p:cNvPr>
          <p:cNvSpPr>
            <a:spLocks noGrp="1" noChangeArrowheads="1"/>
          </p:cNvSpPr>
          <p:nvPr>
            <p:ph type="title"/>
          </p:nvPr>
        </p:nvSpPr>
        <p:spPr/>
        <p:txBody>
          <a:bodyPr/>
          <a:lstStyle/>
          <a:p>
            <a:pPr>
              <a:defRPr/>
            </a:pPr>
            <a:r>
              <a:rPr lang="de-DE" dirty="0"/>
              <a:t>Aktuelle Klimaschutzgesetzgebung</a:t>
            </a:r>
            <a:br>
              <a:rPr lang="de-DE" dirty="0"/>
            </a:br>
            <a:r>
              <a:rPr lang="de-DE" dirty="0">
                <a:ea typeface="Open Sans"/>
                <a:cs typeface="Open Sans"/>
              </a:rPr>
              <a:t>Zeitliche Staffelung Inkrafttreten GModG</a:t>
            </a:r>
            <a:endParaRPr lang="de-DE" dirty="0"/>
          </a:p>
        </p:txBody>
      </p:sp>
      <p:sp>
        <p:nvSpPr>
          <p:cNvPr id="8" name="Foliennummernplatzhalter 1">
            <a:extLst>
              <a:ext uri="{FF2B5EF4-FFF2-40B4-BE49-F238E27FC236}">
                <a16:creationId xmlns:a16="http://schemas.microsoft.com/office/drawing/2014/main" id="{E82722E7-D1F7-5D40-47F0-3469ADC70435}"/>
              </a:ext>
            </a:extLst>
          </p:cNvPr>
          <p:cNvSpPr>
            <a:spLocks noGrp="1"/>
          </p:cNvSpPr>
          <p:nvPr>
            <p:ph type="sldNum" sz="quarter" idx="12"/>
          </p:nvPr>
        </p:nvSpPr>
        <p:spPr bwMode="auto">
          <a:xfrm>
            <a:off x="11136000" y="6314303"/>
            <a:ext cx="539450" cy="360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Heiti SC Light"/>
                <a:cs typeface="Heiti SC Light"/>
              </a:defRPr>
            </a:lvl1pPr>
            <a:lvl2pPr marL="742950" indent="-285750">
              <a:defRPr>
                <a:solidFill>
                  <a:schemeClr val="tx1"/>
                </a:solidFill>
                <a:latin typeface="Arial" panose="020B0604020202020204" pitchFamily="34" charset="0"/>
                <a:ea typeface="Heiti SC Light"/>
                <a:cs typeface="Heiti SC Light"/>
              </a:defRPr>
            </a:lvl2pPr>
            <a:lvl3pPr marL="1143000" indent="-228600">
              <a:defRPr>
                <a:solidFill>
                  <a:schemeClr val="tx1"/>
                </a:solidFill>
                <a:latin typeface="Arial" panose="020B0604020202020204" pitchFamily="34" charset="0"/>
                <a:ea typeface="Heiti SC Light"/>
                <a:cs typeface="Heiti SC Light"/>
              </a:defRPr>
            </a:lvl3pPr>
            <a:lvl4pPr marL="1600200" indent="-228600">
              <a:defRPr>
                <a:solidFill>
                  <a:schemeClr val="tx1"/>
                </a:solidFill>
                <a:latin typeface="Arial" panose="020B0604020202020204" pitchFamily="34" charset="0"/>
                <a:ea typeface="Heiti SC Light"/>
                <a:cs typeface="Heiti SC Light"/>
              </a:defRPr>
            </a:lvl4pPr>
            <a:lvl5pPr marL="2057400" indent="-228600">
              <a:defRPr>
                <a:solidFill>
                  <a:schemeClr val="tx1"/>
                </a:solidFill>
                <a:latin typeface="Arial" panose="020B0604020202020204" pitchFamily="34" charset="0"/>
                <a:ea typeface="Heiti SC Light"/>
                <a:cs typeface="Heiti SC Light"/>
              </a:defRPr>
            </a:lvl5pPr>
            <a:lvl6pPr marL="25146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6pPr>
            <a:lvl7pPr marL="29718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7pPr>
            <a:lvl8pPr marL="34290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8pPr>
            <a:lvl9pPr marL="38862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B999D42-D691-4D9A-B55C-EAAFEFB015DE}" type="slidenum">
              <a:rPr kumimoji="0" lang="en-US" altLang="de-DE" sz="800" b="0" i="0" u="none" strike="noStrike" kern="1200" cap="none" spc="0" normalizeH="0" baseline="0" noProof="0" smtClean="0">
                <a:ln>
                  <a:noFill/>
                </a:ln>
                <a:solidFill>
                  <a:prstClr val="black"/>
                </a:solidFill>
                <a:effectLst/>
                <a:uLnTx/>
                <a:uFillTx/>
                <a:latin typeface="Open Sans"/>
                <a:ea typeface="Heiti SC Light"/>
                <a:sym typeface="Gill Sans" charset="0"/>
              </a:rPr>
              <a:pPr marL="0" marR="0" lvl="0" indent="0" algn="l" defTabSz="914400" rtl="0" eaLnBrk="1" fontAlgn="base" latinLnBrk="0" hangingPunct="1">
                <a:lnSpc>
                  <a:spcPct val="100000"/>
                </a:lnSpc>
                <a:spcBef>
                  <a:spcPct val="0"/>
                </a:spcBef>
                <a:spcAft>
                  <a:spcPct val="0"/>
                </a:spcAft>
                <a:buClrTx/>
                <a:buSzTx/>
                <a:buFontTx/>
                <a:buNone/>
                <a:tabLst/>
                <a:defRPr/>
              </a:pPr>
              <a:t>24</a:t>
            </a:fld>
            <a:endParaRPr kumimoji="0" lang="en-US" altLang="de-DE" sz="800" b="0" i="0" u="none" strike="noStrike" kern="1200" cap="none" spc="0" normalizeH="0" baseline="0" noProof="0" dirty="0">
              <a:ln>
                <a:noFill/>
              </a:ln>
              <a:solidFill>
                <a:prstClr val="black"/>
              </a:solidFill>
              <a:effectLst/>
              <a:uLnTx/>
              <a:uFillTx/>
              <a:latin typeface="Open Sans"/>
              <a:ea typeface="Heiti SC Light"/>
              <a:sym typeface="Gill Sans" charset="0"/>
            </a:endParaRPr>
          </a:p>
        </p:txBody>
      </p:sp>
      <p:sp>
        <p:nvSpPr>
          <p:cNvPr id="10" name="Textplatzhalter 11">
            <a:extLst>
              <a:ext uri="{FF2B5EF4-FFF2-40B4-BE49-F238E27FC236}">
                <a16:creationId xmlns:a16="http://schemas.microsoft.com/office/drawing/2014/main" id="{65FD146B-3BFA-EBCB-30DD-AAF7D06A16CE}"/>
              </a:ext>
            </a:extLst>
          </p:cNvPr>
          <p:cNvSpPr>
            <a:spLocks noGrp="1"/>
          </p:cNvSpPr>
          <p:nvPr>
            <p:ph type="body" sz="quarter" idx="13"/>
          </p:nvPr>
        </p:nvSpPr>
        <p:spPr>
          <a:xfrm>
            <a:off x="558341" y="1385368"/>
            <a:ext cx="8459787" cy="4500563"/>
          </a:xfrm>
        </p:spPr>
        <p:txBody>
          <a:bodyPr vert="horz" lIns="0" tIns="0" rIns="0" bIns="0" rtlCol="0" anchor="t">
            <a:noAutofit/>
          </a:bodyPr>
          <a:lstStyle/>
          <a:p>
            <a:pPr marL="358775" lvl="1" indent="-358775">
              <a:spcAft>
                <a:spcPts val="400"/>
              </a:spcAft>
              <a:buClrTx/>
              <a:buFont typeface="+mj-lt"/>
              <a:buAutoNum type="arabicPeriod"/>
            </a:pPr>
            <a:endParaRPr lang="de-DE" sz="1900" b="1" dirty="0"/>
          </a:p>
          <a:p>
            <a:pPr marL="0" lvl="1" indent="0">
              <a:spcAft>
                <a:spcPts val="400"/>
              </a:spcAft>
              <a:buClrTx/>
              <a:buNone/>
            </a:pPr>
            <a:endParaRPr lang="de-DE" sz="1900" b="1" dirty="0"/>
          </a:p>
        </p:txBody>
      </p:sp>
      <p:sp>
        <p:nvSpPr>
          <p:cNvPr id="2" name="Textfeld 1">
            <a:extLst>
              <a:ext uri="{FF2B5EF4-FFF2-40B4-BE49-F238E27FC236}">
                <a16:creationId xmlns:a16="http://schemas.microsoft.com/office/drawing/2014/main" id="{D3836163-393A-3D89-816F-11BA9AF85DA3}"/>
              </a:ext>
            </a:extLst>
          </p:cNvPr>
          <p:cNvSpPr txBox="1"/>
          <p:nvPr/>
        </p:nvSpPr>
        <p:spPr>
          <a:xfrm>
            <a:off x="516001" y="1379688"/>
            <a:ext cx="10980600" cy="5262979"/>
          </a:xfrm>
          <a:prstGeom prst="rect">
            <a:avLst/>
          </a:prstGeom>
          <a:noFill/>
        </p:spPr>
        <p:txBody>
          <a:bodyPr wrap="square" lIns="91440" tIns="45720" rIns="91440" bIns="45720" anchor="t">
            <a:spAutoFit/>
          </a:bodyPr>
          <a:lstStyle/>
          <a:p>
            <a:pPr algn="just">
              <a:spcBef>
                <a:spcPts val="600"/>
              </a:spcBef>
              <a:spcAft>
                <a:spcPts val="600"/>
              </a:spcAft>
              <a:buSzPts val="1000"/>
              <a:tabLst>
                <a:tab pos="457200" algn="l"/>
              </a:tabLst>
              <a:defRPr/>
            </a:pPr>
            <a:r>
              <a:rPr lang="de-DE" sz="1600" b="1" dirty="0">
                <a:solidFill>
                  <a:srgbClr val="FF0000"/>
                </a:solidFill>
                <a:ea typeface="Open Sans"/>
                <a:cs typeface="Open Sans"/>
              </a:rPr>
              <a:t>Es gibt im GModG keine Ausbau- bzw. Nachrüstpflichten z. B. für alte Gasheizungen. Die 30-Jahre-Regel ist ersatzlos entfallen. </a:t>
            </a:r>
          </a:p>
          <a:p>
            <a:pPr marL="285750" indent="-285750" algn="just">
              <a:spcBef>
                <a:spcPts val="600"/>
              </a:spcBef>
              <a:spcAft>
                <a:spcPts val="600"/>
              </a:spcAft>
              <a:buSzPts val="1000"/>
              <a:buFont typeface="Wingdings" panose="05000000000000000000" pitchFamily="2" charset="2"/>
              <a:buChar char="§"/>
              <a:tabLst>
                <a:tab pos="457200" algn="l"/>
              </a:tabLst>
              <a:defRPr/>
            </a:pPr>
            <a:r>
              <a:rPr lang="de-DE" sz="1600" b="1" dirty="0">
                <a:solidFill>
                  <a:srgbClr val="FF0000"/>
                </a:solidFill>
                <a:ea typeface="Open Sans"/>
                <a:cs typeface="Open Sans"/>
              </a:rPr>
              <a:t>Aber: </a:t>
            </a:r>
            <a:r>
              <a:rPr lang="de-DE" sz="1600" dirty="0"/>
              <a:t>In einem bis zum 01.12.2026 durch die Bundesregierung vorzulegenden Gesetz wird eine Grüngas-/ Grünheizölquote eingeführt. Dieses Gesetz wird die Inverkehrbringer von Gas, Öl und Flüssiggas verpflichten, die zur Wärmeversorgung von Gebäuden in Verkehr zu bringenden Brennstoffe ab dem Jahr 2045 vollständig auf klimaneutrale Brennstoffe umzustellen, um den angemessenen Beitrag des Gebäudesektors zur Einhaltung der Ziele nach § 3 Absatz 2 des Bundes-Klimaschutzgesetzes sicherzustellen.</a:t>
            </a:r>
          </a:p>
          <a:p>
            <a:pPr marL="0" marR="0" lvl="0" indent="0" algn="just" defTabSz="914400" rtl="0" eaLnBrk="1" fontAlgn="auto" latinLnBrk="0" hangingPunct="1">
              <a:lnSpc>
                <a:spcPct val="100000"/>
              </a:lnSpc>
              <a:spcBef>
                <a:spcPts val="600"/>
              </a:spcBef>
              <a:spcAft>
                <a:spcPts val="600"/>
              </a:spcAft>
              <a:buClrTx/>
              <a:buSzPts val="1000"/>
              <a:buFontTx/>
              <a:buNone/>
              <a:tabLst>
                <a:tab pos="457200" algn="l"/>
              </a:tabLst>
              <a:defRPr/>
            </a:pPr>
            <a:r>
              <a:rPr kumimoji="0" lang="de-DE" sz="1600" b="1" i="0" u="none" strike="noStrike" kern="1200" cap="none" spc="0" normalizeH="0" baseline="0" noProof="0" dirty="0">
                <a:ln>
                  <a:noFill/>
                </a:ln>
                <a:solidFill>
                  <a:prstClr val="black"/>
                </a:solidFill>
                <a:effectLst/>
                <a:uLnTx/>
                <a:uFillTx/>
                <a:ea typeface="Open Sans"/>
                <a:cs typeface="Open Sans"/>
              </a:rPr>
              <a:t>Ab 1. Januar 2027: Umsetzung von Vorgaben aus der Europäischen Gebäuderichtlinie (EPBD)</a:t>
            </a:r>
          </a:p>
          <a:p>
            <a:pPr marL="285750" marR="0" lvl="0" indent="-285750" algn="l" defTabSz="914400" rtl="0" eaLnBrk="1" fontAlgn="auto" latinLnBrk="0" hangingPunct="1">
              <a:lnSpc>
                <a:spcPct val="100000"/>
              </a:lnSpc>
              <a:spcBef>
                <a:spcPts val="600"/>
              </a:spcBef>
              <a:spcAft>
                <a:spcPts val="600"/>
              </a:spcAft>
              <a:buClrTx/>
              <a:buSzPts val="1000"/>
              <a:buFont typeface="Wingdings" panose="05000000000000000000" pitchFamily="2" charset="2"/>
              <a:buChar char="§"/>
              <a:tabLst>
                <a:tab pos="457200" algn="l"/>
              </a:tabLst>
              <a:defRPr/>
            </a:pPr>
            <a:r>
              <a:rPr kumimoji="0" lang="de-DE" sz="1600" b="1" i="0" u="none" strike="noStrike" kern="1200" cap="none" spc="0" normalizeH="0" baseline="0" noProof="0" dirty="0">
                <a:ln>
                  <a:noFill/>
                </a:ln>
                <a:solidFill>
                  <a:prstClr val="black"/>
                </a:solidFill>
                <a:effectLst/>
                <a:uLnTx/>
                <a:uFillTx/>
                <a:ea typeface="Open Sans"/>
                <a:cs typeface="Open Sans"/>
              </a:rPr>
              <a:t>§ 7 GModG </a:t>
            </a:r>
            <a:r>
              <a:rPr kumimoji="0" lang="de-DE" sz="1600" b="0" i="0" u="none" strike="noStrike" kern="1200" cap="none" spc="0" normalizeH="0" baseline="0" noProof="0" dirty="0">
                <a:ln>
                  <a:noFill/>
                </a:ln>
                <a:solidFill>
                  <a:prstClr val="black"/>
                </a:solidFill>
                <a:effectLst/>
                <a:uLnTx/>
                <a:uFillTx/>
                <a:ea typeface="Open Sans"/>
                <a:cs typeface="Open Sans"/>
              </a:rPr>
              <a:t>Einführung der Ökobilanzierung (Berechnung der Lebenszyklus-Treibhausgasemissionen).</a:t>
            </a:r>
          </a:p>
          <a:p>
            <a:pPr marL="285750" marR="0" lvl="0" indent="-285750" algn="l" defTabSz="914400" rtl="0" eaLnBrk="1" fontAlgn="auto" latinLnBrk="0" hangingPunct="1">
              <a:lnSpc>
                <a:spcPct val="100000"/>
              </a:lnSpc>
              <a:spcBef>
                <a:spcPts val="600"/>
              </a:spcBef>
              <a:spcAft>
                <a:spcPts val="600"/>
              </a:spcAft>
              <a:buClrTx/>
              <a:buSzPts val="1000"/>
              <a:buFont typeface="Wingdings" panose="05000000000000000000" pitchFamily="2" charset="2"/>
              <a:buChar char="§"/>
              <a:tabLst>
                <a:tab pos="457200" algn="l"/>
              </a:tabLst>
              <a:defRPr/>
            </a:pPr>
            <a:r>
              <a:rPr kumimoji="0" lang="de-DE" sz="1600" b="0" i="0" u="none" strike="noStrike" kern="1200" cap="none" spc="0" normalizeH="0" baseline="0" noProof="0" dirty="0">
                <a:ln>
                  <a:noFill/>
                </a:ln>
                <a:solidFill>
                  <a:prstClr val="black"/>
                </a:solidFill>
                <a:effectLst/>
                <a:uLnTx/>
                <a:uFillTx/>
                <a:ea typeface="Open Sans"/>
                <a:cs typeface="Open Sans"/>
              </a:rPr>
              <a:t>§106 GModG Schrittweise Einführung einer Solarpflicht für zu errichtende Wohn- und Nichtwohngebäude. </a:t>
            </a:r>
          </a:p>
          <a:p>
            <a:pPr marL="285750" marR="0" lvl="0" indent="-285750" algn="l" defTabSz="914400" rtl="0" eaLnBrk="1" fontAlgn="auto" latinLnBrk="0" hangingPunct="1">
              <a:lnSpc>
                <a:spcPct val="100000"/>
              </a:lnSpc>
              <a:spcBef>
                <a:spcPts val="600"/>
              </a:spcBef>
              <a:spcAft>
                <a:spcPts val="600"/>
              </a:spcAft>
              <a:buClrTx/>
              <a:buSzPts val="1000"/>
              <a:buFont typeface="Wingdings" panose="05000000000000000000" pitchFamily="2" charset="2"/>
              <a:buChar char="§"/>
              <a:tabLst>
                <a:tab pos="457200" algn="l"/>
              </a:tabLst>
              <a:defRPr/>
            </a:pPr>
            <a:r>
              <a:rPr kumimoji="0" lang="de-DE" sz="1600" b="0" i="0" u="none" strike="noStrike" kern="1200" cap="none" spc="0" normalizeH="0" baseline="0" noProof="0" dirty="0">
                <a:ln>
                  <a:noFill/>
                </a:ln>
                <a:solidFill>
                  <a:prstClr val="black"/>
                </a:solidFill>
                <a:effectLst/>
                <a:uLnTx/>
                <a:uFillTx/>
                <a:ea typeface="Open Sans"/>
                <a:cs typeface="Open Sans"/>
              </a:rPr>
              <a:t>Änderung des Gebäude-Elektromobilitätsinfrastruktur- Gesetzes (GEIG)</a:t>
            </a:r>
          </a:p>
          <a:p>
            <a:pPr marL="285750" marR="0" lvl="0" indent="-285750" algn="l" defTabSz="914400" rtl="0" eaLnBrk="1" fontAlgn="auto" latinLnBrk="0" hangingPunct="1">
              <a:lnSpc>
                <a:spcPct val="100000"/>
              </a:lnSpc>
              <a:spcBef>
                <a:spcPts val="600"/>
              </a:spcBef>
              <a:spcAft>
                <a:spcPts val="600"/>
              </a:spcAft>
              <a:buClrTx/>
              <a:buSzPts val="1000"/>
              <a:buFont typeface="Wingdings" panose="05000000000000000000" pitchFamily="2" charset="2"/>
              <a:buChar char="§"/>
              <a:tabLst>
                <a:tab pos="457200" algn="l"/>
              </a:tabLst>
              <a:defRPr/>
            </a:pPr>
            <a:r>
              <a:rPr kumimoji="0" lang="de-DE" sz="1600" b="0" i="0" u="none" strike="noStrike" kern="1200" cap="none" spc="0" normalizeH="0" baseline="0" noProof="0" dirty="0">
                <a:ln>
                  <a:noFill/>
                </a:ln>
                <a:solidFill>
                  <a:prstClr val="black"/>
                </a:solidFill>
                <a:effectLst/>
                <a:uLnTx/>
                <a:uFillTx/>
                <a:ea typeface="Open Sans"/>
                <a:cs typeface="Open Sans"/>
              </a:rPr>
              <a:t>§§ 2-10; §§ 14-16 GEIG Vorgaben für Ladeinfrastruktur und Fahrradstellplätze bei zu errichtende Wohn- und Nichtwohngebäude.</a:t>
            </a:r>
          </a:p>
          <a:p>
            <a:pPr marL="285750" marR="0" lvl="0" indent="-285750" algn="l" defTabSz="914400" rtl="0" eaLnBrk="1" fontAlgn="auto" latinLnBrk="0" hangingPunct="1">
              <a:lnSpc>
                <a:spcPct val="100000"/>
              </a:lnSpc>
              <a:spcBef>
                <a:spcPts val="600"/>
              </a:spcBef>
              <a:spcAft>
                <a:spcPts val="600"/>
              </a:spcAft>
              <a:buClrTx/>
              <a:buSzPts val="1000"/>
              <a:buFont typeface="Wingdings" panose="05000000000000000000" pitchFamily="2" charset="2"/>
              <a:buChar char="§"/>
              <a:tabLst>
                <a:tab pos="457200" algn="l"/>
              </a:tabLst>
              <a:defRPr/>
            </a:pPr>
            <a:r>
              <a:rPr kumimoji="0" lang="de-DE" sz="1600" b="0" i="0" u="none" strike="noStrike" kern="1200" cap="none" spc="0" normalizeH="0" baseline="0" noProof="0" dirty="0">
                <a:ln>
                  <a:noFill/>
                </a:ln>
                <a:solidFill>
                  <a:prstClr val="black"/>
                </a:solidFill>
                <a:effectLst/>
                <a:uLnTx/>
                <a:uFillTx/>
                <a:ea typeface="Open Sans"/>
                <a:cs typeface="Open Sans"/>
              </a:rPr>
              <a:t>Ab 1. Januar 2030: Einführung des Nullemissionsstandards für alle Neubauten (Artikel 4 des Änderungsgesetzes)</a:t>
            </a:r>
          </a:p>
          <a:p>
            <a:pPr marR="0" lvl="0" algn="l" defTabSz="914400" rtl="0" eaLnBrk="1" fontAlgn="auto" latinLnBrk="0" hangingPunct="1">
              <a:lnSpc>
                <a:spcPct val="100000"/>
              </a:lnSpc>
              <a:spcBef>
                <a:spcPts val="600"/>
              </a:spcBef>
              <a:spcAft>
                <a:spcPts val="600"/>
              </a:spcAft>
              <a:buClrTx/>
              <a:buSzPts val="1000"/>
              <a:tabLst>
                <a:tab pos="457200" algn="l"/>
              </a:tabLst>
              <a:defRPr/>
            </a:pPr>
            <a:endParaRPr kumimoji="0" lang="de-DE" sz="1600" b="0" i="0" u="none" strike="noStrike" kern="1200" cap="none" spc="0" normalizeH="0" baseline="0" noProof="0" dirty="0">
              <a:ln>
                <a:noFill/>
              </a:ln>
              <a:solidFill>
                <a:prstClr val="black"/>
              </a:solidFill>
              <a:effectLst/>
              <a:uLnTx/>
              <a:uFillTx/>
              <a:ea typeface="Open Sans"/>
              <a:cs typeface="Open Sans"/>
            </a:endParaRPr>
          </a:p>
        </p:txBody>
      </p:sp>
    </p:spTree>
    <p:extLst>
      <p:ext uri="{BB962C8B-B14F-4D97-AF65-F5344CB8AC3E}">
        <p14:creationId xmlns:p14="http://schemas.microsoft.com/office/powerpoint/2010/main" val="23843875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5C688-61AD-233F-82A0-5B202EC87359}"/>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77D2AAB5-0460-4348-302F-F71F3981A95D}"/>
              </a:ext>
            </a:extLst>
          </p:cNvPr>
          <p:cNvSpPr>
            <a:spLocks noGrp="1"/>
          </p:cNvSpPr>
          <p:nvPr>
            <p:ph type="title"/>
          </p:nvPr>
        </p:nvSpPr>
        <p:spPr>
          <a:xfrm>
            <a:off x="516000" y="4149000"/>
            <a:ext cx="6372088" cy="1982320"/>
          </a:xfrm>
        </p:spPr>
        <p:txBody>
          <a:bodyPr/>
          <a:lstStyle/>
          <a:p>
            <a:r>
              <a:rPr lang="de-DE" sz="2800" dirty="0"/>
              <a:t>Aktuelle Entwicklungen zur Nachhaltigkeitsberichterstattung - Finalisierung des Voluntary Standard</a:t>
            </a:r>
          </a:p>
        </p:txBody>
      </p:sp>
      <p:sp>
        <p:nvSpPr>
          <p:cNvPr id="9" name="Foliennummernplatzhalter 8">
            <a:extLst>
              <a:ext uri="{FF2B5EF4-FFF2-40B4-BE49-F238E27FC236}">
                <a16:creationId xmlns:a16="http://schemas.microsoft.com/office/drawing/2014/main" id="{C7F5E254-60A2-4D05-D3C2-7BD5E92BDC8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4B4EE0-1255-4C4D-93F1-26AC3979C234}" type="slidenum">
              <a:rPr kumimoji="0" lang="de-DE" sz="800" b="0" i="0" u="none" strike="noStrike" kern="1200" cap="none" spc="0" normalizeH="0" baseline="0" noProof="0" smtClean="0">
                <a:ln>
                  <a:noFill/>
                </a:ln>
                <a:solidFill>
                  <a:prstClr val="white"/>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de-DE" sz="800" b="0" i="0" u="none" strike="noStrike" kern="1200" cap="none" spc="0" normalizeH="0" baseline="0" noProof="0">
              <a:ln>
                <a:noFill/>
              </a:ln>
              <a:solidFill>
                <a:prstClr val="white"/>
              </a:solidFill>
              <a:effectLst/>
              <a:uLnTx/>
              <a:uFillTx/>
              <a:latin typeface="Open Sans"/>
              <a:ea typeface="+mn-ea"/>
              <a:cs typeface="+mn-cs"/>
            </a:endParaRPr>
          </a:p>
        </p:txBody>
      </p:sp>
    </p:spTree>
    <p:extLst>
      <p:ext uri="{BB962C8B-B14F-4D97-AF65-F5344CB8AC3E}">
        <p14:creationId xmlns:p14="http://schemas.microsoft.com/office/powerpoint/2010/main" val="39168780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475E3C4B-86E3-8E07-83EE-740CC3AEA8AF}"/>
              </a:ext>
            </a:extLst>
          </p:cNvPr>
          <p:cNvSpPr>
            <a:spLocks noGrp="1"/>
          </p:cNvSpPr>
          <p:nvPr>
            <p:ph type="title"/>
          </p:nvPr>
        </p:nvSpPr>
        <p:spPr/>
        <p:txBody>
          <a:bodyPr/>
          <a:lstStyle/>
          <a:p>
            <a:r>
              <a:rPr lang="de-DE" noProof="0" dirty="0"/>
              <a:t>Nachhaltigkeitsberichtsstandards - Finalisierung VS und ESRS (externe Berichterstattung)</a:t>
            </a:r>
          </a:p>
        </p:txBody>
      </p:sp>
      <p:sp>
        <p:nvSpPr>
          <p:cNvPr id="9" name="Textplatzhalter 11">
            <a:extLst>
              <a:ext uri="{FF2B5EF4-FFF2-40B4-BE49-F238E27FC236}">
                <a16:creationId xmlns:a16="http://schemas.microsoft.com/office/drawing/2014/main" id="{2A6AD4C2-CE3C-164F-7DFA-22589D6BB2B8}"/>
              </a:ext>
            </a:extLst>
          </p:cNvPr>
          <p:cNvSpPr>
            <a:spLocks noGrp="1"/>
          </p:cNvSpPr>
          <p:nvPr>
            <p:ph type="body" sz="quarter" idx="13"/>
          </p:nvPr>
        </p:nvSpPr>
        <p:spPr>
          <a:xfrm>
            <a:off x="567096" y="1556792"/>
            <a:ext cx="5240872" cy="4896304"/>
          </a:xfrm>
        </p:spPr>
        <p:txBody>
          <a:bodyPr/>
          <a:lstStyle/>
          <a:p>
            <a:pPr marR="0" lvl="0" algn="l" defTabSz="914400" rtl="0" eaLnBrk="0" fontAlgn="base" latinLnBrk="0" hangingPunct="0">
              <a:lnSpc>
                <a:spcPct val="150000"/>
              </a:lnSpc>
              <a:spcBef>
                <a:spcPts val="600"/>
              </a:spcBef>
              <a:spcAft>
                <a:spcPts val="0"/>
              </a:spcAft>
              <a:buClrTx/>
              <a:buSzTx/>
              <a:buNone/>
              <a:tabLst/>
              <a:defRPr/>
            </a:pPr>
            <a:r>
              <a:rPr lang="de-DE" sz="1800" b="1" noProof="0" dirty="0">
                <a:cs typeface="Arial" panose="020B0604020202020204" pitchFamily="34" charset="0"/>
                <a:sym typeface="Arial" pitchFamily="34" charset="0"/>
              </a:rPr>
              <a:t>Voluntary Standard (VS) und ESRS verabschiedet</a:t>
            </a:r>
            <a:r>
              <a:rPr lang="de-DE" sz="1800" noProof="0" dirty="0">
                <a:cs typeface="Arial" panose="020B0604020202020204" pitchFamily="34" charset="0"/>
                <a:sym typeface="Arial" pitchFamily="34" charset="0"/>
              </a:rPr>
              <a:t>	</a:t>
            </a:r>
          </a:p>
          <a:p>
            <a:pPr marL="342900" marR="0" lvl="0" indent="-342900" algn="l" defTabSz="914400" rtl="0" eaLnBrk="0" fontAlgn="base" latinLnBrk="0" hangingPunct="0">
              <a:lnSpc>
                <a:spcPct val="150000"/>
              </a:lnSpc>
              <a:spcBef>
                <a:spcPts val="600"/>
              </a:spcBef>
              <a:spcAft>
                <a:spcPts val="0"/>
              </a:spcAft>
              <a:buClrTx/>
              <a:buSzTx/>
              <a:buFont typeface="Wingdings" panose="05000000000000000000" pitchFamily="2" charset="2"/>
              <a:buChar char="§"/>
              <a:tabLst/>
              <a:defRPr/>
            </a:pPr>
            <a:r>
              <a:rPr lang="de-DE" sz="1800" noProof="0" dirty="0">
                <a:cs typeface="Arial" panose="020B0604020202020204" pitchFamily="34" charset="0"/>
                <a:sym typeface="Arial" pitchFamily="34" charset="0"/>
              </a:rPr>
              <a:t>die EU-Kommission hat die delegierten Rechtsakte zu den überarbeiteten ESRS sowie zur Festlegung des Standards für die freiwillige Berichterstattung (Voluntary Standard, VS) am 03.07.2026 angenommen. </a:t>
            </a:r>
          </a:p>
          <a:p>
            <a:pPr marL="342900" marR="0" lvl="0" indent="-342900" algn="l" defTabSz="914400" rtl="0" eaLnBrk="0" fontAlgn="base" latinLnBrk="0" hangingPunct="0">
              <a:lnSpc>
                <a:spcPct val="150000"/>
              </a:lnSpc>
              <a:spcBef>
                <a:spcPts val="600"/>
              </a:spcBef>
              <a:spcAft>
                <a:spcPts val="0"/>
              </a:spcAft>
              <a:buClrTx/>
              <a:buSzTx/>
              <a:buFont typeface="Wingdings" panose="05000000000000000000" pitchFamily="2" charset="2"/>
              <a:buChar char="§"/>
              <a:tabLst/>
              <a:defRPr/>
            </a:pPr>
            <a:r>
              <a:rPr lang="de-DE" sz="1800" noProof="0" dirty="0">
                <a:cs typeface="Arial" panose="020B0604020202020204" pitchFamily="34" charset="0"/>
                <a:sym typeface="Arial" pitchFamily="34" charset="0"/>
              </a:rPr>
              <a:t>Zwischen dem Konsultationsentwurf und der von der Europäischen Kommission verabschiedeten Version des VS gab es keine grundlegenden Änderungen. </a:t>
            </a:r>
          </a:p>
          <a:p>
            <a:pPr marL="342900" marR="0" lvl="0" indent="-342900" algn="l" defTabSz="914400" rtl="0" eaLnBrk="0" fontAlgn="base" latinLnBrk="0" hangingPunct="0">
              <a:lnSpc>
                <a:spcPct val="150000"/>
              </a:lnSpc>
              <a:spcBef>
                <a:spcPts val="600"/>
              </a:spcBef>
              <a:spcAft>
                <a:spcPts val="0"/>
              </a:spcAft>
              <a:buClrTx/>
              <a:buSzTx/>
              <a:buFont typeface="Wingdings" panose="05000000000000000000" pitchFamily="2" charset="2"/>
              <a:buChar char="§"/>
              <a:tabLst/>
              <a:defRPr/>
            </a:pPr>
            <a:endParaRPr lang="de-DE" sz="1800" noProof="0" dirty="0">
              <a:cs typeface="Arial" panose="020B0604020202020204" pitchFamily="34" charset="0"/>
              <a:sym typeface="Arial" pitchFamily="34" charset="0"/>
            </a:endParaRPr>
          </a:p>
          <a:p>
            <a:pPr>
              <a:lnSpc>
                <a:spcPct val="150000"/>
              </a:lnSpc>
            </a:pPr>
            <a:endParaRPr lang="de-DE" sz="1800" noProof="0" dirty="0"/>
          </a:p>
        </p:txBody>
      </p:sp>
      <p:sp>
        <p:nvSpPr>
          <p:cNvPr id="14" name="Foliennummernplatzhalter 8">
            <a:extLst>
              <a:ext uri="{FF2B5EF4-FFF2-40B4-BE49-F238E27FC236}">
                <a16:creationId xmlns:a16="http://schemas.microsoft.com/office/drawing/2014/main" id="{22F7DCA7-2C5E-BA92-9BA2-6ACEAD95CB1B}"/>
              </a:ext>
            </a:extLst>
          </p:cNvPr>
          <p:cNvSpPr>
            <a:spLocks noGrp="1"/>
          </p:cNvSpPr>
          <p:nvPr>
            <p:ph type="sldNum" sz="quarter" idx="12"/>
          </p:nvPr>
        </p:nvSpPr>
        <p:spPr>
          <a:xfrm>
            <a:off x="11136000" y="6314303"/>
            <a:ext cx="53945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4B4EE0-1255-4C4D-93F1-26AC3979C234}" type="slidenum">
              <a:rPr kumimoji="0" lang="de-DE" sz="800" b="0" i="0" u="none" strike="noStrike" kern="1200" cap="none" spc="0" normalizeH="0" baseline="0" noProof="0" smtClean="0">
                <a:ln>
                  <a:noFill/>
                </a:ln>
                <a:solidFill>
                  <a:prstClr val="black"/>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de-DE" sz="800" b="0" i="0" u="none" strike="noStrike" kern="1200" cap="none" spc="0" normalizeH="0" baseline="0" noProof="0" dirty="0">
              <a:ln>
                <a:noFill/>
              </a:ln>
              <a:solidFill>
                <a:prstClr val="black"/>
              </a:solidFill>
              <a:effectLst/>
              <a:uLnTx/>
              <a:uFillTx/>
              <a:latin typeface="Open Sans"/>
              <a:ea typeface="+mn-ea"/>
              <a:cs typeface="+mn-cs"/>
            </a:endParaRPr>
          </a:p>
        </p:txBody>
      </p:sp>
      <p:pic>
        <p:nvPicPr>
          <p:cNvPr id="2" name="Grafik 1">
            <a:extLst>
              <a:ext uri="{FF2B5EF4-FFF2-40B4-BE49-F238E27FC236}">
                <a16:creationId xmlns:a16="http://schemas.microsoft.com/office/drawing/2014/main" id="{835400B9-9FC1-CA53-8B38-59EA84246296}"/>
              </a:ext>
            </a:extLst>
          </p:cNvPr>
          <p:cNvPicPr>
            <a:picLocks noChangeAspect="1"/>
          </p:cNvPicPr>
          <p:nvPr/>
        </p:nvPicPr>
        <p:blipFill>
          <a:blip r:embed="rId2"/>
          <a:stretch>
            <a:fillRect/>
          </a:stretch>
        </p:blipFill>
        <p:spPr>
          <a:xfrm>
            <a:off x="5821853" y="2559430"/>
            <a:ext cx="6192688" cy="2957802"/>
          </a:xfrm>
          <a:prstGeom prst="rect">
            <a:avLst/>
          </a:prstGeom>
        </p:spPr>
      </p:pic>
    </p:spTree>
    <p:extLst>
      <p:ext uri="{BB962C8B-B14F-4D97-AF65-F5344CB8AC3E}">
        <p14:creationId xmlns:p14="http://schemas.microsoft.com/office/powerpoint/2010/main" val="7073619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E27E0-8AC2-C509-3D92-3692483E860B}"/>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355CDFB8-04A2-E2DB-7743-192F353DFB2B}"/>
              </a:ext>
            </a:extLst>
          </p:cNvPr>
          <p:cNvSpPr>
            <a:spLocks noGrp="1"/>
          </p:cNvSpPr>
          <p:nvPr>
            <p:ph type="title"/>
          </p:nvPr>
        </p:nvSpPr>
        <p:spPr/>
        <p:txBody>
          <a:bodyPr/>
          <a:lstStyle/>
          <a:p>
            <a:r>
              <a:rPr lang="de-DE" noProof="0" dirty="0"/>
              <a:t>Freiwilliger Nachhaltigkeitsberichtsstandard VS</a:t>
            </a:r>
            <a:br>
              <a:rPr lang="de-DE" noProof="0" dirty="0"/>
            </a:br>
            <a:r>
              <a:rPr lang="de-DE" noProof="0" dirty="0"/>
              <a:t>(externe Berichterstattung)</a:t>
            </a:r>
          </a:p>
        </p:txBody>
      </p:sp>
      <p:sp>
        <p:nvSpPr>
          <p:cNvPr id="9" name="Textplatzhalter 11">
            <a:extLst>
              <a:ext uri="{FF2B5EF4-FFF2-40B4-BE49-F238E27FC236}">
                <a16:creationId xmlns:a16="http://schemas.microsoft.com/office/drawing/2014/main" id="{409A62CA-3588-C97F-E69D-80A3C4AD7EE0}"/>
              </a:ext>
            </a:extLst>
          </p:cNvPr>
          <p:cNvSpPr>
            <a:spLocks noGrp="1"/>
          </p:cNvSpPr>
          <p:nvPr>
            <p:ph type="body" sz="quarter" idx="13"/>
          </p:nvPr>
        </p:nvSpPr>
        <p:spPr>
          <a:xfrm>
            <a:off x="3287688" y="1484783"/>
            <a:ext cx="5166857" cy="5189519"/>
          </a:xfrm>
        </p:spPr>
        <p:txBody>
          <a:bodyPr/>
          <a:lstStyle/>
          <a:p>
            <a:pPr marR="0" lvl="0" algn="l" defTabSz="914400" rtl="0" eaLnBrk="0" fontAlgn="base" latinLnBrk="0" hangingPunct="0">
              <a:lnSpc>
                <a:spcPct val="100000"/>
              </a:lnSpc>
              <a:spcBef>
                <a:spcPts val="600"/>
              </a:spcBef>
              <a:spcAft>
                <a:spcPts val="0"/>
              </a:spcAft>
              <a:buClrTx/>
              <a:buSzTx/>
              <a:buNone/>
              <a:tabLst/>
              <a:defRPr/>
            </a:pPr>
            <a:r>
              <a:rPr lang="de-DE" sz="1400" b="1" noProof="0" dirty="0">
                <a:cs typeface="Arial" panose="020B0604020202020204" pitchFamily="34" charset="0"/>
                <a:sym typeface="Arial" pitchFamily="34" charset="0"/>
              </a:rPr>
              <a:t>Basismodul - Allgemeine Informationen</a:t>
            </a:r>
            <a:r>
              <a:rPr lang="de-DE" sz="1400" noProof="0" dirty="0">
                <a:cs typeface="Arial" panose="020B0604020202020204" pitchFamily="34" charset="0"/>
                <a:sym typeface="Arial" pitchFamily="34" charset="0"/>
              </a:rPr>
              <a:t>	</a:t>
            </a:r>
          </a:p>
          <a:p>
            <a:pPr marL="342900" marR="0" lvl="0" indent="-342900" algn="l" defTabSz="914400" rtl="0" eaLnBrk="0" fontAlgn="base" latinLnBrk="0" hangingPunct="0">
              <a:lnSpc>
                <a:spcPct val="100000"/>
              </a:lnSpc>
              <a:spcBef>
                <a:spcPts val="600"/>
              </a:spcBef>
              <a:spcAft>
                <a:spcPts val="0"/>
              </a:spcAft>
              <a:buClrTx/>
              <a:buSzTx/>
              <a:buFont typeface="Wingdings" panose="05000000000000000000" pitchFamily="2" charset="2"/>
              <a:buChar char="§"/>
              <a:tabLst/>
              <a:defRPr/>
            </a:pPr>
            <a:r>
              <a:rPr lang="de-DE" sz="1400" noProof="0" dirty="0">
                <a:cs typeface="Arial" panose="020B0604020202020204" pitchFamily="34" charset="0"/>
                <a:sym typeface="Arial" pitchFamily="34" charset="0"/>
              </a:rPr>
              <a:t>B1 - Grundlagen der Erstellung	</a:t>
            </a:r>
          </a:p>
          <a:p>
            <a:pPr marL="342900" marR="0" lvl="0" indent="-342900" algn="l" defTabSz="914400" rtl="0" eaLnBrk="0" fontAlgn="base" latinLnBrk="0" hangingPunct="0">
              <a:lnSpc>
                <a:spcPct val="100000"/>
              </a:lnSpc>
              <a:spcBef>
                <a:spcPts val="600"/>
              </a:spcBef>
              <a:spcAft>
                <a:spcPts val="0"/>
              </a:spcAft>
              <a:buClrTx/>
              <a:buSzTx/>
              <a:buFont typeface="Wingdings" panose="05000000000000000000" pitchFamily="2" charset="2"/>
              <a:buChar char="§"/>
              <a:tabLst/>
              <a:defRPr/>
            </a:pPr>
            <a:r>
              <a:rPr lang="de-DE" sz="1400" noProof="0" dirty="0">
                <a:cs typeface="Arial" panose="020B0604020202020204" pitchFamily="34" charset="0"/>
                <a:sym typeface="Arial" pitchFamily="34" charset="0"/>
              </a:rPr>
              <a:t>B2 - Praktiken, Richtlinien und künftige Initiativen für den Übergang zu einer nachhaltigeren Wirtschaft	</a:t>
            </a:r>
          </a:p>
          <a:p>
            <a:pPr marR="0" lvl="0" algn="l" defTabSz="914400" rtl="0" eaLnBrk="0" fontAlgn="base" latinLnBrk="0" hangingPunct="0">
              <a:lnSpc>
                <a:spcPct val="100000"/>
              </a:lnSpc>
              <a:spcBef>
                <a:spcPts val="600"/>
              </a:spcBef>
              <a:spcAft>
                <a:spcPts val="0"/>
              </a:spcAft>
              <a:buClrTx/>
              <a:buSzTx/>
              <a:buNone/>
              <a:tabLst/>
              <a:defRPr/>
            </a:pPr>
            <a:r>
              <a:rPr lang="de-DE" sz="1400" b="1" noProof="0" dirty="0">
                <a:cs typeface="Arial" panose="020B0604020202020204" pitchFamily="34" charset="0"/>
                <a:sym typeface="Arial" pitchFamily="34" charset="0"/>
              </a:rPr>
              <a:t>Basismodul - Umweltangaben</a:t>
            </a:r>
            <a:r>
              <a:rPr lang="de-DE" sz="1400" noProof="0" dirty="0">
                <a:cs typeface="Arial" panose="020B0604020202020204" pitchFamily="34" charset="0"/>
                <a:sym typeface="Arial" pitchFamily="34" charset="0"/>
              </a:rPr>
              <a:t>	</a:t>
            </a:r>
          </a:p>
          <a:p>
            <a:pPr marL="342900" marR="0" lvl="0" indent="-342900" algn="l" defTabSz="914400" rtl="0" eaLnBrk="0" fontAlgn="base" latinLnBrk="0" hangingPunct="0">
              <a:lnSpc>
                <a:spcPct val="100000"/>
              </a:lnSpc>
              <a:spcBef>
                <a:spcPts val="600"/>
              </a:spcBef>
              <a:spcAft>
                <a:spcPts val="0"/>
              </a:spcAft>
              <a:buClrTx/>
              <a:buSzTx/>
              <a:buFont typeface="Wingdings" panose="05000000000000000000" pitchFamily="2" charset="2"/>
              <a:buChar char="§"/>
              <a:tabLst/>
              <a:defRPr/>
            </a:pPr>
            <a:r>
              <a:rPr lang="de-DE" sz="1400" noProof="0" dirty="0">
                <a:cs typeface="Arial" panose="020B0604020202020204" pitchFamily="34" charset="0"/>
                <a:sym typeface="Arial" pitchFamily="34" charset="0"/>
              </a:rPr>
              <a:t>B3 - Energie und Treibhausgasemissionen</a:t>
            </a:r>
          </a:p>
          <a:p>
            <a:pPr marL="342900" marR="0" lvl="0" indent="-342900" algn="l" defTabSz="914400" rtl="0" eaLnBrk="0" fontAlgn="base" latinLnBrk="0" hangingPunct="0">
              <a:lnSpc>
                <a:spcPct val="100000"/>
              </a:lnSpc>
              <a:spcBef>
                <a:spcPts val="600"/>
              </a:spcBef>
              <a:spcAft>
                <a:spcPts val="0"/>
              </a:spcAft>
              <a:buClrTx/>
              <a:buSzTx/>
              <a:buFont typeface="Wingdings" panose="05000000000000000000" pitchFamily="2" charset="2"/>
              <a:buChar char="§"/>
              <a:tabLst/>
              <a:defRPr/>
            </a:pPr>
            <a:r>
              <a:rPr lang="de-DE" sz="1400" noProof="0" dirty="0">
                <a:cs typeface="Arial" panose="020B0604020202020204" pitchFamily="34" charset="0"/>
                <a:sym typeface="Arial" pitchFamily="34" charset="0"/>
              </a:rPr>
              <a:t>B4 - Verschmutzung von Luft, Wasser und Boden	</a:t>
            </a:r>
          </a:p>
          <a:p>
            <a:pPr marL="342900" marR="0" lvl="0" indent="-342900" algn="l" defTabSz="914400" rtl="0" eaLnBrk="0" fontAlgn="base" latinLnBrk="0" hangingPunct="0">
              <a:lnSpc>
                <a:spcPct val="100000"/>
              </a:lnSpc>
              <a:spcBef>
                <a:spcPts val="600"/>
              </a:spcBef>
              <a:spcAft>
                <a:spcPts val="0"/>
              </a:spcAft>
              <a:buClrTx/>
              <a:buSzTx/>
              <a:buFont typeface="Wingdings" panose="05000000000000000000" pitchFamily="2" charset="2"/>
              <a:buChar char="§"/>
              <a:tabLst/>
              <a:defRPr/>
            </a:pPr>
            <a:r>
              <a:rPr lang="de-DE" sz="1400" noProof="0" dirty="0">
                <a:cs typeface="Arial" panose="020B0604020202020204" pitchFamily="34" charset="0"/>
                <a:sym typeface="Arial" pitchFamily="34" charset="0"/>
              </a:rPr>
              <a:t>B5 - Biologische Vielfalt	</a:t>
            </a:r>
          </a:p>
          <a:p>
            <a:pPr marL="342900" marR="0" lvl="0" indent="-342900" algn="l" defTabSz="914400" rtl="0" eaLnBrk="0" fontAlgn="base" latinLnBrk="0" hangingPunct="0">
              <a:lnSpc>
                <a:spcPct val="100000"/>
              </a:lnSpc>
              <a:spcBef>
                <a:spcPts val="600"/>
              </a:spcBef>
              <a:spcAft>
                <a:spcPts val="0"/>
              </a:spcAft>
              <a:buClrTx/>
              <a:buSzTx/>
              <a:buFont typeface="Wingdings" panose="05000000000000000000" pitchFamily="2" charset="2"/>
              <a:buChar char="§"/>
              <a:tabLst/>
              <a:defRPr/>
            </a:pPr>
            <a:r>
              <a:rPr lang="de-DE" sz="1400" noProof="0" dirty="0">
                <a:cs typeface="Arial" panose="020B0604020202020204" pitchFamily="34" charset="0"/>
                <a:sym typeface="Arial" pitchFamily="34" charset="0"/>
              </a:rPr>
              <a:t>B6 - Wasser	</a:t>
            </a:r>
          </a:p>
          <a:p>
            <a:pPr marL="342900" marR="0" lvl="0" indent="-342900" algn="l" defTabSz="914400" rtl="0" eaLnBrk="0" fontAlgn="base" latinLnBrk="0" hangingPunct="0">
              <a:lnSpc>
                <a:spcPct val="100000"/>
              </a:lnSpc>
              <a:spcBef>
                <a:spcPts val="600"/>
              </a:spcBef>
              <a:spcAft>
                <a:spcPts val="0"/>
              </a:spcAft>
              <a:buClrTx/>
              <a:buSzTx/>
              <a:buFont typeface="Wingdings" panose="05000000000000000000" pitchFamily="2" charset="2"/>
              <a:buChar char="§"/>
              <a:tabLst/>
              <a:defRPr/>
            </a:pPr>
            <a:r>
              <a:rPr lang="de-DE" sz="1400" noProof="0" dirty="0">
                <a:cs typeface="Arial" panose="020B0604020202020204" pitchFamily="34" charset="0"/>
                <a:sym typeface="Arial" pitchFamily="34" charset="0"/>
              </a:rPr>
              <a:t>B7 - Ressourcennutzung, Kreislaufwirtschaft und Abfallmanagement	</a:t>
            </a:r>
          </a:p>
          <a:p>
            <a:pPr marR="0" lvl="0" algn="l" defTabSz="914400" rtl="0" eaLnBrk="0" fontAlgn="base" latinLnBrk="0" hangingPunct="0">
              <a:lnSpc>
                <a:spcPct val="100000"/>
              </a:lnSpc>
              <a:spcBef>
                <a:spcPts val="600"/>
              </a:spcBef>
              <a:spcAft>
                <a:spcPts val="0"/>
              </a:spcAft>
              <a:buClrTx/>
              <a:buSzTx/>
              <a:buNone/>
              <a:tabLst/>
              <a:defRPr/>
            </a:pPr>
            <a:r>
              <a:rPr lang="de-DE" sz="1400" b="1" noProof="0" dirty="0">
                <a:cs typeface="Arial" panose="020B0604020202020204" pitchFamily="34" charset="0"/>
                <a:sym typeface="Arial" pitchFamily="34" charset="0"/>
              </a:rPr>
              <a:t>Basismodul - Soziale Angaben</a:t>
            </a:r>
            <a:r>
              <a:rPr lang="de-DE" sz="1400" noProof="0" dirty="0">
                <a:cs typeface="Arial" panose="020B0604020202020204" pitchFamily="34" charset="0"/>
                <a:sym typeface="Arial" pitchFamily="34" charset="0"/>
              </a:rPr>
              <a:t>	</a:t>
            </a:r>
          </a:p>
          <a:p>
            <a:pPr marL="342900" marR="0" lvl="0" indent="-342900" algn="l" defTabSz="914400" rtl="0" eaLnBrk="0" fontAlgn="base" latinLnBrk="0" hangingPunct="0">
              <a:lnSpc>
                <a:spcPct val="100000"/>
              </a:lnSpc>
              <a:spcBef>
                <a:spcPts val="600"/>
              </a:spcBef>
              <a:spcAft>
                <a:spcPts val="0"/>
              </a:spcAft>
              <a:buClrTx/>
              <a:buSzTx/>
              <a:buFont typeface="Wingdings" panose="05000000000000000000" pitchFamily="2" charset="2"/>
              <a:buChar char="§"/>
              <a:tabLst/>
              <a:defRPr/>
            </a:pPr>
            <a:r>
              <a:rPr lang="de-DE" sz="1400" noProof="0" dirty="0">
                <a:cs typeface="Arial" panose="020B0604020202020204" pitchFamily="34" charset="0"/>
                <a:sym typeface="Arial" pitchFamily="34" charset="0"/>
              </a:rPr>
              <a:t>B8 - Arbeitskräfte - Allgemeine Merkmale	</a:t>
            </a:r>
          </a:p>
          <a:p>
            <a:pPr marL="342900" marR="0" lvl="0" indent="-342900" algn="l" defTabSz="914400" rtl="0" eaLnBrk="0" fontAlgn="base" latinLnBrk="0" hangingPunct="0">
              <a:lnSpc>
                <a:spcPct val="100000"/>
              </a:lnSpc>
              <a:spcBef>
                <a:spcPts val="600"/>
              </a:spcBef>
              <a:spcAft>
                <a:spcPts val="0"/>
              </a:spcAft>
              <a:buClrTx/>
              <a:buSzTx/>
              <a:buFont typeface="Wingdings" panose="05000000000000000000" pitchFamily="2" charset="2"/>
              <a:buChar char="§"/>
              <a:tabLst/>
              <a:defRPr/>
            </a:pPr>
            <a:r>
              <a:rPr lang="de-DE" sz="1400" noProof="0" dirty="0">
                <a:cs typeface="Arial" panose="020B0604020202020204" pitchFamily="34" charset="0"/>
                <a:sym typeface="Arial" pitchFamily="34" charset="0"/>
              </a:rPr>
              <a:t>B9 - Arbeitskräfte - Gesundheit und Sicherheit	</a:t>
            </a:r>
          </a:p>
          <a:p>
            <a:pPr marL="342900" marR="0" lvl="0" indent="-342900" algn="l" defTabSz="914400" rtl="0" eaLnBrk="0" fontAlgn="base" latinLnBrk="0" hangingPunct="0">
              <a:lnSpc>
                <a:spcPct val="100000"/>
              </a:lnSpc>
              <a:spcBef>
                <a:spcPts val="600"/>
              </a:spcBef>
              <a:spcAft>
                <a:spcPts val="0"/>
              </a:spcAft>
              <a:buClrTx/>
              <a:buSzTx/>
              <a:buFont typeface="Wingdings" panose="05000000000000000000" pitchFamily="2" charset="2"/>
              <a:buChar char="§"/>
              <a:tabLst/>
              <a:defRPr/>
            </a:pPr>
            <a:r>
              <a:rPr lang="de-DE" sz="1400" noProof="0" dirty="0">
                <a:cs typeface="Arial" panose="020B0604020202020204" pitchFamily="34" charset="0"/>
                <a:sym typeface="Arial" pitchFamily="34" charset="0"/>
              </a:rPr>
              <a:t>B10 - Arbeitskräfte - Entlohnung, Tarifverhandlungen und Ausbildung	</a:t>
            </a:r>
          </a:p>
          <a:p>
            <a:pPr marR="0" lvl="0" algn="l" defTabSz="914400" rtl="0" eaLnBrk="0" fontAlgn="base" latinLnBrk="0" hangingPunct="0">
              <a:lnSpc>
                <a:spcPct val="100000"/>
              </a:lnSpc>
              <a:spcBef>
                <a:spcPts val="600"/>
              </a:spcBef>
              <a:spcAft>
                <a:spcPts val="0"/>
              </a:spcAft>
              <a:buClrTx/>
              <a:buSzTx/>
              <a:buNone/>
              <a:tabLst/>
              <a:defRPr/>
            </a:pPr>
            <a:r>
              <a:rPr lang="de-DE" sz="1400" b="1" noProof="0" dirty="0">
                <a:cs typeface="Arial" panose="020B0604020202020204" pitchFamily="34" charset="0"/>
                <a:sym typeface="Arial" pitchFamily="34" charset="0"/>
              </a:rPr>
              <a:t>Basismodul - Governance-Angaben</a:t>
            </a:r>
          </a:p>
          <a:p>
            <a:pPr marL="342900" marR="0" lvl="0" indent="-342900" algn="l" defTabSz="914400" rtl="0" eaLnBrk="0" fontAlgn="base" latinLnBrk="0" hangingPunct="0">
              <a:lnSpc>
                <a:spcPct val="100000"/>
              </a:lnSpc>
              <a:spcBef>
                <a:spcPts val="600"/>
              </a:spcBef>
              <a:spcAft>
                <a:spcPts val="0"/>
              </a:spcAft>
              <a:buClrTx/>
              <a:buSzTx/>
              <a:buFont typeface="Wingdings" panose="05000000000000000000" pitchFamily="2" charset="2"/>
              <a:buChar char="§"/>
              <a:tabLst/>
              <a:defRPr/>
            </a:pPr>
            <a:r>
              <a:rPr lang="de-DE" sz="1400" noProof="0" dirty="0">
                <a:cs typeface="Arial" panose="020B0604020202020204" pitchFamily="34" charset="0"/>
                <a:sym typeface="Arial" pitchFamily="34" charset="0"/>
              </a:rPr>
              <a:t>B11 – Verurteilungen und Geldstrafen wegen Korruption und Bestechung</a:t>
            </a:r>
          </a:p>
          <a:p>
            <a:endParaRPr lang="de-DE" sz="1400" noProof="0" dirty="0"/>
          </a:p>
        </p:txBody>
      </p:sp>
      <p:sp>
        <p:nvSpPr>
          <p:cNvPr id="12" name="Inhaltsplatzhalter 2">
            <a:extLst>
              <a:ext uri="{FF2B5EF4-FFF2-40B4-BE49-F238E27FC236}">
                <a16:creationId xmlns:a16="http://schemas.microsoft.com/office/drawing/2014/main" id="{947C4370-414C-C772-AFDF-9DFB0CA28B24}"/>
              </a:ext>
            </a:extLst>
          </p:cNvPr>
          <p:cNvSpPr txBox="1">
            <a:spLocks/>
          </p:cNvSpPr>
          <p:nvPr/>
        </p:nvSpPr>
        <p:spPr bwMode="auto">
          <a:xfrm>
            <a:off x="515937" y="1772815"/>
            <a:ext cx="2444843" cy="3816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185693" indent="-185693" algn="l" rtl="0" eaLnBrk="0" fontAlgn="base" hangingPunct="0">
              <a:spcBef>
                <a:spcPts val="1897"/>
              </a:spcBef>
              <a:spcAft>
                <a:spcPct val="0"/>
              </a:spcAft>
              <a:defRPr sz="1846">
                <a:solidFill>
                  <a:srgbClr val="2F4E61"/>
                </a:solidFill>
                <a:latin typeface="+mn-lt"/>
                <a:ea typeface="+mn-ea"/>
                <a:cs typeface="+mn-cs"/>
                <a:sym typeface="Arial" pitchFamily="34" charset="0"/>
              </a:defRPr>
            </a:lvl1pPr>
            <a:lvl2pPr marL="660242" indent="-412650" algn="l" rtl="0" eaLnBrk="0" fontAlgn="base" hangingPunct="0">
              <a:spcBef>
                <a:spcPts val="1897"/>
              </a:spcBef>
              <a:spcAft>
                <a:spcPct val="0"/>
              </a:spcAft>
              <a:buFont typeface="Wingdings" panose="05000000000000000000" pitchFamily="2" charset="2"/>
              <a:buChar char="§"/>
              <a:defRPr sz="1846">
                <a:solidFill>
                  <a:srgbClr val="2F4E61"/>
                </a:solidFill>
                <a:latin typeface="+mn-lt"/>
                <a:ea typeface="+mn-ea"/>
                <a:cs typeface="+mn-cs"/>
                <a:sym typeface="Arial" pitchFamily="34" charset="0"/>
              </a:defRPr>
            </a:lvl2pPr>
            <a:lvl3pPr marL="907832" indent="-412650" algn="l" rtl="0" eaLnBrk="0" fontAlgn="base" hangingPunct="0">
              <a:spcBef>
                <a:spcPts val="1897"/>
              </a:spcBef>
              <a:spcAft>
                <a:spcPct val="0"/>
              </a:spcAft>
              <a:buFont typeface="Wingdings" panose="05000000000000000000" pitchFamily="2" charset="2"/>
              <a:buChar char="§"/>
              <a:defRPr sz="1846">
                <a:solidFill>
                  <a:srgbClr val="2F4E61"/>
                </a:solidFill>
                <a:latin typeface="+mn-lt"/>
                <a:ea typeface="+mn-ea"/>
                <a:cs typeface="+mn-cs"/>
                <a:sym typeface="Arial" pitchFamily="34" charset="0"/>
              </a:defRPr>
            </a:lvl3pPr>
            <a:lvl4pPr marL="1155422" indent="-412650" algn="l" rtl="0" eaLnBrk="0" fontAlgn="base" hangingPunct="0">
              <a:spcBef>
                <a:spcPts val="1897"/>
              </a:spcBef>
              <a:spcAft>
                <a:spcPct val="0"/>
              </a:spcAft>
              <a:buFont typeface="Wingdings" panose="05000000000000000000" pitchFamily="2" charset="2"/>
              <a:buChar char="§"/>
              <a:defRPr sz="1846">
                <a:solidFill>
                  <a:srgbClr val="2F4E61"/>
                </a:solidFill>
                <a:latin typeface="+mn-lt"/>
                <a:ea typeface="+mn-ea"/>
                <a:cs typeface="+mn-cs"/>
                <a:sym typeface="Arial" pitchFamily="34" charset="0"/>
              </a:defRPr>
            </a:lvl4pPr>
            <a:lvl5pPr marL="1403014" indent="-412650" algn="l" rtl="0" eaLnBrk="0" fontAlgn="base" hangingPunct="0">
              <a:spcBef>
                <a:spcPts val="1897"/>
              </a:spcBef>
              <a:spcAft>
                <a:spcPct val="0"/>
              </a:spcAft>
              <a:buFont typeface="Wingdings" panose="05000000000000000000" pitchFamily="2" charset="2"/>
              <a:buChar char="§"/>
              <a:defRPr sz="1846">
                <a:solidFill>
                  <a:srgbClr val="2F4E61"/>
                </a:solidFill>
                <a:latin typeface="+mn-lt"/>
                <a:ea typeface="+mn-ea"/>
                <a:cs typeface="+mn-cs"/>
                <a:sym typeface="Arial" pitchFamily="34" charset="0"/>
              </a:defRPr>
            </a:lvl5pPr>
            <a:lvl6pPr marL="247590" algn="l" rtl="0" fontAlgn="base">
              <a:spcBef>
                <a:spcPts val="1897"/>
              </a:spcBef>
              <a:spcAft>
                <a:spcPct val="0"/>
              </a:spcAft>
              <a:defRPr sz="1846">
                <a:solidFill>
                  <a:srgbClr val="2F4E61"/>
                </a:solidFill>
                <a:latin typeface="+mn-lt"/>
                <a:ea typeface="+mn-ea"/>
                <a:cs typeface="+mn-cs"/>
                <a:sym typeface="Arial" charset="0"/>
              </a:defRPr>
            </a:lvl6pPr>
            <a:lvl7pPr marL="495182" algn="l" rtl="0" fontAlgn="base">
              <a:spcBef>
                <a:spcPts val="1897"/>
              </a:spcBef>
              <a:spcAft>
                <a:spcPct val="0"/>
              </a:spcAft>
              <a:defRPr sz="1846">
                <a:solidFill>
                  <a:srgbClr val="2F4E61"/>
                </a:solidFill>
                <a:latin typeface="+mn-lt"/>
                <a:ea typeface="+mn-ea"/>
                <a:cs typeface="+mn-cs"/>
                <a:sym typeface="Arial" charset="0"/>
              </a:defRPr>
            </a:lvl7pPr>
            <a:lvl8pPr marL="742772" algn="l" rtl="0" fontAlgn="base">
              <a:spcBef>
                <a:spcPts val="1897"/>
              </a:spcBef>
              <a:spcAft>
                <a:spcPct val="0"/>
              </a:spcAft>
              <a:defRPr sz="1846">
                <a:solidFill>
                  <a:srgbClr val="2F4E61"/>
                </a:solidFill>
                <a:latin typeface="+mn-lt"/>
                <a:ea typeface="+mn-ea"/>
                <a:cs typeface="+mn-cs"/>
                <a:sym typeface="Arial" charset="0"/>
              </a:defRPr>
            </a:lvl8pPr>
            <a:lvl9pPr marL="990362" algn="l" rtl="0" fontAlgn="base">
              <a:spcBef>
                <a:spcPts val="1897"/>
              </a:spcBef>
              <a:spcAft>
                <a:spcPct val="0"/>
              </a:spcAft>
              <a:defRPr sz="1846">
                <a:solidFill>
                  <a:srgbClr val="2F4E61"/>
                </a:solidFill>
                <a:latin typeface="+mn-lt"/>
                <a:ea typeface="+mn-ea"/>
                <a:cs typeface="+mn-cs"/>
                <a:sym typeface="Arial" charset="0"/>
              </a:defRPr>
            </a:lvl9pPr>
          </a:lstStyle>
          <a:p>
            <a:pPr marL="0" lvl="0" indent="0" algn="ctr">
              <a:spcBef>
                <a:spcPts val="600"/>
              </a:spcBef>
              <a:spcAft>
                <a:spcPts val="600"/>
              </a:spcAft>
              <a:defRPr/>
            </a:pPr>
            <a:r>
              <a:rPr kumimoji="0" lang="de-DE" sz="1800" b="0" i="0" u="none" strike="noStrike" kern="1200" cap="none" spc="0" normalizeH="0" baseline="0" noProof="0" dirty="0">
                <a:ln>
                  <a:noFill/>
                </a:ln>
                <a:solidFill>
                  <a:prstClr val="black"/>
                </a:solidFill>
                <a:effectLst/>
                <a:uLnTx/>
                <a:uFillTx/>
                <a:latin typeface="Open Sans"/>
                <a:ea typeface="+mn-ea"/>
                <a:cs typeface="Arial" panose="020B0604020202020204" pitchFamily="34" charset="0"/>
                <a:sym typeface="Arial" pitchFamily="34" charset="0"/>
              </a:rPr>
              <a:t>Freiwilliger europäischer Nachhaltigkeits-Berichtsstandard </a:t>
            </a:r>
            <a:r>
              <a:rPr lang="de-DE" sz="1800" dirty="0">
                <a:cs typeface="Arial" panose="020B0604020202020204" pitchFamily="34" charset="0"/>
              </a:rPr>
              <a:t>Voluntary Standard </a:t>
            </a:r>
            <a:r>
              <a:rPr kumimoji="0" lang="de-DE" sz="1800" b="0" i="0" u="none" strike="noStrike" kern="1200" cap="none" spc="0" normalizeH="0" baseline="0" noProof="0" dirty="0">
                <a:ln>
                  <a:noFill/>
                </a:ln>
                <a:solidFill>
                  <a:prstClr val="black"/>
                </a:solidFill>
                <a:effectLst/>
                <a:uLnTx/>
                <a:uFillTx/>
                <a:latin typeface="Open Sans"/>
                <a:ea typeface="+mn-ea"/>
                <a:cs typeface="Arial" panose="020B0604020202020204" pitchFamily="34" charset="0"/>
                <a:sym typeface="Arial" pitchFamily="34" charset="0"/>
              </a:rPr>
              <a:t>VS</a:t>
            </a:r>
          </a:p>
          <a:p>
            <a:pPr marL="0" marR="0" lvl="0" indent="0" algn="ctr" defTabSz="914400" rtl="0" eaLnBrk="0" fontAlgn="base" latinLnBrk="0" hangingPunct="0">
              <a:lnSpc>
                <a:spcPct val="100000"/>
              </a:lnSpc>
              <a:spcBef>
                <a:spcPts val="600"/>
              </a:spcBef>
              <a:spcAft>
                <a:spcPts val="60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Open Sans"/>
                <a:ea typeface="+mn-ea"/>
                <a:cs typeface="Arial" panose="020B0604020202020204" pitchFamily="34" charset="0"/>
                <a:sym typeface="Arial" pitchFamily="34" charset="0"/>
              </a:rPr>
              <a:t>Basismodul</a:t>
            </a:r>
          </a:p>
          <a:p>
            <a:pPr marL="0" marR="0" lvl="0" indent="0" algn="ctr" defTabSz="914400" rtl="0" eaLnBrk="0" fontAlgn="base" latinLnBrk="0" hangingPunct="0">
              <a:lnSpc>
                <a:spcPct val="100000"/>
              </a:lnSpc>
              <a:spcBef>
                <a:spcPts val="600"/>
              </a:spcBef>
              <a:spcAft>
                <a:spcPts val="60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Open Sans"/>
                <a:ea typeface="+mn-ea"/>
                <a:cs typeface="Arial" panose="020B0604020202020204" pitchFamily="34" charset="0"/>
                <a:sym typeface="Arial" pitchFamily="34" charset="0"/>
              </a:rPr>
              <a:t>Zusatzmodul</a:t>
            </a:r>
          </a:p>
        </p:txBody>
      </p:sp>
      <p:sp>
        <p:nvSpPr>
          <p:cNvPr id="14" name="Foliennummernplatzhalter 8">
            <a:extLst>
              <a:ext uri="{FF2B5EF4-FFF2-40B4-BE49-F238E27FC236}">
                <a16:creationId xmlns:a16="http://schemas.microsoft.com/office/drawing/2014/main" id="{A8C7D421-7FC6-2C1A-AF6E-1D98F314A42E}"/>
              </a:ext>
            </a:extLst>
          </p:cNvPr>
          <p:cNvSpPr>
            <a:spLocks noGrp="1"/>
          </p:cNvSpPr>
          <p:nvPr>
            <p:ph type="sldNum" sz="quarter" idx="12"/>
          </p:nvPr>
        </p:nvSpPr>
        <p:spPr>
          <a:xfrm>
            <a:off x="11136000" y="6314303"/>
            <a:ext cx="53945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4B4EE0-1255-4C4D-93F1-26AC3979C234}" type="slidenum">
              <a:rPr kumimoji="0" lang="de-DE" sz="800" b="0" i="0" u="none" strike="noStrike" kern="1200" cap="none" spc="0" normalizeH="0" baseline="0" noProof="0" smtClean="0">
                <a:ln>
                  <a:noFill/>
                </a:ln>
                <a:solidFill>
                  <a:prstClr val="black"/>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de-DE" sz="800" b="0" i="0" u="none" strike="noStrike" kern="1200" cap="none" spc="0" normalizeH="0" baseline="0" noProof="0" dirty="0">
              <a:ln>
                <a:noFill/>
              </a:ln>
              <a:solidFill>
                <a:prstClr val="black"/>
              </a:solidFill>
              <a:effectLst/>
              <a:uLnTx/>
              <a:uFillTx/>
              <a:latin typeface="Open Sans"/>
              <a:ea typeface="+mn-ea"/>
              <a:cs typeface="+mn-cs"/>
            </a:endParaRPr>
          </a:p>
        </p:txBody>
      </p:sp>
      <p:pic>
        <p:nvPicPr>
          <p:cNvPr id="2" name="Grafik 1">
            <a:extLst>
              <a:ext uri="{FF2B5EF4-FFF2-40B4-BE49-F238E27FC236}">
                <a16:creationId xmlns:a16="http://schemas.microsoft.com/office/drawing/2014/main" id="{1AFF8E39-E2DB-2CC1-8DC4-AC47A1218EF4}"/>
              </a:ext>
            </a:extLst>
          </p:cNvPr>
          <p:cNvPicPr>
            <a:picLocks noChangeAspect="1"/>
          </p:cNvPicPr>
          <p:nvPr/>
        </p:nvPicPr>
        <p:blipFill>
          <a:blip r:embed="rId2"/>
          <a:stretch>
            <a:fillRect/>
          </a:stretch>
        </p:blipFill>
        <p:spPr>
          <a:xfrm>
            <a:off x="8904312" y="818650"/>
            <a:ext cx="2403724" cy="3462932"/>
          </a:xfrm>
          <a:prstGeom prst="rect">
            <a:avLst/>
          </a:prstGeom>
        </p:spPr>
      </p:pic>
      <p:pic>
        <p:nvPicPr>
          <p:cNvPr id="4" name="Grafik 3">
            <a:extLst>
              <a:ext uri="{FF2B5EF4-FFF2-40B4-BE49-F238E27FC236}">
                <a16:creationId xmlns:a16="http://schemas.microsoft.com/office/drawing/2014/main" id="{FE5C6268-04BD-0D7B-290C-4853FCC73119}"/>
              </a:ext>
            </a:extLst>
          </p:cNvPr>
          <p:cNvPicPr>
            <a:picLocks noChangeAspect="1"/>
          </p:cNvPicPr>
          <p:nvPr/>
        </p:nvPicPr>
        <p:blipFill>
          <a:blip r:embed="rId3"/>
          <a:stretch>
            <a:fillRect/>
          </a:stretch>
        </p:blipFill>
        <p:spPr>
          <a:xfrm>
            <a:off x="8990381" y="4457256"/>
            <a:ext cx="2471103" cy="2112105"/>
          </a:xfrm>
          <a:prstGeom prst="rect">
            <a:avLst/>
          </a:prstGeom>
        </p:spPr>
      </p:pic>
      <p:sp>
        <p:nvSpPr>
          <p:cNvPr id="5" name="Pfeil: nach rechts 4">
            <a:extLst>
              <a:ext uri="{FF2B5EF4-FFF2-40B4-BE49-F238E27FC236}">
                <a16:creationId xmlns:a16="http://schemas.microsoft.com/office/drawing/2014/main" id="{9C4B6562-E550-369F-5A43-435C78C96299}"/>
              </a:ext>
            </a:extLst>
          </p:cNvPr>
          <p:cNvSpPr/>
          <p:nvPr/>
        </p:nvSpPr>
        <p:spPr>
          <a:xfrm>
            <a:off x="8337053" y="6324964"/>
            <a:ext cx="653328" cy="401429"/>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90000" rIns="180000" bIns="0" rtlCol="0" anchor="t" anchorCtr="0"/>
          <a:lstStyle/>
          <a:p>
            <a:pPr marL="0" marR="0" lvl="0" indent="0" algn="ctr" defTabSz="914400" rtl="0" eaLnBrk="1" fontAlgn="auto" latinLnBrk="0" hangingPunct="1">
              <a:lnSpc>
                <a:spcPct val="120000"/>
              </a:lnSpc>
              <a:spcBef>
                <a:spcPts val="0"/>
              </a:spcBef>
              <a:spcAft>
                <a:spcPts val="1200"/>
              </a:spcAft>
              <a:buClrTx/>
              <a:buSzTx/>
              <a:buFontTx/>
              <a:buNone/>
              <a:tabLst/>
              <a:defRPr/>
            </a:pPr>
            <a:endParaRPr kumimoji="0" lang="de-DE" sz="1600" b="0" i="0" u="none" strike="noStrike" kern="1200" cap="none" spc="0" normalizeH="0" baseline="0" noProof="0" dirty="0">
              <a:ln>
                <a:noFill/>
              </a:ln>
              <a:solidFill>
                <a:prstClr val="white"/>
              </a:solidFill>
              <a:effectLst/>
              <a:uLnTx/>
              <a:uFillTx/>
              <a:latin typeface="Open Sans"/>
              <a:ea typeface="+mn-ea"/>
              <a:cs typeface="+mn-cs"/>
            </a:endParaRPr>
          </a:p>
        </p:txBody>
      </p:sp>
    </p:spTree>
    <p:extLst>
      <p:ext uri="{BB962C8B-B14F-4D97-AF65-F5344CB8AC3E}">
        <p14:creationId xmlns:p14="http://schemas.microsoft.com/office/powerpoint/2010/main" val="36967847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475E3C4B-86E3-8E07-83EE-740CC3AEA8AF}"/>
              </a:ext>
            </a:extLst>
          </p:cNvPr>
          <p:cNvSpPr>
            <a:spLocks noGrp="1"/>
          </p:cNvSpPr>
          <p:nvPr>
            <p:ph type="title"/>
          </p:nvPr>
        </p:nvSpPr>
        <p:spPr/>
        <p:txBody>
          <a:bodyPr/>
          <a:lstStyle/>
          <a:p>
            <a:r>
              <a:rPr lang="de-DE" noProof="0" dirty="0"/>
              <a:t>ESG-Mindestanforderungen</a:t>
            </a:r>
            <a:br>
              <a:rPr lang="de-DE" noProof="0" dirty="0"/>
            </a:br>
            <a:r>
              <a:rPr lang="de-DE" noProof="0" dirty="0"/>
              <a:t>(interne Steuerung und Bankenkommunikation)</a:t>
            </a:r>
          </a:p>
        </p:txBody>
      </p:sp>
      <p:sp>
        <p:nvSpPr>
          <p:cNvPr id="13" name="Foliennummernplatzhalter 8">
            <a:extLst>
              <a:ext uri="{FF2B5EF4-FFF2-40B4-BE49-F238E27FC236}">
                <a16:creationId xmlns:a16="http://schemas.microsoft.com/office/drawing/2014/main" id="{6900EE42-6817-15F8-30FC-7A998AB2A875}"/>
              </a:ext>
            </a:extLst>
          </p:cNvPr>
          <p:cNvSpPr>
            <a:spLocks noGrp="1"/>
          </p:cNvSpPr>
          <p:nvPr>
            <p:ph type="sldNum" sz="quarter" idx="12"/>
          </p:nvPr>
        </p:nvSpPr>
        <p:spPr>
          <a:xfrm>
            <a:off x="11136000" y="6314303"/>
            <a:ext cx="539450" cy="360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4B4EE0-1255-4C4D-93F1-26AC3979C234}" type="slidenum">
              <a:rPr kumimoji="0" lang="de-DE" sz="800" b="0" i="0" u="none" strike="noStrike" kern="1200" cap="none" spc="0" normalizeH="0" baseline="0" noProof="0" smtClean="0">
                <a:ln>
                  <a:noFill/>
                </a:ln>
                <a:solidFill>
                  <a:prstClr val="black"/>
                </a:solidFill>
                <a:effectLst/>
                <a:uLnTx/>
                <a:uFillTx/>
                <a:latin typeface="Open Sans"/>
                <a:ea typeface="Heiti SC Light" charset="-122"/>
                <a:cs typeface="+mn-cs"/>
                <a:sym typeface="Gill Sans"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de-DE" sz="800" b="0" i="0" u="none" strike="noStrike" kern="1200" cap="none" spc="0" normalizeH="0" baseline="0" noProof="0" dirty="0">
              <a:ln>
                <a:noFill/>
              </a:ln>
              <a:solidFill>
                <a:prstClr val="black"/>
              </a:solidFill>
              <a:effectLst/>
              <a:uLnTx/>
              <a:uFillTx/>
              <a:latin typeface="Open Sans"/>
              <a:ea typeface="Heiti SC Light" charset="-122"/>
              <a:cs typeface="+mn-cs"/>
              <a:sym typeface="Gill Sans" charset="0"/>
            </a:endParaRPr>
          </a:p>
        </p:txBody>
      </p:sp>
      <p:pic>
        <p:nvPicPr>
          <p:cNvPr id="14" name="Grafik 13">
            <a:extLst>
              <a:ext uri="{FF2B5EF4-FFF2-40B4-BE49-F238E27FC236}">
                <a16:creationId xmlns:a16="http://schemas.microsoft.com/office/drawing/2014/main" id="{72E3E180-057E-8B60-B085-701D51DDCF4F}"/>
              </a:ext>
            </a:extLst>
          </p:cNvPr>
          <p:cNvPicPr>
            <a:picLocks noChangeAspect="1"/>
          </p:cNvPicPr>
          <p:nvPr/>
        </p:nvPicPr>
        <p:blipFill>
          <a:blip r:embed="rId2"/>
          <a:stretch>
            <a:fillRect/>
          </a:stretch>
        </p:blipFill>
        <p:spPr>
          <a:xfrm>
            <a:off x="516000" y="1412776"/>
            <a:ext cx="10351905" cy="4621169"/>
          </a:xfrm>
          <a:prstGeom prst="rect">
            <a:avLst/>
          </a:prstGeom>
        </p:spPr>
      </p:pic>
      <p:pic>
        <p:nvPicPr>
          <p:cNvPr id="3" name="Grafik 2">
            <a:extLst>
              <a:ext uri="{FF2B5EF4-FFF2-40B4-BE49-F238E27FC236}">
                <a16:creationId xmlns:a16="http://schemas.microsoft.com/office/drawing/2014/main" id="{C7B919BC-7AB5-E1B2-826D-37E2E8BA7A6E}"/>
              </a:ext>
            </a:extLst>
          </p:cNvPr>
          <p:cNvPicPr>
            <a:picLocks noChangeAspect="1"/>
          </p:cNvPicPr>
          <p:nvPr/>
        </p:nvPicPr>
        <p:blipFill>
          <a:blip r:embed="rId3"/>
          <a:stretch>
            <a:fillRect/>
          </a:stretch>
        </p:blipFill>
        <p:spPr>
          <a:xfrm>
            <a:off x="4646062" y="2462642"/>
            <a:ext cx="949394" cy="1296798"/>
          </a:xfrm>
          <a:prstGeom prst="rect">
            <a:avLst/>
          </a:prstGeom>
        </p:spPr>
      </p:pic>
      <p:pic>
        <p:nvPicPr>
          <p:cNvPr id="2" name="Grafik 1">
            <a:extLst>
              <a:ext uri="{FF2B5EF4-FFF2-40B4-BE49-F238E27FC236}">
                <a16:creationId xmlns:a16="http://schemas.microsoft.com/office/drawing/2014/main" id="{C9480E18-2771-2297-B7FC-CE401BE79685}"/>
              </a:ext>
            </a:extLst>
          </p:cNvPr>
          <p:cNvPicPr>
            <a:picLocks noChangeAspect="1"/>
          </p:cNvPicPr>
          <p:nvPr/>
        </p:nvPicPr>
        <p:blipFill>
          <a:blip r:embed="rId4"/>
          <a:stretch>
            <a:fillRect/>
          </a:stretch>
        </p:blipFill>
        <p:spPr>
          <a:xfrm>
            <a:off x="9336360" y="1239985"/>
            <a:ext cx="2528581" cy="3629175"/>
          </a:xfrm>
          <a:prstGeom prst="rect">
            <a:avLst/>
          </a:prstGeom>
        </p:spPr>
      </p:pic>
    </p:spTree>
    <p:extLst>
      <p:ext uri="{BB962C8B-B14F-4D97-AF65-F5344CB8AC3E}">
        <p14:creationId xmlns:p14="http://schemas.microsoft.com/office/powerpoint/2010/main" val="20676052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F1177-EED5-06CC-9D3D-83EB529574E5}"/>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419CBB29-2CA0-72B8-34BA-C38BFC19A829}"/>
              </a:ext>
            </a:extLst>
          </p:cNvPr>
          <p:cNvSpPr>
            <a:spLocks noGrp="1"/>
          </p:cNvSpPr>
          <p:nvPr>
            <p:ph type="title"/>
          </p:nvPr>
        </p:nvSpPr>
        <p:spPr>
          <a:xfrm>
            <a:off x="516000" y="4149000"/>
            <a:ext cx="6012048" cy="1982320"/>
          </a:xfrm>
        </p:spPr>
        <p:txBody>
          <a:bodyPr/>
          <a:lstStyle/>
          <a:p>
            <a:r>
              <a:rPr lang="de-DE" sz="2800" dirty="0"/>
              <a:t>EmpCo-Richtlinie</a:t>
            </a:r>
          </a:p>
        </p:txBody>
      </p:sp>
      <p:sp>
        <p:nvSpPr>
          <p:cNvPr id="8" name="Fußzeilenplatzhalter 7">
            <a:extLst>
              <a:ext uri="{FF2B5EF4-FFF2-40B4-BE49-F238E27FC236}">
                <a16:creationId xmlns:a16="http://schemas.microsoft.com/office/drawing/2014/main" id="{F26F45D7-C788-8E0E-C6D6-6251D17B8291}"/>
              </a:ext>
            </a:extLst>
          </p:cNvPr>
          <p:cNvSpPr>
            <a:spLocks noGrp="1"/>
          </p:cNvSpPr>
          <p:nvPr>
            <p:ph type="ftr" sz="quarter" idx="11"/>
          </p:nvPr>
        </p:nvSpPr>
        <p:spPr>
          <a:xfrm>
            <a:off x="2711624" y="6314303"/>
            <a:ext cx="4320480" cy="3600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Open Sans"/>
                <a:ea typeface="+mn-ea"/>
                <a:cs typeface="+mn-cs"/>
              </a:rPr>
              <a:t>25. Nationaler Prüferkongress 2025 </a:t>
            </a:r>
          </a:p>
        </p:txBody>
      </p:sp>
      <p:sp>
        <p:nvSpPr>
          <p:cNvPr id="9" name="Foliennummernplatzhalter 8">
            <a:extLst>
              <a:ext uri="{FF2B5EF4-FFF2-40B4-BE49-F238E27FC236}">
                <a16:creationId xmlns:a16="http://schemas.microsoft.com/office/drawing/2014/main" id="{D59E7B62-20D5-5F1F-59F0-F54A7A34C9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4B4EE0-1255-4C4D-93F1-26AC3979C234}" type="slidenum">
              <a:rPr kumimoji="0" lang="de-DE" sz="800" b="0" i="0" u="none" strike="noStrike" kern="1200" cap="none" spc="0" normalizeH="0" baseline="0" noProof="0" smtClean="0">
                <a:ln>
                  <a:noFill/>
                </a:ln>
                <a:solidFill>
                  <a:prstClr val="white"/>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de-DE" sz="800" b="0" i="0" u="none" strike="noStrike" kern="1200" cap="none" spc="0" normalizeH="0" baseline="0" noProof="0">
              <a:ln>
                <a:noFill/>
              </a:ln>
              <a:solidFill>
                <a:prstClr val="white"/>
              </a:solidFill>
              <a:effectLst/>
              <a:uLnTx/>
              <a:uFillTx/>
              <a:latin typeface="Open Sans"/>
              <a:ea typeface="+mn-ea"/>
              <a:cs typeface="+mn-cs"/>
            </a:endParaRPr>
          </a:p>
        </p:txBody>
      </p:sp>
    </p:spTree>
    <p:extLst>
      <p:ext uri="{BB962C8B-B14F-4D97-AF65-F5344CB8AC3E}">
        <p14:creationId xmlns:p14="http://schemas.microsoft.com/office/powerpoint/2010/main" val="3610116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C13C0-5481-75EC-ED46-F48B56ECCA2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C9BCD6B-F65C-9092-44EA-BF0449D99D37}"/>
              </a:ext>
            </a:extLst>
          </p:cNvPr>
          <p:cNvSpPr>
            <a:spLocks noGrp="1"/>
          </p:cNvSpPr>
          <p:nvPr>
            <p:ph type="title"/>
          </p:nvPr>
        </p:nvSpPr>
        <p:spPr>
          <a:xfrm>
            <a:off x="516000" y="3933056"/>
            <a:ext cx="5796024" cy="2088232"/>
          </a:xfrm>
        </p:spPr>
        <p:txBody>
          <a:bodyPr/>
          <a:lstStyle/>
          <a:p>
            <a:pPr>
              <a:lnSpc>
                <a:spcPct val="100000"/>
              </a:lnSpc>
              <a:spcBef>
                <a:spcPts val="1200"/>
              </a:spcBef>
              <a:spcAft>
                <a:spcPts val="1200"/>
              </a:spcAft>
            </a:pPr>
            <a:r>
              <a:rPr lang="de-DE" sz="2400" dirty="0"/>
              <a:t>Abgrenzung von Erhaltungsaufwand und Herstellungskosten in der Handels- und Steuerbilanz</a:t>
            </a:r>
            <a:endParaRPr lang="de-DE" sz="2400" b="0" dirty="0"/>
          </a:p>
        </p:txBody>
      </p:sp>
      <p:sp>
        <p:nvSpPr>
          <p:cNvPr id="5" name="Foliennummernplatzhalter 4">
            <a:extLst>
              <a:ext uri="{FF2B5EF4-FFF2-40B4-BE49-F238E27FC236}">
                <a16:creationId xmlns:a16="http://schemas.microsoft.com/office/drawing/2014/main" id="{71AD25B7-E502-E9AD-2F29-231397C641F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4B4EE0-1255-4C4D-93F1-26AC3979C234}" type="slidenum">
              <a:rPr kumimoji="0" lang="de-DE" sz="800" b="0" i="0" u="none" strike="noStrike" kern="1200" cap="none" spc="0" normalizeH="0" baseline="0" noProof="0" smtClean="0">
                <a:ln>
                  <a:noFill/>
                </a:ln>
                <a:solidFill>
                  <a:prstClr val="white"/>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DE" sz="800" b="0" i="0" u="none" strike="noStrike" kern="1200" cap="none" spc="0" normalizeH="0" baseline="0" noProof="0">
              <a:ln>
                <a:noFill/>
              </a:ln>
              <a:solidFill>
                <a:prstClr val="white"/>
              </a:solidFill>
              <a:effectLst/>
              <a:uLnTx/>
              <a:uFillTx/>
              <a:latin typeface="Open Sans"/>
              <a:ea typeface="+mn-ea"/>
              <a:cs typeface="+mn-cs"/>
            </a:endParaRPr>
          </a:p>
        </p:txBody>
      </p:sp>
    </p:spTree>
    <p:extLst>
      <p:ext uri="{BB962C8B-B14F-4D97-AF65-F5344CB8AC3E}">
        <p14:creationId xmlns:p14="http://schemas.microsoft.com/office/powerpoint/2010/main" val="15986187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1A549-46AA-A4DB-3105-B6EF87BD9CA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BBE6128-00BA-61C0-54B6-2E9F675CCE5E}"/>
              </a:ext>
            </a:extLst>
          </p:cNvPr>
          <p:cNvSpPr>
            <a:spLocks noGrp="1"/>
          </p:cNvSpPr>
          <p:nvPr>
            <p:ph type="title"/>
          </p:nvPr>
        </p:nvSpPr>
        <p:spPr/>
        <p:txBody>
          <a:bodyPr/>
          <a:lstStyle/>
          <a:p>
            <a:r>
              <a:rPr lang="de-DE" dirty="0"/>
              <a:t>EmpCo-Richtlinie</a:t>
            </a:r>
          </a:p>
        </p:txBody>
      </p:sp>
      <p:sp>
        <p:nvSpPr>
          <p:cNvPr id="5" name="Foliennummernplatzhalter 4">
            <a:extLst>
              <a:ext uri="{FF2B5EF4-FFF2-40B4-BE49-F238E27FC236}">
                <a16:creationId xmlns:a16="http://schemas.microsoft.com/office/drawing/2014/main" id="{1E4D767A-DFAF-1276-3C7E-4525218C15F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4B4EE0-1255-4C4D-93F1-26AC3979C234}" type="slidenum">
              <a:rPr kumimoji="0" lang="de-DE" sz="800" b="0" i="0" u="none" strike="noStrike" kern="1200" cap="none" spc="0" normalizeH="0" baseline="0" noProof="0" smtClean="0">
                <a:ln>
                  <a:noFill/>
                </a:ln>
                <a:solidFill>
                  <a:prstClr val="black"/>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de-DE" sz="800" b="0" i="0" u="none" strike="noStrike" kern="1200" cap="none" spc="0" normalizeH="0" baseline="0" noProof="0">
              <a:ln>
                <a:noFill/>
              </a:ln>
              <a:solidFill>
                <a:prstClr val="black"/>
              </a:solidFill>
              <a:effectLst/>
              <a:uLnTx/>
              <a:uFillTx/>
              <a:latin typeface="Open Sans"/>
              <a:ea typeface="+mn-ea"/>
              <a:cs typeface="+mn-cs"/>
            </a:endParaRPr>
          </a:p>
        </p:txBody>
      </p:sp>
      <p:sp>
        <p:nvSpPr>
          <p:cNvPr id="6" name="Textplatzhalter 5">
            <a:extLst>
              <a:ext uri="{FF2B5EF4-FFF2-40B4-BE49-F238E27FC236}">
                <a16:creationId xmlns:a16="http://schemas.microsoft.com/office/drawing/2014/main" id="{4EED722B-BC49-85F1-DBF7-D4D3CFE60B54}"/>
              </a:ext>
            </a:extLst>
          </p:cNvPr>
          <p:cNvSpPr>
            <a:spLocks noGrp="1"/>
          </p:cNvSpPr>
          <p:nvPr>
            <p:ph type="body" sz="quarter" idx="13"/>
          </p:nvPr>
        </p:nvSpPr>
        <p:spPr>
          <a:xfrm>
            <a:off x="516000" y="1412777"/>
            <a:ext cx="10692568" cy="4809044"/>
          </a:xfrm>
        </p:spPr>
        <p:txBody>
          <a:bodyPr/>
          <a:lstStyle/>
          <a:p>
            <a:pPr fontAlgn="base"/>
            <a:r>
              <a:rPr lang="de-DE" sz="1800" b="1" dirty="0"/>
              <a:t>Begriff der Umweltaussage</a:t>
            </a:r>
          </a:p>
          <a:p>
            <a:pPr marL="285750" indent="-285750" fontAlgn="base">
              <a:buFont typeface="Wingdings" panose="05000000000000000000" pitchFamily="2" charset="2"/>
              <a:buChar char="§"/>
            </a:pPr>
            <a:r>
              <a:rPr lang="de-DE" sz="1800" dirty="0"/>
              <a:t>Umweltaussagen sind freiwillige Aussagen oder Darstellungen. </a:t>
            </a:r>
          </a:p>
          <a:p>
            <a:pPr marL="285750" indent="-285750" fontAlgn="base">
              <a:buFont typeface="Wingdings" panose="05000000000000000000" pitchFamily="2" charset="2"/>
              <a:buChar char="§"/>
            </a:pPr>
            <a:r>
              <a:rPr lang="de-DE" sz="1800" dirty="0"/>
              <a:t>Sie können in Form von Texten, Bildern, Grafiken oder Symbolen auftreten.</a:t>
            </a:r>
          </a:p>
          <a:p>
            <a:pPr marL="285750" indent="-285750" fontAlgn="base">
              <a:buFont typeface="Wingdings" panose="05000000000000000000" pitchFamily="2" charset="2"/>
              <a:buChar char="§"/>
            </a:pPr>
            <a:r>
              <a:rPr lang="de-DE" sz="1800" dirty="0"/>
              <a:t>Dazu gehören Etiketten, Markennamen, Firmennamen oder Produktbezeichnungen, die in der kommerziellen Kommunikation, also insbesondere in der Werbung, verwendet werden.</a:t>
            </a:r>
          </a:p>
          <a:p>
            <a:pPr marL="285750" indent="-285750" fontAlgn="base">
              <a:buFont typeface="Wingdings" panose="05000000000000000000" pitchFamily="2" charset="2"/>
              <a:buChar char="§"/>
            </a:pPr>
            <a:r>
              <a:rPr lang="de-DE" sz="1800" b="1" dirty="0"/>
              <a:t>Die Nachhaltigkeitsberichterstattung nach der </a:t>
            </a:r>
            <a:r>
              <a:rPr lang="en-US" sz="1800" b="1" dirty="0"/>
              <a:t> Corporate Sustainability Reporting Directive (CSRD) </a:t>
            </a:r>
            <a:r>
              <a:rPr lang="de-DE" sz="1800" b="1" dirty="0"/>
              <a:t>fällt grundsätzlich nicht in den Anwendungsbereich der EmpCo, da diese Berichte nicht freiwillig und nicht an Verbraucher gerichtet sind.</a:t>
            </a:r>
            <a:r>
              <a:rPr lang="de-DE" sz="1800" dirty="0"/>
              <a:t> </a:t>
            </a:r>
          </a:p>
          <a:p>
            <a:pPr marL="285750" indent="-285750" fontAlgn="base">
              <a:buFont typeface="Wingdings" panose="05000000000000000000" pitchFamily="2" charset="2"/>
              <a:buChar char="§"/>
            </a:pPr>
            <a:r>
              <a:rPr lang="de-DE" sz="1800" dirty="0"/>
              <a:t>Etwas anderes gilt, wenn ein Unternehmen Umweltaussagen aus dem Nachhaltigkeitsbericht in der Werbung verwendet. Dann müssen die Vorgaben der EmpCo-Richtlinie eingehalten werden.</a:t>
            </a:r>
          </a:p>
          <a:p>
            <a:r>
              <a:rPr lang="de-DE" sz="1800" b="1" dirty="0"/>
              <a:t>Fazit:</a:t>
            </a:r>
          </a:p>
          <a:p>
            <a:r>
              <a:rPr lang="de-DE" sz="1800" dirty="0"/>
              <a:t>Mit den gesetzlichen Neuerungen sind wesentlich strengere Regelungen in Bezug auf Umweltaussagen und Nachhaltigkeitssiegel verbunden.</a:t>
            </a:r>
          </a:p>
        </p:txBody>
      </p:sp>
    </p:spTree>
    <p:extLst>
      <p:ext uri="{BB962C8B-B14F-4D97-AF65-F5344CB8AC3E}">
        <p14:creationId xmlns:p14="http://schemas.microsoft.com/office/powerpoint/2010/main" val="42940230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9E560-E2E5-902A-EE39-39913919CE5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9CBF483-A87E-E14B-0782-401E2091CBF4}"/>
              </a:ext>
            </a:extLst>
          </p:cNvPr>
          <p:cNvSpPr>
            <a:spLocks noGrp="1"/>
          </p:cNvSpPr>
          <p:nvPr>
            <p:ph type="title"/>
          </p:nvPr>
        </p:nvSpPr>
        <p:spPr/>
        <p:txBody>
          <a:bodyPr/>
          <a:lstStyle/>
          <a:p>
            <a:r>
              <a:rPr lang="de-DE" dirty="0"/>
              <a:t>EmpCo-Richtlinie</a:t>
            </a:r>
          </a:p>
        </p:txBody>
      </p:sp>
      <p:sp>
        <p:nvSpPr>
          <p:cNvPr id="5" name="Foliennummernplatzhalter 4">
            <a:extLst>
              <a:ext uri="{FF2B5EF4-FFF2-40B4-BE49-F238E27FC236}">
                <a16:creationId xmlns:a16="http://schemas.microsoft.com/office/drawing/2014/main" id="{03DF47C7-DD14-6AF0-CE5E-D53B0B8EE63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4B4EE0-1255-4C4D-93F1-26AC3979C234}" type="slidenum">
              <a:rPr kumimoji="0" lang="de-DE" sz="800" b="0" i="0" u="none" strike="noStrike" kern="1200" cap="none" spc="0" normalizeH="0" baseline="0" noProof="0" smtClean="0">
                <a:ln>
                  <a:noFill/>
                </a:ln>
                <a:solidFill>
                  <a:prstClr val="black"/>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e-DE" sz="800" b="0" i="0" u="none" strike="noStrike" kern="1200" cap="none" spc="0" normalizeH="0" baseline="0" noProof="0">
              <a:ln>
                <a:noFill/>
              </a:ln>
              <a:solidFill>
                <a:prstClr val="black"/>
              </a:solidFill>
              <a:effectLst/>
              <a:uLnTx/>
              <a:uFillTx/>
              <a:latin typeface="Open Sans"/>
              <a:ea typeface="+mn-ea"/>
              <a:cs typeface="+mn-cs"/>
            </a:endParaRPr>
          </a:p>
        </p:txBody>
      </p:sp>
      <p:sp>
        <p:nvSpPr>
          <p:cNvPr id="6" name="Textplatzhalter 5">
            <a:extLst>
              <a:ext uri="{FF2B5EF4-FFF2-40B4-BE49-F238E27FC236}">
                <a16:creationId xmlns:a16="http://schemas.microsoft.com/office/drawing/2014/main" id="{72AF08E6-50A7-E05B-D17C-4DD0A406C1C3}"/>
              </a:ext>
            </a:extLst>
          </p:cNvPr>
          <p:cNvSpPr>
            <a:spLocks noGrp="1"/>
          </p:cNvSpPr>
          <p:nvPr>
            <p:ph type="body" sz="quarter" idx="13"/>
          </p:nvPr>
        </p:nvSpPr>
        <p:spPr>
          <a:xfrm>
            <a:off x="623392" y="1337727"/>
            <a:ext cx="7920880" cy="4737037"/>
          </a:xfrm>
        </p:spPr>
        <p:txBody>
          <a:bodyPr/>
          <a:lstStyle/>
          <a:p>
            <a:pPr fontAlgn="base">
              <a:lnSpc>
                <a:spcPct val="100000"/>
              </a:lnSpc>
              <a:spcBef>
                <a:spcPts val="600"/>
              </a:spcBef>
              <a:spcAft>
                <a:spcPts val="600"/>
              </a:spcAft>
            </a:pPr>
            <a:r>
              <a:rPr lang="de-DE" sz="1800" b="1" dirty="0"/>
              <a:t>Handlungsempfehlungen</a:t>
            </a:r>
          </a:p>
          <a:p>
            <a:pPr marL="457200" indent="-457200" fontAlgn="base">
              <a:lnSpc>
                <a:spcPct val="100000"/>
              </a:lnSpc>
              <a:spcBef>
                <a:spcPts val="600"/>
              </a:spcBef>
              <a:spcAft>
                <a:spcPts val="600"/>
              </a:spcAft>
              <a:buAutoNum type="arabicPeriod"/>
            </a:pPr>
            <a:r>
              <a:rPr lang="de-DE" sz="1800" dirty="0"/>
              <a:t>Bestandsaufnahme</a:t>
            </a:r>
          </a:p>
          <a:p>
            <a:pPr marL="457200" indent="-457200" fontAlgn="base">
              <a:lnSpc>
                <a:spcPct val="100000"/>
              </a:lnSpc>
              <a:spcBef>
                <a:spcPts val="600"/>
              </a:spcBef>
              <a:spcAft>
                <a:spcPts val="600"/>
              </a:spcAft>
              <a:buAutoNum type="arabicPeriod"/>
            </a:pPr>
            <a:r>
              <a:rPr lang="de-DE" sz="1800" dirty="0"/>
              <a:t>Nachweise sichern und dokumentieren</a:t>
            </a:r>
          </a:p>
          <a:p>
            <a:pPr marL="457200" indent="-457200" fontAlgn="base">
              <a:lnSpc>
                <a:spcPct val="100000"/>
              </a:lnSpc>
              <a:spcBef>
                <a:spcPts val="600"/>
              </a:spcBef>
              <a:spcAft>
                <a:spcPts val="600"/>
              </a:spcAft>
              <a:buAutoNum type="arabicPeriod"/>
            </a:pPr>
            <a:r>
              <a:rPr lang="de-DE" sz="1800" dirty="0"/>
              <a:t>Bewusstsein im Unternehmen für Greenwashing-Risiken schaffen</a:t>
            </a:r>
          </a:p>
          <a:p>
            <a:pPr fontAlgn="base">
              <a:lnSpc>
                <a:spcPct val="100000"/>
              </a:lnSpc>
              <a:spcBef>
                <a:spcPts val="600"/>
              </a:spcBef>
              <a:spcAft>
                <a:spcPts val="600"/>
              </a:spcAft>
              <a:buNone/>
            </a:pPr>
            <a:r>
              <a:rPr lang="de-DE" sz="1800" b="1" dirty="0"/>
              <a:t>Soziale Merkmale (Social Washing) </a:t>
            </a:r>
          </a:p>
          <a:p>
            <a:pPr marL="342900" indent="-342900" fontAlgn="base">
              <a:lnSpc>
                <a:spcPct val="100000"/>
              </a:lnSpc>
              <a:spcBef>
                <a:spcPts val="600"/>
              </a:spcBef>
              <a:spcAft>
                <a:spcPts val="600"/>
              </a:spcAft>
              <a:buFont typeface="Wingdings" panose="05000000000000000000" pitchFamily="2" charset="2"/>
              <a:buChar char="§"/>
            </a:pPr>
            <a:r>
              <a:rPr lang="de-DE" sz="1800" dirty="0"/>
              <a:t>Die EmpCo-Richtlinie beschränkt sich auf irreführende Aussagen in Bezug auf das Produkt und damit auch die Dienstleistung selbst. </a:t>
            </a:r>
          </a:p>
          <a:p>
            <a:pPr marL="342900" indent="-342900" fontAlgn="base">
              <a:lnSpc>
                <a:spcPct val="100000"/>
              </a:lnSpc>
              <a:spcBef>
                <a:spcPts val="600"/>
              </a:spcBef>
              <a:spcAft>
                <a:spcPts val="600"/>
              </a:spcAft>
              <a:buFont typeface="Wingdings" panose="05000000000000000000" pitchFamily="2" charset="2"/>
              <a:buChar char="§"/>
            </a:pPr>
            <a:r>
              <a:rPr lang="de-DE" sz="1800" dirty="0"/>
              <a:t>Allgemeine Aussagen über das Unternehmen selbst dürften hiervon nicht umfasst sein.</a:t>
            </a:r>
          </a:p>
          <a:p>
            <a:pPr>
              <a:lnSpc>
                <a:spcPct val="100000"/>
              </a:lnSpc>
              <a:spcBef>
                <a:spcPts val="600"/>
              </a:spcBef>
              <a:spcAft>
                <a:spcPts val="600"/>
              </a:spcAft>
            </a:pPr>
            <a:r>
              <a:rPr lang="de-DE" sz="1800" b="1" dirty="0"/>
              <a:t>Fazit:</a:t>
            </a:r>
          </a:p>
          <a:p>
            <a:pPr>
              <a:lnSpc>
                <a:spcPct val="100000"/>
              </a:lnSpc>
              <a:spcBef>
                <a:spcPts val="600"/>
              </a:spcBef>
              <a:spcAft>
                <a:spcPts val="600"/>
              </a:spcAft>
            </a:pPr>
            <a:r>
              <a:rPr lang="de-DE" sz="1800" dirty="0"/>
              <a:t>Der GdW erarbeitet aktuell eine „</a:t>
            </a:r>
            <a:r>
              <a:rPr lang="de-DE" sz="1800" b="1" dirty="0"/>
              <a:t>FAQ-Liste</a:t>
            </a:r>
            <a:r>
              <a:rPr lang="de-DE" sz="1800" dirty="0"/>
              <a:t>“, die </a:t>
            </a:r>
            <a:r>
              <a:rPr lang="de-DE" sz="1800" b="1" dirty="0"/>
              <a:t>Aspekte des „Greenwashings</a:t>
            </a:r>
            <a:r>
              <a:rPr lang="de-DE" sz="1800" dirty="0"/>
              <a:t>“ oder „</a:t>
            </a:r>
            <a:r>
              <a:rPr lang="de-DE" sz="1800" b="1" dirty="0"/>
              <a:t>Social Washings</a:t>
            </a:r>
            <a:r>
              <a:rPr lang="de-DE" sz="1800" dirty="0"/>
              <a:t>“ aufgreift und konkretisiert.</a:t>
            </a:r>
          </a:p>
          <a:p>
            <a:pPr>
              <a:lnSpc>
                <a:spcPct val="100000"/>
              </a:lnSpc>
              <a:spcBef>
                <a:spcPts val="600"/>
              </a:spcBef>
              <a:spcAft>
                <a:spcPts val="600"/>
              </a:spcAft>
            </a:pPr>
            <a:endParaRPr lang="de-DE" sz="1800" dirty="0"/>
          </a:p>
        </p:txBody>
      </p:sp>
      <p:pic>
        <p:nvPicPr>
          <p:cNvPr id="3" name="Grafik 2">
            <a:extLst>
              <a:ext uri="{FF2B5EF4-FFF2-40B4-BE49-F238E27FC236}">
                <a16:creationId xmlns:a16="http://schemas.microsoft.com/office/drawing/2014/main" id="{77BA0A44-77F1-7273-ABCF-910711D8E54C}"/>
              </a:ext>
            </a:extLst>
          </p:cNvPr>
          <p:cNvPicPr>
            <a:picLocks noChangeAspect="1"/>
          </p:cNvPicPr>
          <p:nvPr/>
        </p:nvPicPr>
        <p:blipFill>
          <a:blip r:embed="rId3"/>
          <a:stretch>
            <a:fillRect/>
          </a:stretch>
        </p:blipFill>
        <p:spPr>
          <a:xfrm>
            <a:off x="8688288" y="1252463"/>
            <a:ext cx="3362360" cy="4918235"/>
          </a:xfrm>
          <a:prstGeom prst="rect">
            <a:avLst/>
          </a:prstGeom>
        </p:spPr>
      </p:pic>
    </p:spTree>
    <p:extLst>
      <p:ext uri="{BB962C8B-B14F-4D97-AF65-F5344CB8AC3E}">
        <p14:creationId xmlns:p14="http://schemas.microsoft.com/office/powerpoint/2010/main" val="3774288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1B9C7-02FF-1566-A1BD-835BCB437E91}"/>
            </a:ext>
          </a:extLst>
        </p:cNvPr>
        <p:cNvGrpSpPr/>
        <p:nvPr/>
      </p:nvGrpSpPr>
      <p:grpSpPr>
        <a:xfrm>
          <a:off x="0" y="0"/>
          <a:ext cx="0" cy="0"/>
          <a:chOff x="0" y="0"/>
          <a:chExt cx="0" cy="0"/>
        </a:xfrm>
      </p:grpSpPr>
      <p:sp>
        <p:nvSpPr>
          <p:cNvPr id="10" name="Titel 9">
            <a:extLst>
              <a:ext uri="{FF2B5EF4-FFF2-40B4-BE49-F238E27FC236}">
                <a16:creationId xmlns:a16="http://schemas.microsoft.com/office/drawing/2014/main" id="{1D207AC4-A086-6AA9-BE5F-A9C23CDADE0D}"/>
              </a:ext>
            </a:extLst>
          </p:cNvPr>
          <p:cNvSpPr>
            <a:spLocks noGrp="1"/>
          </p:cNvSpPr>
          <p:nvPr>
            <p:ph type="title"/>
          </p:nvPr>
        </p:nvSpPr>
        <p:spPr>
          <a:xfrm>
            <a:off x="516000" y="4149000"/>
            <a:ext cx="6012048" cy="1982320"/>
          </a:xfrm>
        </p:spPr>
        <p:txBody>
          <a:bodyPr/>
          <a:lstStyle/>
          <a:p>
            <a:r>
              <a:rPr lang="de-DE" sz="2800" dirty="0"/>
              <a:t>GdW Arbeitshilfe 100 Zukunftsfähigkeit von Wohnungsunternehmen</a:t>
            </a:r>
          </a:p>
        </p:txBody>
      </p:sp>
      <p:sp>
        <p:nvSpPr>
          <p:cNvPr id="8" name="Fußzeilenplatzhalter 7">
            <a:extLst>
              <a:ext uri="{FF2B5EF4-FFF2-40B4-BE49-F238E27FC236}">
                <a16:creationId xmlns:a16="http://schemas.microsoft.com/office/drawing/2014/main" id="{20FE31FD-4559-7B99-900D-3C1004BFA1E0}"/>
              </a:ext>
            </a:extLst>
          </p:cNvPr>
          <p:cNvSpPr>
            <a:spLocks noGrp="1"/>
          </p:cNvSpPr>
          <p:nvPr>
            <p:ph type="ftr" sz="quarter" idx="11"/>
          </p:nvPr>
        </p:nvSpPr>
        <p:spPr>
          <a:xfrm>
            <a:off x="2711624" y="6314303"/>
            <a:ext cx="4320480" cy="36000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Open Sans"/>
                <a:ea typeface="+mn-ea"/>
                <a:cs typeface="+mn-cs"/>
              </a:rPr>
              <a:t>25. Nationaler Prüferkongress 2025 </a:t>
            </a:r>
          </a:p>
        </p:txBody>
      </p:sp>
      <p:sp>
        <p:nvSpPr>
          <p:cNvPr id="9" name="Foliennummernplatzhalter 8">
            <a:extLst>
              <a:ext uri="{FF2B5EF4-FFF2-40B4-BE49-F238E27FC236}">
                <a16:creationId xmlns:a16="http://schemas.microsoft.com/office/drawing/2014/main" id="{D8351334-2A09-3160-DF48-39CBCAEC430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4B4EE0-1255-4C4D-93F1-26AC3979C234}" type="slidenum">
              <a:rPr kumimoji="0" lang="de-DE" sz="800" b="0" i="0" u="none" strike="noStrike" kern="1200" cap="none" spc="0" normalizeH="0" baseline="0" noProof="0" smtClean="0">
                <a:ln>
                  <a:noFill/>
                </a:ln>
                <a:solidFill>
                  <a:prstClr val="white"/>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de-DE" sz="800" b="0" i="0" u="none" strike="noStrike" kern="1200" cap="none" spc="0" normalizeH="0" baseline="0" noProof="0">
              <a:ln>
                <a:noFill/>
              </a:ln>
              <a:solidFill>
                <a:prstClr val="white"/>
              </a:solidFill>
              <a:effectLst/>
              <a:uLnTx/>
              <a:uFillTx/>
              <a:latin typeface="Open Sans"/>
              <a:ea typeface="+mn-ea"/>
              <a:cs typeface="+mn-cs"/>
            </a:endParaRPr>
          </a:p>
        </p:txBody>
      </p:sp>
    </p:spTree>
    <p:extLst>
      <p:ext uri="{BB962C8B-B14F-4D97-AF65-F5344CB8AC3E}">
        <p14:creationId xmlns:p14="http://schemas.microsoft.com/office/powerpoint/2010/main" val="8329907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C9FAA-CC9B-95AB-3BF5-3573E1985BA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3E1D905-E6F1-30F1-4486-0C10BE3AF7B0}"/>
              </a:ext>
            </a:extLst>
          </p:cNvPr>
          <p:cNvSpPr>
            <a:spLocks noGrp="1"/>
          </p:cNvSpPr>
          <p:nvPr>
            <p:ph type="title"/>
          </p:nvPr>
        </p:nvSpPr>
        <p:spPr/>
        <p:txBody>
          <a:bodyPr/>
          <a:lstStyle/>
          <a:p>
            <a:r>
              <a:rPr lang="de-DE" dirty="0"/>
              <a:t>GdW Arbeitshilfe 100 Zukunftsfähigkeit von Wohnungsunternehmen</a:t>
            </a:r>
          </a:p>
        </p:txBody>
      </p:sp>
      <p:sp>
        <p:nvSpPr>
          <p:cNvPr id="5" name="Foliennummernplatzhalter 4">
            <a:extLst>
              <a:ext uri="{FF2B5EF4-FFF2-40B4-BE49-F238E27FC236}">
                <a16:creationId xmlns:a16="http://schemas.microsoft.com/office/drawing/2014/main" id="{8FB8CA3A-CF62-D51C-B4AD-1CBC554B780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4B4EE0-1255-4C4D-93F1-26AC3979C234}" type="slidenum">
              <a:rPr kumimoji="0" lang="de-DE" sz="800" b="0" i="0" u="none" strike="noStrike" kern="1200" cap="none" spc="0" normalizeH="0" baseline="0" noProof="0" smtClean="0">
                <a:ln>
                  <a:noFill/>
                </a:ln>
                <a:solidFill>
                  <a:prstClr val="black"/>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de-DE" sz="800" b="0" i="0" u="none" strike="noStrike" kern="1200" cap="none" spc="0" normalizeH="0" baseline="0" noProof="0">
              <a:ln>
                <a:noFill/>
              </a:ln>
              <a:solidFill>
                <a:prstClr val="black"/>
              </a:solidFill>
              <a:effectLst/>
              <a:uLnTx/>
              <a:uFillTx/>
              <a:latin typeface="Open Sans"/>
              <a:ea typeface="+mn-ea"/>
              <a:cs typeface="+mn-cs"/>
            </a:endParaRPr>
          </a:p>
        </p:txBody>
      </p:sp>
      <p:sp>
        <p:nvSpPr>
          <p:cNvPr id="6" name="Textplatzhalter 5">
            <a:extLst>
              <a:ext uri="{FF2B5EF4-FFF2-40B4-BE49-F238E27FC236}">
                <a16:creationId xmlns:a16="http://schemas.microsoft.com/office/drawing/2014/main" id="{E0F6F8D7-594D-0C87-4E79-1DEFDEF1B61D}"/>
              </a:ext>
            </a:extLst>
          </p:cNvPr>
          <p:cNvSpPr>
            <a:spLocks noGrp="1"/>
          </p:cNvSpPr>
          <p:nvPr>
            <p:ph type="body" sz="quarter" idx="13"/>
          </p:nvPr>
        </p:nvSpPr>
        <p:spPr>
          <a:xfrm>
            <a:off x="526483" y="1384517"/>
            <a:ext cx="8028335" cy="4948340"/>
          </a:xfrm>
        </p:spPr>
        <p:txBody>
          <a:bodyPr/>
          <a:lstStyle/>
          <a:p>
            <a:pPr>
              <a:lnSpc>
                <a:spcPct val="150000"/>
              </a:lnSpc>
            </a:pPr>
            <a:r>
              <a:rPr lang="de-DE" b="1" dirty="0"/>
              <a:t>Inhaltsverzeichnis</a:t>
            </a:r>
          </a:p>
          <a:p>
            <a:pPr marL="342900" indent="-342900">
              <a:lnSpc>
                <a:spcPct val="150000"/>
              </a:lnSpc>
              <a:buFont typeface="+mj-lt"/>
              <a:buAutoNum type="arabicPeriod"/>
            </a:pPr>
            <a:r>
              <a:rPr lang="de-DE" dirty="0"/>
              <a:t>Der Wandel der Wohnungsmärkte vor dem Hintergrund der demografischen Entwicklung</a:t>
            </a:r>
          </a:p>
          <a:p>
            <a:pPr marL="342900" indent="-342900">
              <a:lnSpc>
                <a:spcPct val="150000"/>
              </a:lnSpc>
              <a:buFont typeface="+mj-lt"/>
              <a:buAutoNum type="arabicPeriod"/>
            </a:pPr>
            <a:r>
              <a:rPr lang="de-DE" dirty="0"/>
              <a:t>Marktangepasste Unternehmensstrategie</a:t>
            </a:r>
          </a:p>
          <a:p>
            <a:pPr marL="342900" indent="-342900">
              <a:lnSpc>
                <a:spcPct val="150000"/>
              </a:lnSpc>
              <a:buFont typeface="+mj-lt"/>
              <a:buAutoNum type="arabicPeriod"/>
            </a:pPr>
            <a:r>
              <a:rPr lang="de-DE" dirty="0"/>
              <a:t>Darstellung ausgewählter Instrumente der Unternehmensanalyse als Grundlage der Unternehmensstrategie</a:t>
            </a:r>
          </a:p>
          <a:p>
            <a:pPr marL="342900" indent="-342900">
              <a:lnSpc>
                <a:spcPct val="150000"/>
              </a:lnSpc>
              <a:buFont typeface="+mj-lt"/>
              <a:buAutoNum type="arabicPeriod"/>
            </a:pPr>
            <a:r>
              <a:rPr lang="de-DE" dirty="0"/>
              <a:t>Ausgewählte Handlungsoptionen für Wohnungsunternehmen in unterschiedlichen Märkten</a:t>
            </a:r>
          </a:p>
          <a:p>
            <a:pPr marL="342900" indent="-342900">
              <a:lnSpc>
                <a:spcPct val="150000"/>
              </a:lnSpc>
              <a:buFont typeface="+mj-lt"/>
              <a:buAutoNum type="arabicPeriod"/>
            </a:pPr>
            <a:r>
              <a:rPr lang="de-DE" dirty="0"/>
              <a:t>Haftung und Haftungsvermeidung der Vorstände/ Geschäftsführer und </a:t>
            </a:r>
            <a:br>
              <a:rPr lang="de-DE" dirty="0"/>
            </a:br>
            <a:r>
              <a:rPr lang="de-DE" dirty="0"/>
              <a:t>Aufsichtsräte in Krisensituationen</a:t>
            </a:r>
          </a:p>
          <a:p>
            <a:pPr>
              <a:lnSpc>
                <a:spcPct val="150000"/>
              </a:lnSpc>
            </a:pPr>
            <a:r>
              <a:rPr lang="de-DE" dirty="0"/>
              <a:t>Anlage 1 Checklisten für das Management</a:t>
            </a:r>
          </a:p>
          <a:p>
            <a:pPr>
              <a:lnSpc>
                <a:spcPct val="150000"/>
              </a:lnSpc>
            </a:pPr>
            <a:r>
              <a:rPr lang="de-DE" dirty="0"/>
              <a:t>Anlage 2 Checklisten für den Aufsichtsrat</a:t>
            </a:r>
          </a:p>
          <a:p>
            <a:pPr>
              <a:lnSpc>
                <a:spcPct val="150000"/>
              </a:lnSpc>
            </a:pPr>
            <a:r>
              <a:rPr lang="de-DE" dirty="0"/>
              <a:t>Anlage 3 Fragen zur Betriebsorganisation und Marktfähigkeit</a:t>
            </a:r>
          </a:p>
          <a:p>
            <a:pPr>
              <a:lnSpc>
                <a:spcPct val="150000"/>
              </a:lnSpc>
            </a:pPr>
            <a:endParaRPr lang="de-DE" dirty="0"/>
          </a:p>
        </p:txBody>
      </p:sp>
      <p:pic>
        <p:nvPicPr>
          <p:cNvPr id="4" name="Grafik 3">
            <a:extLst>
              <a:ext uri="{FF2B5EF4-FFF2-40B4-BE49-F238E27FC236}">
                <a16:creationId xmlns:a16="http://schemas.microsoft.com/office/drawing/2014/main" id="{D7FA03D0-84F2-54AE-3241-B27EC6DEAF7D}"/>
              </a:ext>
            </a:extLst>
          </p:cNvPr>
          <p:cNvPicPr>
            <a:picLocks noChangeAspect="1"/>
          </p:cNvPicPr>
          <p:nvPr/>
        </p:nvPicPr>
        <p:blipFill>
          <a:blip r:embed="rId3"/>
          <a:stretch>
            <a:fillRect/>
          </a:stretch>
        </p:blipFill>
        <p:spPr>
          <a:xfrm>
            <a:off x="8554818" y="1541360"/>
            <a:ext cx="3517846" cy="4948340"/>
          </a:xfrm>
          <a:prstGeom prst="rect">
            <a:avLst/>
          </a:prstGeom>
        </p:spPr>
      </p:pic>
    </p:spTree>
    <p:extLst>
      <p:ext uri="{BB962C8B-B14F-4D97-AF65-F5344CB8AC3E}">
        <p14:creationId xmlns:p14="http://schemas.microsoft.com/office/powerpoint/2010/main" val="2139532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0FD31-7F6E-70AD-7053-4E371EC7E01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C93C7C0-A7D4-1B15-7BCC-63AA479C69A5}"/>
              </a:ext>
            </a:extLst>
          </p:cNvPr>
          <p:cNvSpPr>
            <a:spLocks noGrp="1"/>
          </p:cNvSpPr>
          <p:nvPr>
            <p:ph type="title"/>
          </p:nvPr>
        </p:nvSpPr>
        <p:spPr/>
        <p:txBody>
          <a:bodyPr/>
          <a:lstStyle/>
          <a:p>
            <a:r>
              <a:rPr lang="de-DE" dirty="0"/>
              <a:t>GdW Arbeitshilfe 100 Zukunftsfähigkeit von Wohnungsunternehmen</a:t>
            </a:r>
          </a:p>
        </p:txBody>
      </p:sp>
      <p:sp>
        <p:nvSpPr>
          <p:cNvPr id="5" name="Foliennummernplatzhalter 4">
            <a:extLst>
              <a:ext uri="{FF2B5EF4-FFF2-40B4-BE49-F238E27FC236}">
                <a16:creationId xmlns:a16="http://schemas.microsoft.com/office/drawing/2014/main" id="{FF9D604A-7C1E-6931-73C8-23B0EB001A8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4B4EE0-1255-4C4D-93F1-26AC3979C234}" type="slidenum">
              <a:rPr kumimoji="0" lang="de-DE" sz="800" b="0" i="0" u="none" strike="noStrike" kern="1200" cap="none" spc="0" normalizeH="0" baseline="0" noProof="0" smtClean="0">
                <a:ln>
                  <a:noFill/>
                </a:ln>
                <a:solidFill>
                  <a:prstClr val="black"/>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de-DE" sz="800" b="0" i="0" u="none" strike="noStrike" kern="1200" cap="none" spc="0" normalizeH="0" baseline="0" noProof="0">
              <a:ln>
                <a:noFill/>
              </a:ln>
              <a:solidFill>
                <a:prstClr val="black"/>
              </a:solidFill>
              <a:effectLst/>
              <a:uLnTx/>
              <a:uFillTx/>
              <a:latin typeface="Open Sans"/>
              <a:ea typeface="+mn-ea"/>
              <a:cs typeface="+mn-cs"/>
            </a:endParaRPr>
          </a:p>
        </p:txBody>
      </p:sp>
      <p:sp>
        <p:nvSpPr>
          <p:cNvPr id="6" name="Textplatzhalter 5">
            <a:extLst>
              <a:ext uri="{FF2B5EF4-FFF2-40B4-BE49-F238E27FC236}">
                <a16:creationId xmlns:a16="http://schemas.microsoft.com/office/drawing/2014/main" id="{B2C5B78A-15E7-3BA0-FFB1-122EAC2ADA37}"/>
              </a:ext>
            </a:extLst>
          </p:cNvPr>
          <p:cNvSpPr>
            <a:spLocks noGrp="1"/>
          </p:cNvSpPr>
          <p:nvPr>
            <p:ph type="body" sz="quarter" idx="13"/>
          </p:nvPr>
        </p:nvSpPr>
        <p:spPr>
          <a:xfrm>
            <a:off x="516000" y="1412777"/>
            <a:ext cx="8028335" cy="4308152"/>
          </a:xfrm>
        </p:spPr>
        <p:txBody>
          <a:bodyPr/>
          <a:lstStyle/>
          <a:p>
            <a:pPr marL="342900" indent="-342900">
              <a:lnSpc>
                <a:spcPct val="150000"/>
              </a:lnSpc>
              <a:buFont typeface="+mj-lt"/>
              <a:buAutoNum type="arabicPeriod"/>
            </a:pPr>
            <a:r>
              <a:rPr lang="de-DE" sz="1800" b="1" dirty="0"/>
              <a:t>Der Wandel der Wohnungsmärkte vor dem Hintergrund der demografischen Entwicklung</a:t>
            </a:r>
          </a:p>
          <a:p>
            <a:pPr>
              <a:lnSpc>
                <a:spcPct val="150000"/>
              </a:lnSpc>
              <a:buNone/>
            </a:pPr>
            <a:r>
              <a:rPr lang="de-DE" sz="1800" dirty="0"/>
              <a:t>	Veränderung der Zahl der Haushalte im Zeitraum 2017 bis 2040</a:t>
            </a:r>
          </a:p>
          <a:p>
            <a:pPr>
              <a:lnSpc>
                <a:spcPct val="150000"/>
              </a:lnSpc>
            </a:pPr>
            <a:endParaRPr lang="de-DE" sz="1800" dirty="0"/>
          </a:p>
        </p:txBody>
      </p:sp>
      <p:pic>
        <p:nvPicPr>
          <p:cNvPr id="3" name="Grafik 2">
            <a:extLst>
              <a:ext uri="{FF2B5EF4-FFF2-40B4-BE49-F238E27FC236}">
                <a16:creationId xmlns:a16="http://schemas.microsoft.com/office/drawing/2014/main" id="{2DF2EA2B-46C4-22B2-3D2F-F914BB2BFB6B}"/>
              </a:ext>
            </a:extLst>
          </p:cNvPr>
          <p:cNvPicPr>
            <a:picLocks noChangeAspect="1"/>
          </p:cNvPicPr>
          <p:nvPr/>
        </p:nvPicPr>
        <p:blipFill>
          <a:blip r:embed="rId3"/>
          <a:stretch>
            <a:fillRect/>
          </a:stretch>
        </p:blipFill>
        <p:spPr>
          <a:xfrm>
            <a:off x="761124" y="3118332"/>
            <a:ext cx="5090563" cy="2602596"/>
          </a:xfrm>
          <a:prstGeom prst="rect">
            <a:avLst/>
          </a:prstGeom>
        </p:spPr>
      </p:pic>
      <p:pic>
        <p:nvPicPr>
          <p:cNvPr id="7" name="Grafik 6">
            <a:extLst>
              <a:ext uri="{FF2B5EF4-FFF2-40B4-BE49-F238E27FC236}">
                <a16:creationId xmlns:a16="http://schemas.microsoft.com/office/drawing/2014/main" id="{D67CF8BD-E0CA-5F22-985E-291C91704FF2}"/>
              </a:ext>
            </a:extLst>
          </p:cNvPr>
          <p:cNvPicPr>
            <a:picLocks noChangeAspect="1"/>
          </p:cNvPicPr>
          <p:nvPr/>
        </p:nvPicPr>
        <p:blipFill>
          <a:blip r:embed="rId4"/>
          <a:stretch>
            <a:fillRect/>
          </a:stretch>
        </p:blipFill>
        <p:spPr>
          <a:xfrm>
            <a:off x="3403374" y="4293096"/>
            <a:ext cx="4392488" cy="2403136"/>
          </a:xfrm>
          <a:prstGeom prst="rect">
            <a:avLst/>
          </a:prstGeom>
        </p:spPr>
      </p:pic>
      <p:pic>
        <p:nvPicPr>
          <p:cNvPr id="8" name="Grafik 7">
            <a:extLst>
              <a:ext uri="{FF2B5EF4-FFF2-40B4-BE49-F238E27FC236}">
                <a16:creationId xmlns:a16="http://schemas.microsoft.com/office/drawing/2014/main" id="{2F38B367-2D67-8050-6A88-0FBE0D1B2FEB}"/>
              </a:ext>
            </a:extLst>
          </p:cNvPr>
          <p:cNvPicPr>
            <a:picLocks noChangeAspect="1"/>
          </p:cNvPicPr>
          <p:nvPr/>
        </p:nvPicPr>
        <p:blipFill>
          <a:blip r:embed="rId5"/>
          <a:stretch>
            <a:fillRect/>
          </a:stretch>
        </p:blipFill>
        <p:spPr>
          <a:xfrm>
            <a:off x="8554818" y="1541360"/>
            <a:ext cx="3517846" cy="4948340"/>
          </a:xfrm>
          <a:prstGeom prst="rect">
            <a:avLst/>
          </a:prstGeom>
        </p:spPr>
      </p:pic>
    </p:spTree>
    <p:extLst>
      <p:ext uri="{BB962C8B-B14F-4D97-AF65-F5344CB8AC3E}">
        <p14:creationId xmlns:p14="http://schemas.microsoft.com/office/powerpoint/2010/main" val="6628781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C3D63-D44F-984C-1A23-983B9003AD3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B0D4B80-4FA3-4DD3-D85F-45391486B967}"/>
              </a:ext>
            </a:extLst>
          </p:cNvPr>
          <p:cNvSpPr>
            <a:spLocks noGrp="1"/>
          </p:cNvSpPr>
          <p:nvPr>
            <p:ph type="title"/>
          </p:nvPr>
        </p:nvSpPr>
        <p:spPr/>
        <p:txBody>
          <a:bodyPr/>
          <a:lstStyle/>
          <a:p>
            <a:r>
              <a:rPr lang="de-DE" dirty="0"/>
              <a:t>GdW Arbeitshilfe 100 Zukunftsfähigkeit von Wohnungsunternehmen</a:t>
            </a:r>
          </a:p>
        </p:txBody>
      </p:sp>
      <p:sp>
        <p:nvSpPr>
          <p:cNvPr id="5" name="Foliennummernplatzhalter 4">
            <a:extLst>
              <a:ext uri="{FF2B5EF4-FFF2-40B4-BE49-F238E27FC236}">
                <a16:creationId xmlns:a16="http://schemas.microsoft.com/office/drawing/2014/main" id="{056D5834-FFAE-B7A5-749B-B72C851CE1B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4B4EE0-1255-4C4D-93F1-26AC3979C234}" type="slidenum">
              <a:rPr kumimoji="0" lang="de-DE" sz="800" b="0" i="0" u="none" strike="noStrike" kern="1200" cap="none" spc="0" normalizeH="0" baseline="0" noProof="0" smtClean="0">
                <a:ln>
                  <a:noFill/>
                </a:ln>
                <a:solidFill>
                  <a:prstClr val="black"/>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de-DE" sz="800" b="0" i="0" u="none" strike="noStrike" kern="1200" cap="none" spc="0" normalizeH="0" baseline="0" noProof="0">
              <a:ln>
                <a:noFill/>
              </a:ln>
              <a:solidFill>
                <a:prstClr val="black"/>
              </a:solidFill>
              <a:effectLst/>
              <a:uLnTx/>
              <a:uFillTx/>
              <a:latin typeface="Open Sans"/>
              <a:ea typeface="+mn-ea"/>
              <a:cs typeface="+mn-cs"/>
            </a:endParaRPr>
          </a:p>
        </p:txBody>
      </p:sp>
      <p:sp>
        <p:nvSpPr>
          <p:cNvPr id="6" name="Textplatzhalter 5">
            <a:extLst>
              <a:ext uri="{FF2B5EF4-FFF2-40B4-BE49-F238E27FC236}">
                <a16:creationId xmlns:a16="http://schemas.microsoft.com/office/drawing/2014/main" id="{3D26E33B-C38A-221C-98CE-6E77A73EBCE8}"/>
              </a:ext>
            </a:extLst>
          </p:cNvPr>
          <p:cNvSpPr>
            <a:spLocks noGrp="1"/>
          </p:cNvSpPr>
          <p:nvPr>
            <p:ph type="body" sz="quarter" idx="13"/>
          </p:nvPr>
        </p:nvSpPr>
        <p:spPr>
          <a:xfrm>
            <a:off x="516000" y="1415907"/>
            <a:ext cx="8028335" cy="720080"/>
          </a:xfrm>
        </p:spPr>
        <p:txBody>
          <a:bodyPr/>
          <a:lstStyle/>
          <a:p>
            <a:pPr marL="342900" indent="-342900">
              <a:lnSpc>
                <a:spcPct val="150000"/>
              </a:lnSpc>
              <a:buFont typeface="+mj-lt"/>
              <a:buAutoNum type="arabicPeriod" startAt="2"/>
            </a:pPr>
            <a:r>
              <a:rPr lang="de-DE" sz="1800" b="1" dirty="0"/>
              <a:t>Marktangepasste Unternehmensstrategie</a:t>
            </a:r>
          </a:p>
          <a:p>
            <a:pPr>
              <a:lnSpc>
                <a:spcPct val="150000"/>
              </a:lnSpc>
              <a:buNone/>
            </a:pPr>
            <a:endParaRPr lang="de-DE" sz="1800" b="1" dirty="0"/>
          </a:p>
          <a:p>
            <a:pPr>
              <a:lnSpc>
                <a:spcPct val="150000"/>
              </a:lnSpc>
              <a:buNone/>
            </a:pPr>
            <a:endParaRPr lang="de-DE" sz="1800" b="1" dirty="0"/>
          </a:p>
          <a:p>
            <a:pPr>
              <a:lnSpc>
                <a:spcPct val="150000"/>
              </a:lnSpc>
              <a:buNone/>
            </a:pPr>
            <a:endParaRPr lang="de-DE" sz="1800" b="1" dirty="0"/>
          </a:p>
          <a:p>
            <a:pPr>
              <a:lnSpc>
                <a:spcPct val="150000"/>
              </a:lnSpc>
            </a:pPr>
            <a:endParaRPr lang="de-DE" sz="1800" dirty="0"/>
          </a:p>
        </p:txBody>
      </p:sp>
      <p:pic>
        <p:nvPicPr>
          <p:cNvPr id="38" name="Grafik 37">
            <a:extLst>
              <a:ext uri="{FF2B5EF4-FFF2-40B4-BE49-F238E27FC236}">
                <a16:creationId xmlns:a16="http://schemas.microsoft.com/office/drawing/2014/main" id="{768618F3-C0E5-B791-32A0-6A0F5201EB64}"/>
              </a:ext>
            </a:extLst>
          </p:cNvPr>
          <p:cNvPicPr>
            <a:picLocks noChangeAspect="1"/>
          </p:cNvPicPr>
          <p:nvPr/>
        </p:nvPicPr>
        <p:blipFill>
          <a:blip r:embed="rId3"/>
          <a:stretch>
            <a:fillRect/>
          </a:stretch>
        </p:blipFill>
        <p:spPr>
          <a:xfrm>
            <a:off x="479376" y="1953678"/>
            <a:ext cx="8028335" cy="4123704"/>
          </a:xfrm>
          <a:prstGeom prst="rect">
            <a:avLst/>
          </a:prstGeom>
        </p:spPr>
      </p:pic>
      <p:pic>
        <p:nvPicPr>
          <p:cNvPr id="39" name="Grafik 38">
            <a:extLst>
              <a:ext uri="{FF2B5EF4-FFF2-40B4-BE49-F238E27FC236}">
                <a16:creationId xmlns:a16="http://schemas.microsoft.com/office/drawing/2014/main" id="{0CE3385E-0937-6107-083E-D62F9E9D63AF}"/>
              </a:ext>
            </a:extLst>
          </p:cNvPr>
          <p:cNvPicPr>
            <a:picLocks noChangeAspect="1"/>
          </p:cNvPicPr>
          <p:nvPr/>
        </p:nvPicPr>
        <p:blipFill>
          <a:blip r:embed="rId4"/>
          <a:stretch>
            <a:fillRect/>
          </a:stretch>
        </p:blipFill>
        <p:spPr>
          <a:xfrm>
            <a:off x="8554818" y="1541360"/>
            <a:ext cx="3517846" cy="4948340"/>
          </a:xfrm>
          <a:prstGeom prst="rect">
            <a:avLst/>
          </a:prstGeom>
        </p:spPr>
      </p:pic>
    </p:spTree>
    <p:extLst>
      <p:ext uri="{BB962C8B-B14F-4D97-AF65-F5344CB8AC3E}">
        <p14:creationId xmlns:p14="http://schemas.microsoft.com/office/powerpoint/2010/main" val="19500100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919E3-4539-61AC-7713-D4D2BDE7252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5DE8AFC-DF6D-14E6-D969-382F49BDC04C}"/>
              </a:ext>
            </a:extLst>
          </p:cNvPr>
          <p:cNvSpPr>
            <a:spLocks noGrp="1"/>
          </p:cNvSpPr>
          <p:nvPr>
            <p:ph type="title"/>
          </p:nvPr>
        </p:nvSpPr>
        <p:spPr/>
        <p:txBody>
          <a:bodyPr/>
          <a:lstStyle/>
          <a:p>
            <a:r>
              <a:rPr lang="de-DE" dirty="0"/>
              <a:t>GdW Arbeitshilfe 100 Zukunftsfähigkeit von Wohnungsunternehmen</a:t>
            </a:r>
          </a:p>
        </p:txBody>
      </p:sp>
      <p:sp>
        <p:nvSpPr>
          <p:cNvPr id="5" name="Foliennummernplatzhalter 4">
            <a:extLst>
              <a:ext uri="{FF2B5EF4-FFF2-40B4-BE49-F238E27FC236}">
                <a16:creationId xmlns:a16="http://schemas.microsoft.com/office/drawing/2014/main" id="{5DAA73AE-670E-E622-20C7-E113C89444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4B4EE0-1255-4C4D-93F1-26AC3979C234}" type="slidenum">
              <a:rPr kumimoji="0" lang="de-DE" sz="800" b="0" i="0" u="none" strike="noStrike" kern="1200" cap="none" spc="0" normalizeH="0" baseline="0" noProof="0" smtClean="0">
                <a:ln>
                  <a:noFill/>
                </a:ln>
                <a:solidFill>
                  <a:prstClr val="black"/>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de-DE" sz="800" b="0" i="0" u="none" strike="noStrike" kern="1200" cap="none" spc="0" normalizeH="0" baseline="0" noProof="0">
              <a:ln>
                <a:noFill/>
              </a:ln>
              <a:solidFill>
                <a:prstClr val="black"/>
              </a:solidFill>
              <a:effectLst/>
              <a:uLnTx/>
              <a:uFillTx/>
              <a:latin typeface="Open Sans"/>
              <a:ea typeface="+mn-ea"/>
              <a:cs typeface="+mn-cs"/>
            </a:endParaRPr>
          </a:p>
        </p:txBody>
      </p:sp>
      <p:sp>
        <p:nvSpPr>
          <p:cNvPr id="6" name="Textplatzhalter 5">
            <a:extLst>
              <a:ext uri="{FF2B5EF4-FFF2-40B4-BE49-F238E27FC236}">
                <a16:creationId xmlns:a16="http://schemas.microsoft.com/office/drawing/2014/main" id="{9225B025-DA4A-0699-72B7-825082D69230}"/>
              </a:ext>
            </a:extLst>
          </p:cNvPr>
          <p:cNvSpPr>
            <a:spLocks noGrp="1"/>
          </p:cNvSpPr>
          <p:nvPr>
            <p:ph type="body" sz="quarter" idx="13"/>
          </p:nvPr>
        </p:nvSpPr>
        <p:spPr>
          <a:xfrm>
            <a:off x="516000" y="1412776"/>
            <a:ext cx="10260520" cy="720080"/>
          </a:xfrm>
        </p:spPr>
        <p:txBody>
          <a:bodyPr/>
          <a:lstStyle/>
          <a:p>
            <a:pPr>
              <a:lnSpc>
                <a:spcPct val="100000"/>
              </a:lnSpc>
              <a:buNone/>
            </a:pPr>
            <a:r>
              <a:rPr lang="de-DE" sz="1800" b="1" dirty="0"/>
              <a:t>3.	Darstellung ausgewählter Instrumente der Unternehmensanalyse</a:t>
            </a:r>
            <a:br>
              <a:rPr lang="de-DE" sz="1800" b="1" dirty="0"/>
            </a:br>
            <a:r>
              <a:rPr lang="de-DE" sz="1800" b="1" dirty="0"/>
              <a:t>	als Grundlage der Unternehmensstrategie</a:t>
            </a:r>
          </a:p>
          <a:p>
            <a:pPr>
              <a:lnSpc>
                <a:spcPct val="100000"/>
              </a:lnSpc>
              <a:buNone/>
            </a:pPr>
            <a:endParaRPr lang="de-DE" sz="1800" b="1" dirty="0"/>
          </a:p>
          <a:p>
            <a:pPr>
              <a:lnSpc>
                <a:spcPct val="100000"/>
              </a:lnSpc>
              <a:buNone/>
            </a:pPr>
            <a:endParaRPr lang="de-DE" sz="1800" b="1" dirty="0"/>
          </a:p>
          <a:p>
            <a:pPr>
              <a:lnSpc>
                <a:spcPct val="100000"/>
              </a:lnSpc>
            </a:pPr>
            <a:endParaRPr lang="de-DE" sz="1800" dirty="0"/>
          </a:p>
        </p:txBody>
      </p:sp>
      <p:pic>
        <p:nvPicPr>
          <p:cNvPr id="4" name="Grafik 3">
            <a:extLst>
              <a:ext uri="{FF2B5EF4-FFF2-40B4-BE49-F238E27FC236}">
                <a16:creationId xmlns:a16="http://schemas.microsoft.com/office/drawing/2014/main" id="{1EAB3A69-09C2-0514-CCDB-150F1AB3ACBD}"/>
              </a:ext>
            </a:extLst>
          </p:cNvPr>
          <p:cNvPicPr>
            <a:picLocks noChangeAspect="1"/>
          </p:cNvPicPr>
          <p:nvPr/>
        </p:nvPicPr>
        <p:blipFill>
          <a:blip r:embed="rId3"/>
          <a:stretch>
            <a:fillRect/>
          </a:stretch>
        </p:blipFill>
        <p:spPr>
          <a:xfrm>
            <a:off x="8554818" y="1541360"/>
            <a:ext cx="3517846" cy="4948340"/>
          </a:xfrm>
          <a:prstGeom prst="rect">
            <a:avLst/>
          </a:prstGeom>
        </p:spPr>
      </p:pic>
      <p:pic>
        <p:nvPicPr>
          <p:cNvPr id="7" name="Grafik 6">
            <a:extLst>
              <a:ext uri="{FF2B5EF4-FFF2-40B4-BE49-F238E27FC236}">
                <a16:creationId xmlns:a16="http://schemas.microsoft.com/office/drawing/2014/main" id="{7FFED02B-ED9B-11C2-6568-871C4B0B67CF}"/>
              </a:ext>
            </a:extLst>
          </p:cNvPr>
          <p:cNvPicPr>
            <a:picLocks noChangeAspect="1"/>
          </p:cNvPicPr>
          <p:nvPr/>
        </p:nvPicPr>
        <p:blipFill>
          <a:blip r:embed="rId4"/>
          <a:stretch>
            <a:fillRect/>
          </a:stretch>
        </p:blipFill>
        <p:spPr>
          <a:xfrm>
            <a:off x="523477" y="2272318"/>
            <a:ext cx="4465895" cy="1963254"/>
          </a:xfrm>
          <a:prstGeom prst="rect">
            <a:avLst/>
          </a:prstGeom>
        </p:spPr>
      </p:pic>
      <p:pic>
        <p:nvPicPr>
          <p:cNvPr id="8" name="Grafik 7">
            <a:extLst>
              <a:ext uri="{FF2B5EF4-FFF2-40B4-BE49-F238E27FC236}">
                <a16:creationId xmlns:a16="http://schemas.microsoft.com/office/drawing/2014/main" id="{20A147F2-7FD7-AD32-4E1B-283464662160}"/>
              </a:ext>
            </a:extLst>
          </p:cNvPr>
          <p:cNvPicPr>
            <a:picLocks noChangeAspect="1"/>
          </p:cNvPicPr>
          <p:nvPr/>
        </p:nvPicPr>
        <p:blipFill>
          <a:blip r:embed="rId5"/>
          <a:stretch>
            <a:fillRect/>
          </a:stretch>
        </p:blipFill>
        <p:spPr>
          <a:xfrm>
            <a:off x="2798332" y="4487616"/>
            <a:ext cx="4465895" cy="2186687"/>
          </a:xfrm>
          <a:prstGeom prst="rect">
            <a:avLst/>
          </a:prstGeom>
        </p:spPr>
      </p:pic>
      <p:sp>
        <p:nvSpPr>
          <p:cNvPr id="9" name="Textfeld 8">
            <a:extLst>
              <a:ext uri="{FF2B5EF4-FFF2-40B4-BE49-F238E27FC236}">
                <a16:creationId xmlns:a16="http://schemas.microsoft.com/office/drawing/2014/main" id="{E8C0A919-729D-4130-BE74-B15D3E2364BE}"/>
              </a:ext>
            </a:extLst>
          </p:cNvPr>
          <p:cNvSpPr txBox="1"/>
          <p:nvPr/>
        </p:nvSpPr>
        <p:spPr>
          <a:xfrm>
            <a:off x="1200725" y="5092436"/>
            <a:ext cx="3195213"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FF0000"/>
                </a:solidFill>
                <a:effectLst/>
                <a:uLnTx/>
                <a:uFillTx/>
                <a:latin typeface="Open Sans"/>
                <a:ea typeface="+mn-ea"/>
                <a:cs typeface="+mn-cs"/>
              </a:rPr>
              <a:t>CO</a:t>
            </a:r>
            <a:r>
              <a:rPr kumimoji="0" lang="de-DE" sz="1600" b="1" i="0" u="none" strike="noStrike" kern="1200" cap="none" spc="0" normalizeH="0" baseline="-25000" noProof="0" dirty="0">
                <a:ln>
                  <a:noFill/>
                </a:ln>
                <a:solidFill>
                  <a:srgbClr val="FF0000"/>
                </a:solidFill>
                <a:effectLst/>
                <a:uLnTx/>
                <a:uFillTx/>
                <a:latin typeface="Open Sans"/>
                <a:ea typeface="+mn-ea"/>
                <a:cs typeface="+mn-cs"/>
              </a:rPr>
              <a:t>2</a:t>
            </a:r>
            <a:r>
              <a:rPr kumimoji="0" lang="de-DE" sz="1600" b="1" i="0" u="none" strike="noStrike" kern="1200" cap="none" spc="0" normalizeH="0" baseline="0" noProof="0" dirty="0">
                <a:ln>
                  <a:noFill/>
                </a:ln>
                <a:solidFill>
                  <a:srgbClr val="FF0000"/>
                </a:solidFill>
                <a:effectLst/>
                <a:uLnTx/>
                <a:uFillTx/>
                <a:latin typeface="Open Sans"/>
                <a:ea typeface="+mn-ea"/>
                <a:cs typeface="+mn-cs"/>
              </a:rPr>
              <a:t>-Bilanz</a:t>
            </a:r>
            <a:endParaRPr kumimoji="0" lang="de-DE" sz="1600" b="0" i="0" u="none" strike="noStrike" kern="1200" cap="none" spc="0" normalizeH="0" baseline="0" noProof="0" dirty="0">
              <a:ln>
                <a:noFill/>
              </a:ln>
              <a:solidFill>
                <a:srgbClr val="FF0000"/>
              </a:solidFill>
              <a:effectLst/>
              <a:uLnTx/>
              <a:uFillTx/>
              <a:latin typeface="Open Sans"/>
              <a:ea typeface="+mn-ea"/>
              <a:cs typeface="+mn-cs"/>
            </a:endParaRPr>
          </a:p>
        </p:txBody>
      </p:sp>
      <p:pic>
        <p:nvPicPr>
          <p:cNvPr id="10" name="Grafik 9">
            <a:extLst>
              <a:ext uri="{FF2B5EF4-FFF2-40B4-BE49-F238E27FC236}">
                <a16:creationId xmlns:a16="http://schemas.microsoft.com/office/drawing/2014/main" id="{13A7DA12-C83E-4915-FC64-B48CD3A37F20}"/>
              </a:ext>
            </a:extLst>
          </p:cNvPr>
          <p:cNvPicPr>
            <a:picLocks noChangeAspect="1"/>
          </p:cNvPicPr>
          <p:nvPr/>
        </p:nvPicPr>
        <p:blipFill>
          <a:blip r:embed="rId6"/>
          <a:stretch>
            <a:fillRect/>
          </a:stretch>
        </p:blipFill>
        <p:spPr>
          <a:xfrm>
            <a:off x="5031279" y="2564904"/>
            <a:ext cx="3406954" cy="1039462"/>
          </a:xfrm>
          <a:prstGeom prst="rect">
            <a:avLst/>
          </a:prstGeom>
        </p:spPr>
      </p:pic>
    </p:spTree>
    <p:extLst>
      <p:ext uri="{BB962C8B-B14F-4D97-AF65-F5344CB8AC3E}">
        <p14:creationId xmlns:p14="http://schemas.microsoft.com/office/powerpoint/2010/main" val="2347571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F8B15-628F-1EAF-B0B2-CA8EC4DF3AB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0A0DFAA-6E49-6994-FCD5-D7D6934F78FF}"/>
              </a:ext>
            </a:extLst>
          </p:cNvPr>
          <p:cNvSpPr>
            <a:spLocks noGrp="1"/>
          </p:cNvSpPr>
          <p:nvPr>
            <p:ph type="title"/>
          </p:nvPr>
        </p:nvSpPr>
        <p:spPr/>
        <p:txBody>
          <a:bodyPr/>
          <a:lstStyle/>
          <a:p>
            <a:r>
              <a:rPr lang="de-DE" dirty="0"/>
              <a:t>GdW Arbeitshilfe 100 Zukunftsfähigkeit von Wohnungsunternehmen</a:t>
            </a:r>
          </a:p>
        </p:txBody>
      </p:sp>
      <p:sp>
        <p:nvSpPr>
          <p:cNvPr id="5" name="Foliennummernplatzhalter 4">
            <a:extLst>
              <a:ext uri="{FF2B5EF4-FFF2-40B4-BE49-F238E27FC236}">
                <a16:creationId xmlns:a16="http://schemas.microsoft.com/office/drawing/2014/main" id="{B416C3CA-9CB8-D79B-00E7-ABBC14F8AF1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4B4EE0-1255-4C4D-93F1-26AC3979C234}" type="slidenum">
              <a:rPr kumimoji="0" lang="de-DE" sz="800" b="0" i="0" u="none" strike="noStrike" kern="1200" cap="none" spc="0" normalizeH="0" baseline="0" noProof="0" smtClean="0">
                <a:ln>
                  <a:noFill/>
                </a:ln>
                <a:solidFill>
                  <a:prstClr val="black"/>
                </a:solidFill>
                <a:effectLst/>
                <a:uLnTx/>
                <a:uFillTx/>
                <a:latin typeface="Open San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de-DE" sz="800" b="0" i="0" u="none" strike="noStrike" kern="1200" cap="none" spc="0" normalizeH="0" baseline="0" noProof="0">
              <a:ln>
                <a:noFill/>
              </a:ln>
              <a:solidFill>
                <a:prstClr val="black"/>
              </a:solidFill>
              <a:effectLst/>
              <a:uLnTx/>
              <a:uFillTx/>
              <a:latin typeface="Open Sans"/>
              <a:ea typeface="+mn-ea"/>
              <a:cs typeface="+mn-cs"/>
            </a:endParaRPr>
          </a:p>
        </p:txBody>
      </p:sp>
      <p:sp>
        <p:nvSpPr>
          <p:cNvPr id="6" name="Textplatzhalter 5">
            <a:extLst>
              <a:ext uri="{FF2B5EF4-FFF2-40B4-BE49-F238E27FC236}">
                <a16:creationId xmlns:a16="http://schemas.microsoft.com/office/drawing/2014/main" id="{44AA32BA-910A-CF80-E0EE-90AA55382AA6}"/>
              </a:ext>
            </a:extLst>
          </p:cNvPr>
          <p:cNvSpPr>
            <a:spLocks noGrp="1"/>
          </p:cNvSpPr>
          <p:nvPr>
            <p:ph type="body" sz="quarter" idx="13"/>
          </p:nvPr>
        </p:nvSpPr>
        <p:spPr>
          <a:xfrm>
            <a:off x="516000" y="1412776"/>
            <a:ext cx="10260520" cy="720080"/>
          </a:xfrm>
        </p:spPr>
        <p:txBody>
          <a:bodyPr/>
          <a:lstStyle/>
          <a:p>
            <a:pPr>
              <a:lnSpc>
                <a:spcPct val="100000"/>
              </a:lnSpc>
              <a:buNone/>
            </a:pPr>
            <a:r>
              <a:rPr lang="de-DE" sz="1800" b="1" dirty="0"/>
              <a:t>4.	Ausgewählte Handlungsoptionen für Wohnungsunternehmen</a:t>
            </a:r>
            <a:br>
              <a:rPr lang="de-DE" sz="1800" b="1" dirty="0"/>
            </a:br>
            <a:r>
              <a:rPr lang="de-DE" sz="1800" b="1" dirty="0"/>
              <a:t>	in unterschiedlichen Märkten</a:t>
            </a:r>
          </a:p>
          <a:p>
            <a:pPr>
              <a:lnSpc>
                <a:spcPct val="100000"/>
              </a:lnSpc>
              <a:buNone/>
            </a:pPr>
            <a:endParaRPr lang="de-DE" sz="1800" b="1" dirty="0"/>
          </a:p>
          <a:p>
            <a:pPr>
              <a:lnSpc>
                <a:spcPct val="100000"/>
              </a:lnSpc>
              <a:buNone/>
            </a:pPr>
            <a:endParaRPr lang="de-DE" sz="1800" b="1" dirty="0"/>
          </a:p>
          <a:p>
            <a:pPr>
              <a:lnSpc>
                <a:spcPct val="100000"/>
              </a:lnSpc>
            </a:pPr>
            <a:endParaRPr lang="de-DE" sz="1800" dirty="0"/>
          </a:p>
        </p:txBody>
      </p:sp>
      <p:pic>
        <p:nvPicPr>
          <p:cNvPr id="4" name="Grafik 3">
            <a:extLst>
              <a:ext uri="{FF2B5EF4-FFF2-40B4-BE49-F238E27FC236}">
                <a16:creationId xmlns:a16="http://schemas.microsoft.com/office/drawing/2014/main" id="{FCDD8CD0-894D-3348-762C-BA95380EDD8C}"/>
              </a:ext>
            </a:extLst>
          </p:cNvPr>
          <p:cNvPicPr>
            <a:picLocks noChangeAspect="1"/>
          </p:cNvPicPr>
          <p:nvPr/>
        </p:nvPicPr>
        <p:blipFill>
          <a:blip r:embed="rId3"/>
          <a:stretch>
            <a:fillRect/>
          </a:stretch>
        </p:blipFill>
        <p:spPr>
          <a:xfrm>
            <a:off x="8554818" y="1541360"/>
            <a:ext cx="3517846" cy="4948340"/>
          </a:xfrm>
          <a:prstGeom prst="rect">
            <a:avLst/>
          </a:prstGeom>
        </p:spPr>
      </p:pic>
      <p:pic>
        <p:nvPicPr>
          <p:cNvPr id="7" name="Grafik 6">
            <a:extLst>
              <a:ext uri="{FF2B5EF4-FFF2-40B4-BE49-F238E27FC236}">
                <a16:creationId xmlns:a16="http://schemas.microsoft.com/office/drawing/2014/main" id="{ECA9FB43-2009-F6EA-95C1-C23212177ABE}"/>
              </a:ext>
            </a:extLst>
          </p:cNvPr>
          <p:cNvPicPr>
            <a:picLocks noChangeAspect="1"/>
          </p:cNvPicPr>
          <p:nvPr/>
        </p:nvPicPr>
        <p:blipFill>
          <a:blip r:embed="rId4"/>
          <a:stretch>
            <a:fillRect/>
          </a:stretch>
        </p:blipFill>
        <p:spPr>
          <a:xfrm>
            <a:off x="4879745" y="1822065"/>
            <a:ext cx="3094275" cy="4667635"/>
          </a:xfrm>
          <a:prstGeom prst="rect">
            <a:avLst/>
          </a:prstGeom>
        </p:spPr>
      </p:pic>
      <p:pic>
        <p:nvPicPr>
          <p:cNvPr id="9" name="Grafik 8">
            <a:extLst>
              <a:ext uri="{FF2B5EF4-FFF2-40B4-BE49-F238E27FC236}">
                <a16:creationId xmlns:a16="http://schemas.microsoft.com/office/drawing/2014/main" id="{68869FCA-5683-DC60-A993-1D3A05FF3BB2}"/>
              </a:ext>
            </a:extLst>
          </p:cNvPr>
          <p:cNvPicPr>
            <a:picLocks noChangeAspect="1"/>
          </p:cNvPicPr>
          <p:nvPr/>
        </p:nvPicPr>
        <p:blipFill>
          <a:blip r:embed="rId5"/>
          <a:stretch>
            <a:fillRect/>
          </a:stretch>
        </p:blipFill>
        <p:spPr>
          <a:xfrm>
            <a:off x="516000" y="2132856"/>
            <a:ext cx="4176465" cy="3832440"/>
          </a:xfrm>
          <a:prstGeom prst="rect">
            <a:avLst/>
          </a:prstGeom>
        </p:spPr>
      </p:pic>
    </p:spTree>
    <p:extLst>
      <p:ext uri="{BB962C8B-B14F-4D97-AF65-F5344CB8AC3E}">
        <p14:creationId xmlns:p14="http://schemas.microsoft.com/office/powerpoint/2010/main" val="18643350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82B4C-1E38-E84B-1169-5F8046C98D35}"/>
            </a:ext>
          </a:extLst>
        </p:cNvPr>
        <p:cNvGrpSpPr/>
        <p:nvPr/>
      </p:nvGrpSpPr>
      <p:grpSpPr>
        <a:xfrm>
          <a:off x="0" y="0"/>
          <a:ext cx="0" cy="0"/>
          <a:chOff x="0" y="0"/>
          <a:chExt cx="0" cy="0"/>
        </a:xfrm>
      </p:grpSpPr>
      <p:sp>
        <p:nvSpPr>
          <p:cNvPr id="11" name="Titel 10">
            <a:extLst>
              <a:ext uri="{FF2B5EF4-FFF2-40B4-BE49-F238E27FC236}">
                <a16:creationId xmlns:a16="http://schemas.microsoft.com/office/drawing/2014/main" id="{2FC869DE-E1E0-067A-02E8-EC686DB3460B}"/>
              </a:ext>
            </a:extLst>
          </p:cNvPr>
          <p:cNvSpPr>
            <a:spLocks noGrp="1"/>
          </p:cNvSpPr>
          <p:nvPr>
            <p:ph type="title"/>
          </p:nvPr>
        </p:nvSpPr>
        <p:spPr>
          <a:xfrm>
            <a:off x="516000" y="368300"/>
            <a:ext cx="11160063" cy="989288"/>
          </a:xfrm>
        </p:spPr>
        <p:txBody>
          <a:bodyPr/>
          <a:lstStyle/>
          <a:p>
            <a:r>
              <a:rPr lang="de-DE" noProof="0" dirty="0"/>
              <a:t>Vielen Dank für Ihre Aufmerksamkeit!</a:t>
            </a:r>
          </a:p>
        </p:txBody>
      </p:sp>
      <p:pic>
        <p:nvPicPr>
          <p:cNvPr id="3" name="Grafik 2">
            <a:extLst>
              <a:ext uri="{FF2B5EF4-FFF2-40B4-BE49-F238E27FC236}">
                <a16:creationId xmlns:a16="http://schemas.microsoft.com/office/drawing/2014/main" id="{57C2E9AA-D378-D6F1-46C6-9DCC9D58D3D3}"/>
              </a:ext>
            </a:extLst>
          </p:cNvPr>
          <p:cNvPicPr>
            <a:picLocks noChangeAspect="1"/>
          </p:cNvPicPr>
          <p:nvPr/>
        </p:nvPicPr>
        <p:blipFill>
          <a:blip r:embed="rId2"/>
          <a:stretch>
            <a:fillRect/>
          </a:stretch>
        </p:blipFill>
        <p:spPr>
          <a:xfrm>
            <a:off x="514526" y="1484784"/>
            <a:ext cx="2925182" cy="4222240"/>
          </a:xfrm>
          <a:prstGeom prst="rect">
            <a:avLst/>
          </a:prstGeom>
        </p:spPr>
      </p:pic>
      <p:pic>
        <p:nvPicPr>
          <p:cNvPr id="2" name="Grafik 1">
            <a:extLst>
              <a:ext uri="{FF2B5EF4-FFF2-40B4-BE49-F238E27FC236}">
                <a16:creationId xmlns:a16="http://schemas.microsoft.com/office/drawing/2014/main" id="{45F54E23-EF2D-5C09-0A5D-5544CD8C4B94}"/>
              </a:ext>
            </a:extLst>
          </p:cNvPr>
          <p:cNvPicPr>
            <a:picLocks noChangeAspect="1"/>
          </p:cNvPicPr>
          <p:nvPr/>
        </p:nvPicPr>
        <p:blipFill>
          <a:blip r:embed="rId3"/>
          <a:stretch>
            <a:fillRect/>
          </a:stretch>
        </p:blipFill>
        <p:spPr>
          <a:xfrm>
            <a:off x="3718596" y="1484784"/>
            <a:ext cx="2930782" cy="4222240"/>
          </a:xfrm>
          <a:prstGeom prst="rect">
            <a:avLst/>
          </a:prstGeom>
        </p:spPr>
      </p:pic>
      <p:pic>
        <p:nvPicPr>
          <p:cNvPr id="4" name="Grafik 3">
            <a:extLst>
              <a:ext uri="{FF2B5EF4-FFF2-40B4-BE49-F238E27FC236}">
                <a16:creationId xmlns:a16="http://schemas.microsoft.com/office/drawing/2014/main" id="{E9F6CF0A-FCDA-3543-1859-3956506FD523}"/>
              </a:ext>
            </a:extLst>
          </p:cNvPr>
          <p:cNvPicPr>
            <a:picLocks noChangeAspect="1"/>
          </p:cNvPicPr>
          <p:nvPr/>
        </p:nvPicPr>
        <p:blipFill>
          <a:blip r:embed="rId4"/>
          <a:stretch>
            <a:fillRect/>
          </a:stretch>
        </p:blipFill>
        <p:spPr>
          <a:xfrm>
            <a:off x="6928266" y="1500585"/>
            <a:ext cx="2930782" cy="4206439"/>
          </a:xfrm>
          <a:prstGeom prst="rect">
            <a:avLst/>
          </a:prstGeom>
        </p:spPr>
      </p:pic>
    </p:spTree>
    <p:extLst>
      <p:ext uri="{BB962C8B-B14F-4D97-AF65-F5344CB8AC3E}">
        <p14:creationId xmlns:p14="http://schemas.microsoft.com/office/powerpoint/2010/main" val="4030863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A6F833FB-7D8A-B463-09E8-4DB989A81BE7}"/>
              </a:ext>
            </a:extLst>
          </p:cNvPr>
          <p:cNvSpPr>
            <a:spLocks noGrp="1"/>
          </p:cNvSpPr>
          <p:nvPr>
            <p:ph type="title"/>
          </p:nvPr>
        </p:nvSpPr>
        <p:spPr/>
        <p:txBody>
          <a:bodyPr/>
          <a:lstStyle/>
          <a:p>
            <a:r>
              <a:rPr lang="de-DE" dirty="0"/>
              <a:t>Abgrenzung von Erhaltungsaufwand und Herstellungskosten in der Handels- und Steuerbilanz</a:t>
            </a:r>
          </a:p>
        </p:txBody>
      </p:sp>
      <p:sp>
        <p:nvSpPr>
          <p:cNvPr id="5" name="Foliennummernplatzhalter 4">
            <a:extLst>
              <a:ext uri="{FF2B5EF4-FFF2-40B4-BE49-F238E27FC236}">
                <a16:creationId xmlns:a16="http://schemas.microsoft.com/office/drawing/2014/main" id="{76574AF3-65FC-2593-2495-86868FC5448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4B4EE0-1255-4C4D-93F1-26AC3979C234}" type="slidenum">
              <a:rPr kumimoji="0" lang="de-DE" sz="800" b="0" i="0" u="none" strike="noStrike" kern="1200" cap="none" spc="0" normalizeH="0" baseline="0" noProof="0" smtClean="0">
                <a:ln>
                  <a:noFill/>
                </a:ln>
                <a:solidFill>
                  <a:prstClr val="black"/>
                </a:solidFill>
                <a:effectLst/>
                <a:uLnTx/>
                <a:uFillTx/>
                <a:latin typeface="Open Sans"/>
                <a:ea typeface="Heiti SC Light" charset="-122"/>
                <a:cs typeface="+mn-cs"/>
                <a:sym typeface="Gill Sans"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800" b="0" i="0" u="none" strike="noStrike" kern="1200" cap="none" spc="0" normalizeH="0" baseline="0" noProof="0">
              <a:ln>
                <a:noFill/>
              </a:ln>
              <a:solidFill>
                <a:prstClr val="black"/>
              </a:solidFill>
              <a:effectLst/>
              <a:uLnTx/>
              <a:uFillTx/>
              <a:latin typeface="Open Sans"/>
              <a:ea typeface="Heiti SC Light" charset="-122"/>
              <a:cs typeface="+mn-cs"/>
              <a:sym typeface="Gill Sans" charset="0"/>
            </a:endParaRPr>
          </a:p>
        </p:txBody>
      </p:sp>
      <p:sp>
        <p:nvSpPr>
          <p:cNvPr id="24" name="Textfeld 23">
            <a:extLst>
              <a:ext uri="{FF2B5EF4-FFF2-40B4-BE49-F238E27FC236}">
                <a16:creationId xmlns:a16="http://schemas.microsoft.com/office/drawing/2014/main" id="{4A54842A-89C5-CA16-4149-3CC5FB318445}"/>
              </a:ext>
            </a:extLst>
          </p:cNvPr>
          <p:cNvSpPr txBox="1"/>
          <p:nvPr/>
        </p:nvSpPr>
        <p:spPr>
          <a:xfrm>
            <a:off x="321627" y="1773411"/>
            <a:ext cx="1680185" cy="27699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200" b="0" i="0" u="none" strike="noStrike" kern="1200" cap="none" spc="0" normalizeH="0" baseline="0" noProof="0" dirty="0">
              <a:ln>
                <a:noFill/>
              </a:ln>
              <a:solidFill>
                <a:srgbClr val="000000"/>
              </a:solidFill>
              <a:effectLst/>
              <a:uLnTx/>
              <a:uFillTx/>
              <a:latin typeface="Arial"/>
              <a:ea typeface="Heiti SC Light" charset="-122"/>
              <a:cs typeface="+mn-cs"/>
              <a:sym typeface="Gill Sans" charset="0"/>
            </a:endParaRPr>
          </a:p>
        </p:txBody>
      </p:sp>
      <p:sp>
        <p:nvSpPr>
          <p:cNvPr id="66" name="Rechteck 65">
            <a:extLst>
              <a:ext uri="{FF2B5EF4-FFF2-40B4-BE49-F238E27FC236}">
                <a16:creationId xmlns:a16="http://schemas.microsoft.com/office/drawing/2014/main" id="{F3937EE8-03AB-CE5F-C557-A2C2C885DE94}"/>
              </a:ext>
            </a:extLst>
          </p:cNvPr>
          <p:cNvSpPr/>
          <p:nvPr/>
        </p:nvSpPr>
        <p:spPr>
          <a:xfrm>
            <a:off x="2946818" y="1413411"/>
            <a:ext cx="7039992"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a:ea typeface="Heiti SC Light"/>
                <a:cs typeface="+mn-cs"/>
                <a:sym typeface="Gill Sans" charset="0"/>
              </a:rPr>
              <a:t>Überprüfung der Aktivierungsvoraussetzungen</a:t>
            </a:r>
          </a:p>
        </p:txBody>
      </p:sp>
      <p:sp>
        <p:nvSpPr>
          <p:cNvPr id="67" name="Rechteck 66">
            <a:extLst>
              <a:ext uri="{FF2B5EF4-FFF2-40B4-BE49-F238E27FC236}">
                <a16:creationId xmlns:a16="http://schemas.microsoft.com/office/drawing/2014/main" id="{924F79CE-C7B4-35C1-C816-DBB6FD89BA90}"/>
              </a:ext>
            </a:extLst>
          </p:cNvPr>
          <p:cNvSpPr/>
          <p:nvPr/>
        </p:nvSpPr>
        <p:spPr>
          <a:xfrm>
            <a:off x="3509070" y="1892726"/>
            <a:ext cx="6113756" cy="360000"/>
          </a:xfrm>
          <a:prstGeom prst="rect">
            <a:avLst/>
          </a:prstGeom>
          <a:ln/>
        </p:spPr>
        <p:style>
          <a:lnRef idx="1">
            <a:schemeClr val="accent5"/>
          </a:lnRef>
          <a:fillRef idx="2">
            <a:schemeClr val="accent5"/>
          </a:fillRef>
          <a:effectRef idx="1">
            <a:schemeClr val="accent5"/>
          </a:effectRef>
          <a:fontRef idx="minor">
            <a:schemeClr val="dk1"/>
          </a:fontRef>
        </p:style>
        <p:txBody>
          <a:bodyPr lIns="108000" tIns="72000" rIns="108000" bIns="7200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a:ea typeface="Heiti SC Light"/>
                <a:cs typeface="+mn-cs"/>
                <a:sym typeface="Gill Sans" charset="0"/>
              </a:rPr>
              <a:t>1) Herstellung eines Vermögensgegenstands?</a:t>
            </a:r>
          </a:p>
        </p:txBody>
      </p:sp>
      <p:sp>
        <p:nvSpPr>
          <p:cNvPr id="68" name="Rechteck 67">
            <a:extLst>
              <a:ext uri="{FF2B5EF4-FFF2-40B4-BE49-F238E27FC236}">
                <a16:creationId xmlns:a16="http://schemas.microsoft.com/office/drawing/2014/main" id="{E5B2400A-AE23-C795-9C01-9F816D0440B5}"/>
              </a:ext>
            </a:extLst>
          </p:cNvPr>
          <p:cNvSpPr/>
          <p:nvPr/>
        </p:nvSpPr>
        <p:spPr>
          <a:xfrm>
            <a:off x="3509070" y="2341607"/>
            <a:ext cx="6113756" cy="360000"/>
          </a:xfrm>
          <a:prstGeom prst="rect">
            <a:avLst/>
          </a:prstGeom>
          <a:ln/>
        </p:spPr>
        <p:style>
          <a:lnRef idx="1">
            <a:schemeClr val="accent4"/>
          </a:lnRef>
          <a:fillRef idx="2">
            <a:schemeClr val="accent4"/>
          </a:fillRef>
          <a:effectRef idx="1">
            <a:schemeClr val="accent4"/>
          </a:effectRef>
          <a:fontRef idx="minor">
            <a:schemeClr val="dk1"/>
          </a:fontRef>
        </p:style>
        <p:txBody>
          <a:bodyPr lIns="108000" tIns="72000" rIns="108000" bIns="7200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a:ea typeface="Heiti SC Light"/>
                <a:cs typeface="+mn-cs"/>
                <a:sym typeface="Gill Sans" charset="0"/>
              </a:rPr>
              <a:t>2) Erweiterung eines Vermögensgegenstands?</a:t>
            </a:r>
          </a:p>
        </p:txBody>
      </p:sp>
      <p:sp>
        <p:nvSpPr>
          <p:cNvPr id="69" name="Rechteck 68">
            <a:extLst>
              <a:ext uri="{FF2B5EF4-FFF2-40B4-BE49-F238E27FC236}">
                <a16:creationId xmlns:a16="http://schemas.microsoft.com/office/drawing/2014/main" id="{A001F0FA-1BFA-B287-5D9A-79A1B338E5EF}"/>
              </a:ext>
            </a:extLst>
          </p:cNvPr>
          <p:cNvSpPr/>
          <p:nvPr/>
        </p:nvSpPr>
        <p:spPr>
          <a:xfrm>
            <a:off x="3508329" y="2815672"/>
            <a:ext cx="6113756" cy="504000"/>
          </a:xfrm>
          <a:prstGeom prst="rect">
            <a:avLst/>
          </a:prstGeom>
          <a:ln/>
        </p:spPr>
        <p:style>
          <a:lnRef idx="1">
            <a:schemeClr val="accent3"/>
          </a:lnRef>
          <a:fillRef idx="2">
            <a:schemeClr val="accent3"/>
          </a:fillRef>
          <a:effectRef idx="1">
            <a:schemeClr val="accent3"/>
          </a:effectRef>
          <a:fontRef idx="minor">
            <a:schemeClr val="dk1"/>
          </a:fontRef>
        </p:style>
        <p:txBody>
          <a:bodyPr lIns="108000" tIns="72000" rIns="108000" bIns="7200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a:ea typeface="Heiti SC Light"/>
                <a:cs typeface="+mn-cs"/>
                <a:sym typeface="Gill Sans" charset="0"/>
              </a:rPr>
              <a:t>3) Wesentliche Verbesserung eines Vermögensgegenstands, über dessen ursprünglichen Zustand hinaus?</a:t>
            </a:r>
          </a:p>
        </p:txBody>
      </p:sp>
      <p:sp>
        <p:nvSpPr>
          <p:cNvPr id="70" name="Ellipse 69">
            <a:extLst>
              <a:ext uri="{FF2B5EF4-FFF2-40B4-BE49-F238E27FC236}">
                <a16:creationId xmlns:a16="http://schemas.microsoft.com/office/drawing/2014/main" id="{0D45EA6D-8FB1-CB92-10F5-F0165A62D42D}"/>
              </a:ext>
            </a:extLst>
          </p:cNvPr>
          <p:cNvSpPr/>
          <p:nvPr/>
        </p:nvSpPr>
        <p:spPr>
          <a:xfrm>
            <a:off x="-19618" y="5299377"/>
            <a:ext cx="2086252" cy="828000"/>
          </a:xfrm>
          <a:prstGeom prst="ellipse">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lIns="108000" tIns="72000" rIns="108000" bIns="7200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a:ea typeface="Heiti SC Light"/>
                <a:cs typeface="+mn-cs"/>
                <a:sym typeface="Gill Sans" charset="0"/>
              </a:rPr>
              <a:t>Aktivierung/ Herstellungs-kosten</a:t>
            </a:r>
          </a:p>
        </p:txBody>
      </p:sp>
      <p:sp>
        <p:nvSpPr>
          <p:cNvPr id="71" name="Rechteck 70">
            <a:extLst>
              <a:ext uri="{FF2B5EF4-FFF2-40B4-BE49-F238E27FC236}">
                <a16:creationId xmlns:a16="http://schemas.microsoft.com/office/drawing/2014/main" id="{005A7418-55AB-0310-2315-BCCB73592892}"/>
              </a:ext>
            </a:extLst>
          </p:cNvPr>
          <p:cNvSpPr/>
          <p:nvPr/>
        </p:nvSpPr>
        <p:spPr>
          <a:xfrm>
            <a:off x="1511485" y="3658069"/>
            <a:ext cx="2775859" cy="504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Arial"/>
                <a:ea typeface="Heiti SC Light"/>
                <a:cs typeface="+mn-cs"/>
                <a:sym typeface="Gill Sans" charset="0"/>
              </a:rPr>
              <a:t>3a) Deutliche Verlängerung der Nutzungsdauer?</a:t>
            </a:r>
          </a:p>
        </p:txBody>
      </p:sp>
      <p:sp>
        <p:nvSpPr>
          <p:cNvPr id="72" name="Rechteck 71">
            <a:extLst>
              <a:ext uri="{FF2B5EF4-FFF2-40B4-BE49-F238E27FC236}">
                <a16:creationId xmlns:a16="http://schemas.microsoft.com/office/drawing/2014/main" id="{884655C2-BDA7-AD4C-781F-41E016B10B7C}"/>
              </a:ext>
            </a:extLst>
          </p:cNvPr>
          <p:cNvSpPr/>
          <p:nvPr/>
        </p:nvSpPr>
        <p:spPr>
          <a:xfrm>
            <a:off x="5448100" y="3635891"/>
            <a:ext cx="5618775" cy="504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Arial"/>
                <a:ea typeface="Heiti SC Light"/>
                <a:cs typeface="+mn-cs"/>
                <a:sym typeface="Gill Sans" charset="0"/>
              </a:rPr>
              <a:t>3b) Qualitative Verbesserung des Gebäudes? </a:t>
            </a:r>
            <a:br>
              <a:rPr kumimoji="0" lang="de-DE" sz="1200" b="1" i="0" u="none" strike="noStrike" kern="1200" cap="none" spc="0" normalizeH="0" baseline="0" noProof="0" dirty="0">
                <a:ln>
                  <a:noFill/>
                </a:ln>
                <a:solidFill>
                  <a:prstClr val="black"/>
                </a:solidFill>
                <a:effectLst/>
                <a:uLnTx/>
                <a:uFillTx/>
                <a:latin typeface="Arial"/>
                <a:ea typeface="Heiti SC Light"/>
                <a:cs typeface="+mn-cs"/>
                <a:sym typeface="Gill Sans" charset="0"/>
              </a:rPr>
            </a:br>
            <a:r>
              <a:rPr kumimoji="0" lang="de-DE" sz="1000" b="1" i="0" u="none" strike="noStrike" kern="1200" cap="none" spc="0" normalizeH="0" baseline="0" noProof="0" dirty="0">
                <a:ln>
                  <a:noFill/>
                </a:ln>
                <a:solidFill>
                  <a:prstClr val="black"/>
                </a:solidFill>
                <a:effectLst/>
                <a:uLnTx/>
                <a:uFillTx/>
                <a:latin typeface="Arial"/>
                <a:ea typeface="Heiti SC Light"/>
                <a:cs typeface="+mn-cs"/>
                <a:sym typeface="Gill Sans" charset="0"/>
              </a:rPr>
              <a:t>(=&gt; wesentlicher Anstieg der erzielbaren Miete)</a:t>
            </a:r>
            <a:endParaRPr kumimoji="0" lang="de-DE" sz="1200" b="1" i="0" u="none" strike="noStrike" kern="1200" cap="none" spc="0" normalizeH="0" baseline="0" noProof="0" dirty="0">
              <a:ln>
                <a:noFill/>
              </a:ln>
              <a:solidFill>
                <a:prstClr val="black"/>
              </a:solidFill>
              <a:effectLst/>
              <a:uLnTx/>
              <a:uFillTx/>
              <a:latin typeface="Arial"/>
              <a:ea typeface="Heiti SC Light"/>
              <a:cs typeface="+mn-cs"/>
              <a:sym typeface="Gill Sans" charset="0"/>
            </a:endParaRPr>
          </a:p>
        </p:txBody>
      </p:sp>
      <p:sp>
        <p:nvSpPr>
          <p:cNvPr id="73" name="Rechteck: abgerundete Ecken 72">
            <a:extLst>
              <a:ext uri="{FF2B5EF4-FFF2-40B4-BE49-F238E27FC236}">
                <a16:creationId xmlns:a16="http://schemas.microsoft.com/office/drawing/2014/main" id="{556E2CC8-14DE-BDE3-1687-6D7E54B395D3}"/>
              </a:ext>
            </a:extLst>
          </p:cNvPr>
          <p:cNvSpPr/>
          <p:nvPr/>
        </p:nvSpPr>
        <p:spPr>
          <a:xfrm>
            <a:off x="5148478" y="4308056"/>
            <a:ext cx="3533313" cy="720000"/>
          </a:xfrm>
          <a:prstGeom prst="roundRect">
            <a:avLst/>
          </a:prstGeom>
          <a:ln/>
        </p:spPr>
        <p:style>
          <a:lnRef idx="1">
            <a:schemeClr val="accent1"/>
          </a:lnRef>
          <a:fillRef idx="2">
            <a:schemeClr val="accent1"/>
          </a:fillRef>
          <a:effectRef idx="1">
            <a:schemeClr val="accent1"/>
          </a:effectRef>
          <a:fontRef idx="minor">
            <a:schemeClr val="dk1"/>
          </a:fontRef>
        </p:style>
        <p:txBody>
          <a:bodyPr lIns="108000" tIns="72000" rIns="108000" bIns="7200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Arial"/>
                <a:ea typeface="Heiti SC Light"/>
                <a:cs typeface="+mn-cs"/>
                <a:sym typeface="Gill Sans" charset="0"/>
              </a:rPr>
              <a:t>Standardanhebung in mind. drei der zentralen Bereiche</a:t>
            </a:r>
          </a:p>
        </p:txBody>
      </p:sp>
      <p:sp>
        <p:nvSpPr>
          <p:cNvPr id="74" name="Rechteck: abgerundete Ecken 73">
            <a:extLst>
              <a:ext uri="{FF2B5EF4-FFF2-40B4-BE49-F238E27FC236}">
                <a16:creationId xmlns:a16="http://schemas.microsoft.com/office/drawing/2014/main" id="{6CDB3318-87F8-F1B1-D802-8A0DBD1F6DE3}"/>
              </a:ext>
            </a:extLst>
          </p:cNvPr>
          <p:cNvSpPr/>
          <p:nvPr/>
        </p:nvSpPr>
        <p:spPr>
          <a:xfrm>
            <a:off x="8792020" y="4308056"/>
            <a:ext cx="2676617" cy="720000"/>
          </a:xfrm>
          <a:prstGeom prst="roundRect">
            <a:avLst/>
          </a:prstGeom>
          <a:ln/>
        </p:spPr>
        <p:style>
          <a:lnRef idx="1">
            <a:schemeClr val="accent1"/>
          </a:lnRef>
          <a:fillRef idx="2">
            <a:schemeClr val="accent1"/>
          </a:fillRef>
          <a:effectRef idx="1">
            <a:schemeClr val="accent1"/>
          </a:effectRef>
          <a:fontRef idx="minor">
            <a:schemeClr val="dk1"/>
          </a:fontRef>
        </p:style>
        <p:txBody>
          <a:bodyPr lIns="108000" tIns="72000" rIns="108000" bIns="7200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de-DE" sz="1200" b="1" i="0" u="none" strike="noStrike" kern="1200" cap="none" spc="0" normalizeH="0" baseline="0" noProof="0" dirty="0">
                <a:ln>
                  <a:noFill/>
                </a:ln>
                <a:solidFill>
                  <a:prstClr val="black"/>
                </a:solidFill>
                <a:effectLst/>
                <a:uLnTx/>
                <a:uFillTx/>
                <a:latin typeface="Arial"/>
                <a:ea typeface="Heiti SC Light"/>
                <a:cs typeface="+mn-cs"/>
                <a:sym typeface="Gill Sans" charset="0"/>
              </a:rPr>
              <a:t>Maßnahmen zur deutlichen Minderung des Endenergie-verbrauchs bzw. –bedarfs*</a:t>
            </a:r>
          </a:p>
        </p:txBody>
      </p:sp>
      <p:sp>
        <p:nvSpPr>
          <p:cNvPr id="75" name="Rechteck: abgerundete Ecken 74">
            <a:extLst>
              <a:ext uri="{FF2B5EF4-FFF2-40B4-BE49-F238E27FC236}">
                <a16:creationId xmlns:a16="http://schemas.microsoft.com/office/drawing/2014/main" id="{FD12CBD0-2349-0127-FBE7-DE9DF262A595}"/>
              </a:ext>
            </a:extLst>
          </p:cNvPr>
          <p:cNvSpPr/>
          <p:nvPr/>
        </p:nvSpPr>
        <p:spPr>
          <a:xfrm>
            <a:off x="5148478" y="5151841"/>
            <a:ext cx="3533313" cy="1332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marL="177800" marR="0" lvl="0" indent="-17780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srgbClr val="FF0000"/>
                </a:solidFill>
                <a:effectLst/>
                <a:uLnTx/>
                <a:uFillTx/>
                <a:latin typeface="Arial"/>
                <a:ea typeface="Heiti SC Light"/>
                <a:cs typeface="+mn-cs"/>
                <a:sym typeface="Gill Sans" charset="0"/>
              </a:rPr>
              <a:t>Maßnahmen zur Wärme- und Energieversorgung und –speicherung* </a:t>
            </a:r>
            <a:r>
              <a:rPr kumimoji="0" lang="de-DE" sz="1050" b="0" i="0" u="none" strike="noStrike" kern="1200" cap="none" spc="0" normalizeH="0" baseline="0" noProof="0" dirty="0">
                <a:ln>
                  <a:noFill/>
                </a:ln>
                <a:solidFill>
                  <a:prstClr val="black"/>
                </a:solidFill>
                <a:effectLst/>
                <a:uLnTx/>
                <a:uFillTx/>
                <a:latin typeface="Arial"/>
                <a:ea typeface="Heiti SC Light"/>
                <a:cs typeface="+mn-cs"/>
                <a:sym typeface="Gill Sans" charset="0"/>
              </a:rPr>
              <a:t>(alt: Heizung)</a:t>
            </a:r>
          </a:p>
          <a:p>
            <a:pPr marL="177800" marR="0" lvl="0" indent="-17780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prstClr val="black"/>
                </a:solidFill>
                <a:effectLst/>
                <a:uLnTx/>
                <a:uFillTx/>
                <a:latin typeface="Arial"/>
                <a:ea typeface="Heiti SC Light"/>
                <a:cs typeface="+mn-cs"/>
                <a:sym typeface="Gill Sans" charset="0"/>
              </a:rPr>
              <a:t>Sanitärausstattung</a:t>
            </a:r>
          </a:p>
          <a:p>
            <a:pPr marL="177800" marR="0" lvl="0" indent="-17780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prstClr val="black"/>
                </a:solidFill>
                <a:effectLst/>
                <a:uLnTx/>
                <a:uFillTx/>
                <a:latin typeface="Arial"/>
                <a:ea typeface="Heiti SC Light"/>
                <a:cs typeface="+mn-cs"/>
                <a:sym typeface="Gill Sans" charset="0"/>
              </a:rPr>
              <a:t>Elektroinstallation/Informationstechnik (</a:t>
            </a:r>
            <a:r>
              <a:rPr kumimoji="0" lang="de-DE" sz="1050" b="0" i="0" u="none" strike="noStrike" kern="1200" cap="none" spc="0" normalizeH="0" baseline="0" noProof="0" dirty="0">
                <a:ln>
                  <a:noFill/>
                </a:ln>
                <a:solidFill>
                  <a:srgbClr val="FF0000"/>
                </a:solidFill>
                <a:effectLst/>
                <a:uLnTx/>
                <a:uFillTx/>
                <a:latin typeface="Arial"/>
                <a:ea typeface="Heiti SC Light"/>
                <a:cs typeface="+mn-cs"/>
                <a:sym typeface="Gill Sans" charset="0"/>
              </a:rPr>
              <a:t>einschl. Gebäudeautomation*</a:t>
            </a:r>
            <a:r>
              <a:rPr kumimoji="0" lang="de-DE" sz="1050" b="0" i="0" u="none" strike="noStrike" kern="1200" cap="none" spc="0" normalizeH="0" baseline="0" noProof="0" dirty="0">
                <a:ln>
                  <a:noFill/>
                </a:ln>
                <a:solidFill>
                  <a:prstClr val="black"/>
                </a:solidFill>
                <a:effectLst/>
                <a:uLnTx/>
                <a:uFillTx/>
                <a:latin typeface="Arial"/>
                <a:ea typeface="Heiti SC Light"/>
                <a:cs typeface="+mn-cs"/>
                <a:sym typeface="Gill Sans" charset="0"/>
              </a:rPr>
              <a:t>)</a:t>
            </a:r>
          </a:p>
          <a:p>
            <a:pPr marL="177800" marR="0" lvl="0" indent="-17780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prstClr val="black"/>
                </a:solidFill>
                <a:effectLst/>
                <a:uLnTx/>
                <a:uFillTx/>
                <a:latin typeface="Arial"/>
                <a:ea typeface="Heiti SC Light"/>
                <a:cs typeface="+mn-cs"/>
                <a:sym typeface="Gill Sans" charset="0"/>
              </a:rPr>
              <a:t>Fenster</a:t>
            </a:r>
          </a:p>
          <a:p>
            <a:pPr marL="177800" marR="0" lvl="0" indent="-17780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prstClr val="black"/>
                </a:solidFill>
                <a:effectLst/>
                <a:uLnTx/>
                <a:uFillTx/>
                <a:latin typeface="Arial"/>
                <a:ea typeface="Heiti SC Light"/>
                <a:cs typeface="+mn-cs"/>
                <a:sym typeface="Gill Sans" charset="0"/>
              </a:rPr>
              <a:t>Wärmedämmung</a:t>
            </a:r>
          </a:p>
        </p:txBody>
      </p:sp>
      <p:sp>
        <p:nvSpPr>
          <p:cNvPr id="76" name="Rechteck: abgerundete Ecken 75">
            <a:extLst>
              <a:ext uri="{FF2B5EF4-FFF2-40B4-BE49-F238E27FC236}">
                <a16:creationId xmlns:a16="http://schemas.microsoft.com/office/drawing/2014/main" id="{E1CC2A6E-244B-04D4-E2DD-6C371EB81600}"/>
              </a:ext>
            </a:extLst>
          </p:cNvPr>
          <p:cNvSpPr/>
          <p:nvPr/>
        </p:nvSpPr>
        <p:spPr>
          <a:xfrm>
            <a:off x="8792020" y="5137026"/>
            <a:ext cx="2676617" cy="133200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marL="177800" marR="0" lvl="0" indent="-17780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de-DE" sz="1050" b="0" i="0" u="sng" strike="noStrike" kern="1200" cap="none" spc="0" normalizeH="0" baseline="0" noProof="0" dirty="0">
                <a:ln>
                  <a:noFill/>
                </a:ln>
                <a:solidFill>
                  <a:srgbClr val="FF0000"/>
                </a:solidFill>
                <a:effectLst/>
                <a:uLnTx/>
                <a:uFillTx/>
                <a:latin typeface="Arial"/>
                <a:ea typeface="Heiti SC Light"/>
                <a:cs typeface="+mn-cs"/>
                <a:sym typeface="Gill Sans" charset="0"/>
              </a:rPr>
              <a:t>Indiz</a:t>
            </a:r>
            <a:r>
              <a:rPr kumimoji="0" lang="de-DE" sz="1050" b="0" i="0" u="none" strike="noStrike" kern="1200" cap="none" spc="0" normalizeH="0" baseline="0" noProof="0" dirty="0">
                <a:ln>
                  <a:noFill/>
                </a:ln>
                <a:solidFill>
                  <a:srgbClr val="FF0000"/>
                </a:solidFill>
                <a:effectLst/>
                <a:uLnTx/>
                <a:uFillTx/>
                <a:latin typeface="Arial"/>
                <a:ea typeface="Heiti SC Light"/>
                <a:cs typeface="+mn-cs"/>
                <a:sym typeface="Gill Sans" charset="0"/>
              </a:rPr>
              <a:t>: Verbesserung der Energieeffizienzklasse bei Wohngebäuden um zwei Stufen</a:t>
            </a:r>
          </a:p>
          <a:p>
            <a:pPr marL="177800" marR="0" lvl="0" indent="-177800" algn="l" defTabSz="914400" rtl="0" eaLnBrk="1" fontAlgn="auto" latinLnBrk="0" hangingPunct="1">
              <a:lnSpc>
                <a:spcPct val="100000"/>
              </a:lnSpc>
              <a:spcBef>
                <a:spcPts val="300"/>
              </a:spcBef>
              <a:spcAft>
                <a:spcPts val="0"/>
              </a:spcAft>
              <a:buClrTx/>
              <a:buSzTx/>
              <a:buFont typeface="Arial" panose="020B0604020202020204" pitchFamily="34" charset="0"/>
              <a:buChar char="•"/>
              <a:tabLst/>
              <a:defRPr/>
            </a:pPr>
            <a:r>
              <a:rPr kumimoji="0" lang="de-DE" sz="1050" b="0" i="0" u="none" strike="noStrike" kern="1200" cap="none" spc="0" normalizeH="0" baseline="0" noProof="0" dirty="0">
                <a:ln>
                  <a:noFill/>
                </a:ln>
                <a:solidFill>
                  <a:srgbClr val="FF0000"/>
                </a:solidFill>
                <a:effectLst/>
                <a:uLnTx/>
                <a:uFillTx/>
                <a:latin typeface="Arial"/>
                <a:ea typeface="Heiti SC Light"/>
                <a:cs typeface="+mn-cs"/>
                <a:sym typeface="Gill Sans" charset="0"/>
              </a:rPr>
              <a:t>Senkung um mindestens 30 % gegenüber dem ursprünglichen Zustand/ hilfsweise ggü. Zustand vor Durchführung der Maßnahmen</a:t>
            </a:r>
          </a:p>
        </p:txBody>
      </p:sp>
      <p:cxnSp>
        <p:nvCxnSpPr>
          <p:cNvPr id="77" name="Verbinder: gewinkelt 76">
            <a:extLst>
              <a:ext uri="{FF2B5EF4-FFF2-40B4-BE49-F238E27FC236}">
                <a16:creationId xmlns:a16="http://schemas.microsoft.com/office/drawing/2014/main" id="{7CAD286E-C0C2-E707-6B9B-1596FAB3E629}"/>
              </a:ext>
            </a:extLst>
          </p:cNvPr>
          <p:cNvCxnSpPr>
            <a:stCxn id="67" idx="1"/>
            <a:endCxn id="70" idx="0"/>
          </p:cNvCxnSpPr>
          <p:nvPr/>
        </p:nvCxnSpPr>
        <p:spPr bwMode="gray">
          <a:xfrm rot="10800000" flipV="1">
            <a:off x="1023508" y="2072725"/>
            <a:ext cx="2485562" cy="3226651"/>
          </a:xfrm>
          <a:prstGeom prst="bentConnector2">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78" name="Verbinder: gewinkelt 77">
            <a:extLst>
              <a:ext uri="{FF2B5EF4-FFF2-40B4-BE49-F238E27FC236}">
                <a16:creationId xmlns:a16="http://schemas.microsoft.com/office/drawing/2014/main" id="{C5FE4747-CBD3-BF89-7D54-02CD51B21ECC}"/>
              </a:ext>
            </a:extLst>
          </p:cNvPr>
          <p:cNvCxnSpPr>
            <a:stCxn id="68" idx="1"/>
            <a:endCxn id="70" idx="0"/>
          </p:cNvCxnSpPr>
          <p:nvPr/>
        </p:nvCxnSpPr>
        <p:spPr bwMode="gray">
          <a:xfrm rot="10800000" flipV="1">
            <a:off x="1023508" y="2521607"/>
            <a:ext cx="2485562" cy="2777770"/>
          </a:xfrm>
          <a:prstGeom prst="bentConnector2">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79" name="Verbinder: gewinkelt 78">
            <a:extLst>
              <a:ext uri="{FF2B5EF4-FFF2-40B4-BE49-F238E27FC236}">
                <a16:creationId xmlns:a16="http://schemas.microsoft.com/office/drawing/2014/main" id="{4448E1B9-0CE0-B240-7187-D988B6EF2665}"/>
              </a:ext>
            </a:extLst>
          </p:cNvPr>
          <p:cNvCxnSpPr>
            <a:stCxn id="69" idx="1"/>
            <a:endCxn id="70" idx="0"/>
          </p:cNvCxnSpPr>
          <p:nvPr/>
        </p:nvCxnSpPr>
        <p:spPr bwMode="gray">
          <a:xfrm rot="10800000" flipV="1">
            <a:off x="1023509" y="3067671"/>
            <a:ext cx="2484821" cy="2231705"/>
          </a:xfrm>
          <a:prstGeom prst="bentConnector2">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80" name="Ellipse 79">
            <a:extLst>
              <a:ext uri="{FF2B5EF4-FFF2-40B4-BE49-F238E27FC236}">
                <a16:creationId xmlns:a16="http://schemas.microsoft.com/office/drawing/2014/main" id="{BE8B3B92-389B-15BD-F7A5-701E9AFC7044}"/>
              </a:ext>
            </a:extLst>
          </p:cNvPr>
          <p:cNvSpPr/>
          <p:nvPr/>
        </p:nvSpPr>
        <p:spPr>
          <a:xfrm>
            <a:off x="1816395" y="1779931"/>
            <a:ext cx="982462" cy="36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Arial"/>
                <a:ea typeface="Heiti SC Light"/>
                <a:cs typeface="+mn-cs"/>
                <a:sym typeface="Gill Sans" charset="0"/>
              </a:rPr>
              <a:t>Ja</a:t>
            </a:r>
          </a:p>
        </p:txBody>
      </p:sp>
      <p:sp>
        <p:nvSpPr>
          <p:cNvPr id="81" name="Ellipse 80">
            <a:extLst>
              <a:ext uri="{FF2B5EF4-FFF2-40B4-BE49-F238E27FC236}">
                <a16:creationId xmlns:a16="http://schemas.microsoft.com/office/drawing/2014/main" id="{0251CAE8-8F55-5E17-6823-1C64D88BDB33}"/>
              </a:ext>
            </a:extLst>
          </p:cNvPr>
          <p:cNvSpPr/>
          <p:nvPr/>
        </p:nvSpPr>
        <p:spPr>
          <a:xfrm>
            <a:off x="1816395" y="2183897"/>
            <a:ext cx="982462" cy="36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Arial"/>
                <a:ea typeface="Heiti SC Light"/>
                <a:cs typeface="+mn-cs"/>
                <a:sym typeface="Gill Sans" charset="0"/>
              </a:rPr>
              <a:t>Ja</a:t>
            </a:r>
          </a:p>
        </p:txBody>
      </p:sp>
      <p:sp>
        <p:nvSpPr>
          <p:cNvPr id="82" name="Ellipse 81">
            <a:extLst>
              <a:ext uri="{FF2B5EF4-FFF2-40B4-BE49-F238E27FC236}">
                <a16:creationId xmlns:a16="http://schemas.microsoft.com/office/drawing/2014/main" id="{061B7DDD-686D-EFFE-00C2-2D7789AA585E}"/>
              </a:ext>
            </a:extLst>
          </p:cNvPr>
          <p:cNvSpPr/>
          <p:nvPr/>
        </p:nvSpPr>
        <p:spPr>
          <a:xfrm>
            <a:off x="1816395" y="2742165"/>
            <a:ext cx="982462" cy="36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Arial"/>
                <a:ea typeface="Heiti SC Light"/>
                <a:cs typeface="+mn-cs"/>
                <a:sym typeface="Gill Sans" charset="0"/>
              </a:rPr>
              <a:t>Ja</a:t>
            </a:r>
          </a:p>
        </p:txBody>
      </p:sp>
      <p:cxnSp>
        <p:nvCxnSpPr>
          <p:cNvPr id="83" name="Verbinder: gewinkelt 82">
            <a:extLst>
              <a:ext uri="{FF2B5EF4-FFF2-40B4-BE49-F238E27FC236}">
                <a16:creationId xmlns:a16="http://schemas.microsoft.com/office/drawing/2014/main" id="{FDE39539-BCAC-CE61-4F6F-ED84F264E830}"/>
              </a:ext>
            </a:extLst>
          </p:cNvPr>
          <p:cNvCxnSpPr>
            <a:stCxn id="67" idx="3"/>
            <a:endCxn id="68" idx="3"/>
          </p:cNvCxnSpPr>
          <p:nvPr/>
        </p:nvCxnSpPr>
        <p:spPr bwMode="gray">
          <a:xfrm>
            <a:off x="9622826" y="2072726"/>
            <a:ext cx="12700" cy="448881"/>
          </a:xfrm>
          <a:prstGeom prst="bentConnector3">
            <a:avLst>
              <a:gd name="adj1" fmla="val 1800000"/>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84" name="Ellipse 83">
            <a:extLst>
              <a:ext uri="{FF2B5EF4-FFF2-40B4-BE49-F238E27FC236}">
                <a16:creationId xmlns:a16="http://schemas.microsoft.com/office/drawing/2014/main" id="{444F9B9B-1031-8AA8-E240-64F6CE51F0A1}"/>
              </a:ext>
            </a:extLst>
          </p:cNvPr>
          <p:cNvSpPr/>
          <p:nvPr/>
        </p:nvSpPr>
        <p:spPr>
          <a:xfrm>
            <a:off x="9559448" y="2123277"/>
            <a:ext cx="982462" cy="36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Arial"/>
                <a:ea typeface="Heiti SC Light"/>
                <a:cs typeface="+mn-cs"/>
                <a:sym typeface="Gill Sans" charset="0"/>
              </a:rPr>
              <a:t>Nein</a:t>
            </a:r>
          </a:p>
        </p:txBody>
      </p:sp>
      <p:cxnSp>
        <p:nvCxnSpPr>
          <p:cNvPr id="85" name="Verbinder: gewinkelt 84">
            <a:extLst>
              <a:ext uri="{FF2B5EF4-FFF2-40B4-BE49-F238E27FC236}">
                <a16:creationId xmlns:a16="http://schemas.microsoft.com/office/drawing/2014/main" id="{5B1F2009-3AD2-4579-DF8A-D8EBDC559435}"/>
              </a:ext>
            </a:extLst>
          </p:cNvPr>
          <p:cNvCxnSpPr>
            <a:stCxn id="68" idx="3"/>
            <a:endCxn id="69" idx="3"/>
          </p:cNvCxnSpPr>
          <p:nvPr/>
        </p:nvCxnSpPr>
        <p:spPr bwMode="gray">
          <a:xfrm flipH="1">
            <a:off x="9622085" y="2521607"/>
            <a:ext cx="741" cy="546065"/>
          </a:xfrm>
          <a:prstGeom prst="bentConnector3">
            <a:avLst>
              <a:gd name="adj1" fmla="val -30850202"/>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86" name="Ellipse 85">
            <a:extLst>
              <a:ext uri="{FF2B5EF4-FFF2-40B4-BE49-F238E27FC236}">
                <a16:creationId xmlns:a16="http://schemas.microsoft.com/office/drawing/2014/main" id="{A6F15E9C-1E47-6F81-5B38-2EF93631405D}"/>
              </a:ext>
            </a:extLst>
          </p:cNvPr>
          <p:cNvSpPr/>
          <p:nvPr/>
        </p:nvSpPr>
        <p:spPr>
          <a:xfrm>
            <a:off x="9566845" y="2643522"/>
            <a:ext cx="982462" cy="36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Arial"/>
                <a:ea typeface="Heiti SC Light"/>
                <a:cs typeface="+mn-cs"/>
                <a:sym typeface="Gill Sans" charset="0"/>
              </a:rPr>
              <a:t>Nein</a:t>
            </a:r>
          </a:p>
        </p:txBody>
      </p:sp>
      <p:sp>
        <p:nvSpPr>
          <p:cNvPr id="87" name="Ellipse 86">
            <a:extLst>
              <a:ext uri="{FF2B5EF4-FFF2-40B4-BE49-F238E27FC236}">
                <a16:creationId xmlns:a16="http://schemas.microsoft.com/office/drawing/2014/main" id="{28BC369D-E635-E0FF-241B-F1ABB470A0F3}"/>
              </a:ext>
            </a:extLst>
          </p:cNvPr>
          <p:cNvSpPr/>
          <p:nvPr/>
        </p:nvSpPr>
        <p:spPr>
          <a:xfrm>
            <a:off x="10421814" y="2822067"/>
            <a:ext cx="1618077" cy="741483"/>
          </a:xfrm>
          <a:prstGeom prst="ellipse">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lIns="108000" tIns="72000" rIns="108000" bIns="7200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de-DE" sz="1400" b="0" i="0" u="none" strike="noStrike" kern="1200" cap="none" spc="0" normalizeH="0" baseline="0" noProof="0" dirty="0">
                <a:ln>
                  <a:noFill/>
                </a:ln>
                <a:solidFill>
                  <a:prstClr val="black"/>
                </a:solidFill>
                <a:effectLst/>
                <a:uLnTx/>
                <a:uFillTx/>
                <a:latin typeface="Arial"/>
                <a:ea typeface="Heiti SC Light"/>
                <a:cs typeface="+mn-cs"/>
                <a:sym typeface="Gill Sans" charset="0"/>
              </a:rPr>
              <a:t>Erhaltungs-aufwand</a:t>
            </a:r>
          </a:p>
        </p:txBody>
      </p:sp>
      <p:cxnSp>
        <p:nvCxnSpPr>
          <p:cNvPr id="88" name="Gerade Verbindung mit Pfeil 87">
            <a:extLst>
              <a:ext uri="{FF2B5EF4-FFF2-40B4-BE49-F238E27FC236}">
                <a16:creationId xmlns:a16="http://schemas.microsoft.com/office/drawing/2014/main" id="{412041C1-0471-F8D5-8ED8-F06AC5D5B1FE}"/>
              </a:ext>
            </a:extLst>
          </p:cNvPr>
          <p:cNvCxnSpPr>
            <a:cxnSpLocks/>
            <a:endCxn id="87" idx="2"/>
          </p:cNvCxnSpPr>
          <p:nvPr/>
        </p:nvCxnSpPr>
        <p:spPr bwMode="gray">
          <a:xfrm>
            <a:off x="9622085" y="3192809"/>
            <a:ext cx="799729"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89" name="Ellipse 88">
            <a:extLst>
              <a:ext uri="{FF2B5EF4-FFF2-40B4-BE49-F238E27FC236}">
                <a16:creationId xmlns:a16="http://schemas.microsoft.com/office/drawing/2014/main" id="{A668830A-4EBB-5068-D45B-F7696E9D9243}"/>
              </a:ext>
            </a:extLst>
          </p:cNvPr>
          <p:cNvSpPr/>
          <p:nvPr/>
        </p:nvSpPr>
        <p:spPr>
          <a:xfrm>
            <a:off x="9597422" y="3124971"/>
            <a:ext cx="982462" cy="360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de-DE" sz="1200" b="0" i="0" u="none" strike="noStrike" kern="1200" cap="none" spc="0" normalizeH="0" baseline="0" noProof="0" dirty="0">
                <a:ln>
                  <a:noFill/>
                </a:ln>
                <a:solidFill>
                  <a:prstClr val="black"/>
                </a:solidFill>
                <a:effectLst/>
                <a:uLnTx/>
                <a:uFillTx/>
                <a:latin typeface="Arial"/>
                <a:ea typeface="Heiti SC Light"/>
                <a:cs typeface="+mn-cs"/>
                <a:sym typeface="Gill Sans" charset="0"/>
              </a:rPr>
              <a:t>Nein</a:t>
            </a:r>
          </a:p>
        </p:txBody>
      </p:sp>
      <p:cxnSp>
        <p:nvCxnSpPr>
          <p:cNvPr id="90" name="Verbinder: gewinkelt 89">
            <a:extLst>
              <a:ext uri="{FF2B5EF4-FFF2-40B4-BE49-F238E27FC236}">
                <a16:creationId xmlns:a16="http://schemas.microsoft.com/office/drawing/2014/main" id="{432F58F1-D3E5-7DC5-9C73-A64088496E28}"/>
              </a:ext>
            </a:extLst>
          </p:cNvPr>
          <p:cNvCxnSpPr>
            <a:cxnSpLocks/>
            <a:stCxn id="69" idx="2"/>
            <a:endCxn id="71" idx="0"/>
          </p:cNvCxnSpPr>
          <p:nvPr/>
        </p:nvCxnSpPr>
        <p:spPr bwMode="gray">
          <a:xfrm rot="5400000">
            <a:off x="4563113" y="1655974"/>
            <a:ext cx="338397" cy="3665792"/>
          </a:xfrm>
          <a:prstGeom prst="bentConnector3">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91" name="Verbinder: gewinkelt 90">
            <a:extLst>
              <a:ext uri="{FF2B5EF4-FFF2-40B4-BE49-F238E27FC236}">
                <a16:creationId xmlns:a16="http://schemas.microsoft.com/office/drawing/2014/main" id="{88A67928-44A5-4EEF-FBA8-243BEB77ABDF}"/>
              </a:ext>
            </a:extLst>
          </p:cNvPr>
          <p:cNvCxnSpPr>
            <a:cxnSpLocks/>
          </p:cNvCxnSpPr>
          <p:nvPr/>
        </p:nvCxnSpPr>
        <p:spPr bwMode="gray">
          <a:xfrm rot="16200000" flipH="1">
            <a:off x="7685932" y="2207825"/>
            <a:ext cx="316219" cy="2557668"/>
          </a:xfrm>
          <a:prstGeom prst="bentConnector3">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92" name="Verbinder: gewinkelt 91">
            <a:extLst>
              <a:ext uri="{FF2B5EF4-FFF2-40B4-BE49-F238E27FC236}">
                <a16:creationId xmlns:a16="http://schemas.microsoft.com/office/drawing/2014/main" id="{B56A1245-8CC6-B719-C133-97D85184E33F}"/>
              </a:ext>
            </a:extLst>
          </p:cNvPr>
          <p:cNvCxnSpPr>
            <a:cxnSpLocks/>
            <a:stCxn id="72" idx="2"/>
            <a:endCxn id="73" idx="0"/>
          </p:cNvCxnSpPr>
          <p:nvPr/>
        </p:nvCxnSpPr>
        <p:spPr bwMode="gray">
          <a:xfrm rot="5400000">
            <a:off x="7502230" y="3552797"/>
            <a:ext cx="168165" cy="1342353"/>
          </a:xfrm>
          <a:prstGeom prst="bentConnector3">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93" name="Verbinder: gewinkelt 92">
            <a:extLst>
              <a:ext uri="{FF2B5EF4-FFF2-40B4-BE49-F238E27FC236}">
                <a16:creationId xmlns:a16="http://schemas.microsoft.com/office/drawing/2014/main" id="{0808A702-39E5-4528-B0D6-DCC3F80F1718}"/>
              </a:ext>
            </a:extLst>
          </p:cNvPr>
          <p:cNvCxnSpPr>
            <a:stCxn id="72" idx="2"/>
            <a:endCxn id="74" idx="0"/>
          </p:cNvCxnSpPr>
          <p:nvPr/>
        </p:nvCxnSpPr>
        <p:spPr bwMode="gray">
          <a:xfrm rot="16200000" flipH="1">
            <a:off x="9109826" y="3287552"/>
            <a:ext cx="168165" cy="1872841"/>
          </a:xfrm>
          <a:prstGeom prst="bentConnector3">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94" name="Rechteck: abgerundete Ecken 93">
            <a:extLst>
              <a:ext uri="{FF2B5EF4-FFF2-40B4-BE49-F238E27FC236}">
                <a16:creationId xmlns:a16="http://schemas.microsoft.com/office/drawing/2014/main" id="{167C4EF2-CB6F-3D6E-C86E-1FE7B5EEA672}"/>
              </a:ext>
            </a:extLst>
          </p:cNvPr>
          <p:cNvSpPr/>
          <p:nvPr/>
        </p:nvSpPr>
        <p:spPr>
          <a:xfrm>
            <a:off x="7154778" y="6232909"/>
            <a:ext cx="732036" cy="25093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de-DE" sz="800" i="0" u="none" strike="noStrike" kern="1200" cap="none" spc="0" normalizeH="0" baseline="0" noProof="0" dirty="0">
                <a:ln>
                  <a:noFill/>
                </a:ln>
                <a:solidFill>
                  <a:srgbClr val="FF0000"/>
                </a:solidFill>
                <a:effectLst/>
                <a:uLnTx/>
                <a:uFillTx/>
                <a:latin typeface="Arial"/>
                <a:ea typeface="Heiti SC Light"/>
                <a:cs typeface="+mn-cs"/>
                <a:sym typeface="Gill Sans" charset="0"/>
              </a:rPr>
              <a:t>*) NEU</a:t>
            </a:r>
          </a:p>
        </p:txBody>
      </p:sp>
      <p:sp>
        <p:nvSpPr>
          <p:cNvPr id="2" name="Textfeld 1">
            <a:extLst>
              <a:ext uri="{FF2B5EF4-FFF2-40B4-BE49-F238E27FC236}">
                <a16:creationId xmlns:a16="http://schemas.microsoft.com/office/drawing/2014/main" id="{1F4C5D95-E519-D5B1-434C-DF3D96F1F62D}"/>
              </a:ext>
            </a:extLst>
          </p:cNvPr>
          <p:cNvSpPr txBox="1"/>
          <p:nvPr/>
        </p:nvSpPr>
        <p:spPr>
          <a:xfrm>
            <a:off x="2642464" y="5147316"/>
            <a:ext cx="2254406" cy="523220"/>
          </a:xfrm>
          <a:prstGeom prst="rect">
            <a:avLst/>
          </a:prstGeom>
          <a:noFill/>
          <a:ln>
            <a:solidFill>
              <a:schemeClr val="accent1"/>
            </a:solidFill>
          </a:ln>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400" b="1" i="0" u="none" strike="noStrike" kern="1200" cap="none" spc="0" normalizeH="0" baseline="0" noProof="0" dirty="0">
                <a:ln>
                  <a:noFill/>
                </a:ln>
                <a:solidFill>
                  <a:srgbClr val="FF0000"/>
                </a:solidFill>
                <a:effectLst/>
                <a:uLnTx/>
                <a:uFillTx/>
                <a:latin typeface="Open Sans"/>
                <a:ea typeface="Heiti SC Light" charset="-122"/>
                <a:cs typeface="+mn-cs"/>
                <a:sym typeface="Gill Sans" charset="0"/>
              </a:rPr>
              <a:t>Anwendung:</a:t>
            </a:r>
          </a:p>
          <a:p>
            <a:pPr marL="0" marR="0" lvl="0" indent="0" algn="ctr" defTabSz="914400" rtl="0" eaLnBrk="1" fontAlgn="base" latinLnBrk="0" hangingPunct="1">
              <a:lnSpc>
                <a:spcPct val="100000"/>
              </a:lnSpc>
              <a:spcBef>
                <a:spcPct val="0"/>
              </a:spcBef>
              <a:spcAft>
                <a:spcPct val="0"/>
              </a:spcAft>
              <a:buClrTx/>
              <a:buSzTx/>
              <a:buFontTx/>
              <a:buNone/>
              <a:tabLst/>
              <a:defRPr/>
            </a:pPr>
            <a:r>
              <a:rPr lang="de-DE" sz="1400" b="1" dirty="0">
                <a:solidFill>
                  <a:srgbClr val="FF0000"/>
                </a:solidFill>
                <a:latin typeface="Open Sans"/>
                <a:ea typeface="Heiti SC Light" charset="-122"/>
                <a:sym typeface="Gill Sans" charset="0"/>
              </a:rPr>
              <a:t>ab </a:t>
            </a:r>
            <a:r>
              <a:rPr kumimoji="0" lang="de-DE" sz="1400" b="1" i="0" u="none" strike="noStrike" kern="1200" cap="none" spc="0" normalizeH="0" baseline="0" noProof="0" dirty="0">
                <a:ln>
                  <a:noFill/>
                </a:ln>
                <a:solidFill>
                  <a:srgbClr val="FF0000"/>
                </a:solidFill>
                <a:effectLst/>
                <a:uLnTx/>
                <a:uFillTx/>
                <a:latin typeface="Open Sans"/>
                <a:ea typeface="Heiti SC Light" charset="-122"/>
                <a:cs typeface="+mn-cs"/>
                <a:sym typeface="Gill Sans" charset="0"/>
              </a:rPr>
              <a:t>JA 2026</a:t>
            </a:r>
          </a:p>
        </p:txBody>
      </p:sp>
      <p:pic>
        <p:nvPicPr>
          <p:cNvPr id="3" name="Grafik 2">
            <a:extLst>
              <a:ext uri="{FF2B5EF4-FFF2-40B4-BE49-F238E27FC236}">
                <a16:creationId xmlns:a16="http://schemas.microsoft.com/office/drawing/2014/main" id="{03219135-C8B7-7EEF-ADE5-FF786456873F}"/>
              </a:ext>
            </a:extLst>
          </p:cNvPr>
          <p:cNvPicPr>
            <a:picLocks noChangeAspect="1"/>
          </p:cNvPicPr>
          <p:nvPr/>
        </p:nvPicPr>
        <p:blipFill>
          <a:blip r:embed="rId2"/>
          <a:stretch>
            <a:fillRect/>
          </a:stretch>
        </p:blipFill>
        <p:spPr>
          <a:xfrm>
            <a:off x="1306230" y="4298076"/>
            <a:ext cx="1280271" cy="957155"/>
          </a:xfrm>
          <a:prstGeom prst="rect">
            <a:avLst/>
          </a:prstGeom>
        </p:spPr>
      </p:pic>
    </p:spTree>
    <p:extLst>
      <p:ext uri="{BB962C8B-B14F-4D97-AF65-F5344CB8AC3E}">
        <p14:creationId xmlns:p14="http://schemas.microsoft.com/office/powerpoint/2010/main" val="4201065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CFDCF-4213-B78F-4813-01DBA63B06F3}"/>
            </a:ext>
          </a:extLst>
        </p:cNvPr>
        <p:cNvGrpSpPr/>
        <p:nvPr/>
      </p:nvGrpSpPr>
      <p:grpSpPr>
        <a:xfrm>
          <a:off x="0" y="0"/>
          <a:ext cx="0" cy="0"/>
          <a:chOff x="0" y="0"/>
          <a:chExt cx="0" cy="0"/>
        </a:xfrm>
      </p:grpSpPr>
      <p:sp>
        <p:nvSpPr>
          <p:cNvPr id="11267" name="Rectangle 5">
            <a:extLst>
              <a:ext uri="{FF2B5EF4-FFF2-40B4-BE49-F238E27FC236}">
                <a16:creationId xmlns:a16="http://schemas.microsoft.com/office/drawing/2014/main" id="{F4473AAA-3EF2-22AB-39A7-DB03FCD477F2}"/>
              </a:ext>
            </a:extLst>
          </p:cNvPr>
          <p:cNvSpPr>
            <a:spLocks noGrp="1" noChangeArrowheads="1"/>
          </p:cNvSpPr>
          <p:nvPr>
            <p:ph type="title"/>
          </p:nvPr>
        </p:nvSpPr>
        <p:spPr/>
        <p:txBody>
          <a:bodyPr/>
          <a:lstStyle/>
          <a:p>
            <a:pPr>
              <a:defRPr/>
            </a:pPr>
            <a:r>
              <a:rPr lang="de-DE" dirty="0"/>
              <a:t>Handelsrechtliche Sichtweise vs. BMF-Schreiben</a:t>
            </a:r>
            <a:endParaRPr lang="de-DE" altLang="de-DE" dirty="0">
              <a:sym typeface="Arial Bold" charset="0"/>
            </a:endParaRPr>
          </a:p>
        </p:txBody>
      </p:sp>
      <p:sp>
        <p:nvSpPr>
          <p:cNvPr id="8" name="Foliennummernplatzhalter 1">
            <a:extLst>
              <a:ext uri="{FF2B5EF4-FFF2-40B4-BE49-F238E27FC236}">
                <a16:creationId xmlns:a16="http://schemas.microsoft.com/office/drawing/2014/main" id="{FF6BEC0C-16B6-DE77-731E-563B666D3401}"/>
              </a:ext>
            </a:extLst>
          </p:cNvPr>
          <p:cNvSpPr>
            <a:spLocks noGrp="1"/>
          </p:cNvSpPr>
          <p:nvPr>
            <p:ph type="sldNum" sz="quarter" idx="12"/>
          </p:nvPr>
        </p:nvSpPr>
        <p:spPr bwMode="auto">
          <a:xfrm>
            <a:off x="11136000" y="6314303"/>
            <a:ext cx="539450" cy="360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Heiti SC Light"/>
                <a:cs typeface="Heiti SC Light"/>
              </a:defRPr>
            </a:lvl1pPr>
            <a:lvl2pPr marL="742950" indent="-285750">
              <a:defRPr>
                <a:solidFill>
                  <a:schemeClr val="tx1"/>
                </a:solidFill>
                <a:latin typeface="Arial" panose="020B0604020202020204" pitchFamily="34" charset="0"/>
                <a:ea typeface="Heiti SC Light"/>
                <a:cs typeface="Heiti SC Light"/>
              </a:defRPr>
            </a:lvl2pPr>
            <a:lvl3pPr marL="1143000" indent="-228600">
              <a:defRPr>
                <a:solidFill>
                  <a:schemeClr val="tx1"/>
                </a:solidFill>
                <a:latin typeface="Arial" panose="020B0604020202020204" pitchFamily="34" charset="0"/>
                <a:ea typeface="Heiti SC Light"/>
                <a:cs typeface="Heiti SC Light"/>
              </a:defRPr>
            </a:lvl3pPr>
            <a:lvl4pPr marL="1600200" indent="-228600">
              <a:defRPr>
                <a:solidFill>
                  <a:schemeClr val="tx1"/>
                </a:solidFill>
                <a:latin typeface="Arial" panose="020B0604020202020204" pitchFamily="34" charset="0"/>
                <a:ea typeface="Heiti SC Light"/>
                <a:cs typeface="Heiti SC Light"/>
              </a:defRPr>
            </a:lvl4pPr>
            <a:lvl5pPr marL="2057400" indent="-228600">
              <a:defRPr>
                <a:solidFill>
                  <a:schemeClr val="tx1"/>
                </a:solidFill>
                <a:latin typeface="Arial" panose="020B0604020202020204" pitchFamily="34" charset="0"/>
                <a:ea typeface="Heiti SC Light"/>
                <a:cs typeface="Heiti SC Light"/>
              </a:defRPr>
            </a:lvl5pPr>
            <a:lvl6pPr marL="25146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6pPr>
            <a:lvl7pPr marL="29718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7pPr>
            <a:lvl8pPr marL="34290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8pPr>
            <a:lvl9pPr marL="38862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B999D42-D691-4D9A-B55C-EAAFEFB015DE}" type="slidenum">
              <a:rPr kumimoji="0" lang="en-US" altLang="de-DE" sz="800" b="0" i="0" u="none" strike="noStrike" kern="1200" cap="none" spc="0" normalizeH="0" baseline="0" noProof="0" smtClean="0">
                <a:ln>
                  <a:noFill/>
                </a:ln>
                <a:solidFill>
                  <a:prstClr val="black"/>
                </a:solidFill>
                <a:effectLst/>
                <a:uLnTx/>
                <a:uFillTx/>
                <a:latin typeface="Open Sans"/>
                <a:ea typeface="Heiti SC Light"/>
                <a:sym typeface="Gill Sans" charset="0"/>
              </a:rPr>
              <a:pPr marL="0" marR="0" lvl="0" indent="0" algn="l" defTabSz="914400" rtl="0" eaLnBrk="1" fontAlgn="base" latinLnBrk="0" hangingPunct="1">
                <a:lnSpc>
                  <a:spcPct val="100000"/>
                </a:lnSpc>
                <a:spcBef>
                  <a:spcPct val="0"/>
                </a:spcBef>
                <a:spcAft>
                  <a:spcPct val="0"/>
                </a:spcAft>
                <a:buClrTx/>
                <a:buSzTx/>
                <a:buFontTx/>
                <a:buNone/>
                <a:tabLst/>
                <a:defRPr/>
              </a:pPr>
              <a:t>5</a:t>
            </a:fld>
            <a:endParaRPr kumimoji="0" lang="en-US" altLang="de-DE" sz="800" b="0" i="0" u="none" strike="noStrike" kern="1200" cap="none" spc="0" normalizeH="0" baseline="0" noProof="0" dirty="0">
              <a:ln>
                <a:noFill/>
              </a:ln>
              <a:solidFill>
                <a:prstClr val="black"/>
              </a:solidFill>
              <a:effectLst/>
              <a:uLnTx/>
              <a:uFillTx/>
              <a:latin typeface="Open Sans"/>
              <a:ea typeface="Heiti SC Light"/>
              <a:sym typeface="Gill Sans" charset="0"/>
            </a:endParaRPr>
          </a:p>
        </p:txBody>
      </p:sp>
      <p:pic>
        <p:nvPicPr>
          <p:cNvPr id="9" name="Grafik 8">
            <a:extLst>
              <a:ext uri="{FF2B5EF4-FFF2-40B4-BE49-F238E27FC236}">
                <a16:creationId xmlns:a16="http://schemas.microsoft.com/office/drawing/2014/main" id="{467837B0-5B49-D8D6-AF46-473081AE3217}"/>
              </a:ext>
            </a:extLst>
          </p:cNvPr>
          <p:cNvPicPr>
            <a:picLocks noChangeAspect="1"/>
          </p:cNvPicPr>
          <p:nvPr/>
        </p:nvPicPr>
        <p:blipFill>
          <a:blip r:embed="rId2"/>
          <a:stretch>
            <a:fillRect/>
          </a:stretch>
        </p:blipFill>
        <p:spPr>
          <a:xfrm>
            <a:off x="4627267" y="1268760"/>
            <a:ext cx="7118994" cy="5076924"/>
          </a:xfrm>
          <a:prstGeom prst="rect">
            <a:avLst/>
          </a:prstGeom>
        </p:spPr>
      </p:pic>
      <p:pic>
        <p:nvPicPr>
          <p:cNvPr id="11" name="Grafik 10">
            <a:extLst>
              <a:ext uri="{FF2B5EF4-FFF2-40B4-BE49-F238E27FC236}">
                <a16:creationId xmlns:a16="http://schemas.microsoft.com/office/drawing/2014/main" id="{FDFEDF4B-D0C4-B6F7-19D5-2019AA1B8E13}"/>
              </a:ext>
            </a:extLst>
          </p:cNvPr>
          <p:cNvPicPr>
            <a:picLocks noChangeAspect="1"/>
          </p:cNvPicPr>
          <p:nvPr/>
        </p:nvPicPr>
        <p:blipFill>
          <a:blip r:embed="rId3"/>
          <a:stretch>
            <a:fillRect/>
          </a:stretch>
        </p:blipFill>
        <p:spPr>
          <a:xfrm>
            <a:off x="515936" y="958416"/>
            <a:ext cx="3923879" cy="5367906"/>
          </a:xfrm>
          <a:prstGeom prst="rect">
            <a:avLst/>
          </a:prstGeom>
        </p:spPr>
      </p:pic>
    </p:spTree>
    <p:extLst>
      <p:ext uri="{BB962C8B-B14F-4D97-AF65-F5344CB8AC3E}">
        <p14:creationId xmlns:p14="http://schemas.microsoft.com/office/powerpoint/2010/main" val="840082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F72A4-D4F6-E9EA-07CD-C71984DDAEFE}"/>
            </a:ext>
          </a:extLst>
        </p:cNvPr>
        <p:cNvGrpSpPr/>
        <p:nvPr/>
      </p:nvGrpSpPr>
      <p:grpSpPr>
        <a:xfrm>
          <a:off x="0" y="0"/>
          <a:ext cx="0" cy="0"/>
          <a:chOff x="0" y="0"/>
          <a:chExt cx="0" cy="0"/>
        </a:xfrm>
      </p:grpSpPr>
      <p:sp>
        <p:nvSpPr>
          <p:cNvPr id="11267" name="Rectangle 5">
            <a:extLst>
              <a:ext uri="{FF2B5EF4-FFF2-40B4-BE49-F238E27FC236}">
                <a16:creationId xmlns:a16="http://schemas.microsoft.com/office/drawing/2014/main" id="{9AF9FE6A-CA4F-5FE1-A385-03606E209CDB}"/>
              </a:ext>
            </a:extLst>
          </p:cNvPr>
          <p:cNvSpPr>
            <a:spLocks noGrp="1" noChangeArrowheads="1"/>
          </p:cNvSpPr>
          <p:nvPr>
            <p:ph type="title"/>
          </p:nvPr>
        </p:nvSpPr>
        <p:spPr/>
        <p:txBody>
          <a:bodyPr/>
          <a:lstStyle/>
          <a:p>
            <a:pPr>
              <a:defRPr/>
            </a:pPr>
            <a:r>
              <a:rPr lang="de-DE" dirty="0"/>
              <a:t>Handelsrechtliche Sichtweise vs. BMF-Schreiben</a:t>
            </a:r>
            <a:endParaRPr lang="de-DE" altLang="de-DE" dirty="0">
              <a:sym typeface="Arial Bold" charset="0"/>
            </a:endParaRPr>
          </a:p>
        </p:txBody>
      </p:sp>
      <p:sp>
        <p:nvSpPr>
          <p:cNvPr id="2" name="Textplatzhalter 1">
            <a:extLst>
              <a:ext uri="{FF2B5EF4-FFF2-40B4-BE49-F238E27FC236}">
                <a16:creationId xmlns:a16="http://schemas.microsoft.com/office/drawing/2014/main" id="{4654FE71-0C81-0197-2704-540DBC0EBBA4}"/>
              </a:ext>
            </a:extLst>
          </p:cNvPr>
          <p:cNvSpPr>
            <a:spLocks noGrp="1"/>
          </p:cNvSpPr>
          <p:nvPr>
            <p:ph type="body" sz="quarter" idx="13"/>
          </p:nvPr>
        </p:nvSpPr>
        <p:spPr>
          <a:xfrm>
            <a:off x="516000" y="1541482"/>
            <a:ext cx="10980600" cy="4695830"/>
          </a:xfrm>
        </p:spPr>
        <p:txBody>
          <a:bodyPr/>
          <a:lstStyle/>
          <a:p>
            <a:pPr>
              <a:lnSpc>
                <a:spcPct val="150000"/>
              </a:lnSpc>
              <a:defRPr/>
            </a:pPr>
            <a:r>
              <a:rPr kumimoji="0" lang="de-DE" sz="1800" i="0" u="none" strike="noStrike" kern="1200" cap="none" spc="0" normalizeH="0" baseline="0" noProof="0" dirty="0">
                <a:ln>
                  <a:noFill/>
                </a:ln>
                <a:solidFill>
                  <a:prstClr val="black"/>
                </a:solidFill>
                <a:effectLst/>
                <a:uLnTx/>
                <a:uFillTx/>
                <a:ea typeface="+mn-ea"/>
                <a:cs typeface="+mn-cs"/>
              </a:rPr>
              <a:t>Das BMF hat mit Datum vom </a:t>
            </a:r>
            <a:r>
              <a:rPr kumimoji="0" lang="de-DE" sz="1800" b="1" i="0" u="none" strike="noStrike" kern="1200" cap="none" spc="0" normalizeH="0" baseline="0" noProof="0" dirty="0">
                <a:ln>
                  <a:noFill/>
                </a:ln>
                <a:solidFill>
                  <a:prstClr val="black"/>
                </a:solidFill>
                <a:effectLst/>
                <a:uLnTx/>
                <a:uFillTx/>
                <a:ea typeface="+mn-ea"/>
                <a:cs typeface="+mn-cs"/>
              </a:rPr>
              <a:t>26.01.2026</a:t>
            </a:r>
            <a:r>
              <a:rPr kumimoji="0" lang="de-DE" sz="1800" i="0" u="none" strike="noStrike" kern="1200" cap="none" spc="0" normalizeH="0" baseline="0" noProof="0" dirty="0">
                <a:ln>
                  <a:noFill/>
                </a:ln>
                <a:solidFill>
                  <a:prstClr val="black"/>
                </a:solidFill>
                <a:effectLst/>
                <a:uLnTx/>
                <a:uFillTx/>
                <a:ea typeface="+mn-ea"/>
                <a:cs typeface="+mn-cs"/>
              </a:rPr>
              <a:t> </a:t>
            </a:r>
            <a:r>
              <a:rPr kumimoji="0" lang="de-DE" sz="1800" b="1" i="0" u="none" strike="noStrike" kern="1200" cap="none" spc="0" normalizeH="0" baseline="0" noProof="0" dirty="0">
                <a:ln>
                  <a:noFill/>
                </a:ln>
                <a:solidFill>
                  <a:prstClr val="black"/>
                </a:solidFill>
                <a:effectLst/>
                <a:uLnTx/>
                <a:uFillTx/>
                <a:ea typeface="+mn-ea"/>
                <a:cs typeface="+mn-cs"/>
              </a:rPr>
              <a:t>ein aktualisiertes Schreiben zur Abgrenzung von Erhaltungsaufwendungen, Anschaffungskosten, Herstellungskosten und anschaffungsnahen Herstellungskosten im Sinne des § 6 Abs. 1 Nr. 1a EStG </a:t>
            </a:r>
            <a:r>
              <a:rPr kumimoji="0" lang="de-DE" sz="1800" i="0" u="none" strike="noStrike" kern="1200" cap="none" spc="0" normalizeH="0" baseline="0" noProof="0" dirty="0">
                <a:ln>
                  <a:noFill/>
                </a:ln>
                <a:solidFill>
                  <a:prstClr val="black"/>
                </a:solidFill>
                <a:effectLst/>
                <a:uLnTx/>
                <a:uFillTx/>
                <a:ea typeface="+mn-ea"/>
                <a:cs typeface="+mn-cs"/>
              </a:rPr>
              <a:t>bei der Instandsetzung und Modernisierung von Gebäuden veröffentlicht.</a:t>
            </a:r>
            <a:endParaRPr lang="de-DE" sz="1800" dirty="0"/>
          </a:p>
          <a:p>
            <a:pPr marL="558672" lvl="1" indent="-330501">
              <a:lnSpc>
                <a:spcPct val="150000"/>
              </a:lnSpc>
            </a:pPr>
            <a:r>
              <a:rPr lang="de-DE" sz="1800" dirty="0"/>
              <a:t>Das BMF-Schreiben ermöglicht ausdrücklich eine </a:t>
            </a:r>
            <a:r>
              <a:rPr lang="de-DE" sz="1800" b="1" dirty="0"/>
              <a:t>Abweichung von Handels- und Steuerbilanz </a:t>
            </a:r>
            <a:r>
              <a:rPr lang="de-DE" sz="1800" dirty="0"/>
              <a:t>im Rahmen der Beurteilung einer Standardanhebung („Eine ggf. hiervon […] abweichende Beurteilung in der Handelsbilanz (z. B. auch bei Maßnahmen der energetischen Sanierung) ist unerheblich“ (Rn. 19).</a:t>
            </a:r>
          </a:p>
          <a:p>
            <a:pPr marL="558672" lvl="1" indent="-330501">
              <a:lnSpc>
                <a:spcPct val="150000"/>
              </a:lnSpc>
            </a:pPr>
            <a:r>
              <a:rPr lang="de-DE" sz="1800" dirty="0"/>
              <a:t>Das BMF-Schreiben stellt klar, dass eine deutliche Erhöhung des Gebrauchswerts eines Gebäudes </a:t>
            </a:r>
            <a:r>
              <a:rPr lang="de-DE" sz="1800" b="1" dirty="0"/>
              <a:t>nicht</a:t>
            </a:r>
            <a:r>
              <a:rPr lang="de-DE" sz="1800" dirty="0"/>
              <a:t> schon allein deshalb vorliegt, weil Instandsetzungs- oder Modernisierungsmaßnahmen zu einer (deutlichen) </a:t>
            </a:r>
            <a:r>
              <a:rPr lang="de-DE" sz="1800" b="1" dirty="0"/>
              <a:t>Minderung des Endenergiebedarfs oder -verbrauchs </a:t>
            </a:r>
            <a:r>
              <a:rPr lang="de-DE" sz="1800" dirty="0"/>
              <a:t>führen (Rn. 46)</a:t>
            </a:r>
            <a:br>
              <a:rPr lang="de-DE" sz="1800" b="1" dirty="0"/>
            </a:br>
            <a:endParaRPr lang="de-DE" sz="1800" b="1" dirty="0"/>
          </a:p>
        </p:txBody>
      </p:sp>
      <p:sp>
        <p:nvSpPr>
          <p:cNvPr id="8" name="Foliennummernplatzhalter 1">
            <a:extLst>
              <a:ext uri="{FF2B5EF4-FFF2-40B4-BE49-F238E27FC236}">
                <a16:creationId xmlns:a16="http://schemas.microsoft.com/office/drawing/2014/main" id="{58178F26-48FA-9A0A-0521-309B4AEAB517}"/>
              </a:ext>
            </a:extLst>
          </p:cNvPr>
          <p:cNvSpPr>
            <a:spLocks noGrp="1"/>
          </p:cNvSpPr>
          <p:nvPr>
            <p:ph type="sldNum" sz="quarter" idx="12"/>
          </p:nvPr>
        </p:nvSpPr>
        <p:spPr bwMode="auto">
          <a:xfrm>
            <a:off x="11136000" y="6314303"/>
            <a:ext cx="539450" cy="360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Heiti SC Light"/>
                <a:cs typeface="Heiti SC Light"/>
              </a:defRPr>
            </a:lvl1pPr>
            <a:lvl2pPr marL="742950" indent="-285750">
              <a:defRPr>
                <a:solidFill>
                  <a:schemeClr val="tx1"/>
                </a:solidFill>
                <a:latin typeface="Arial" panose="020B0604020202020204" pitchFamily="34" charset="0"/>
                <a:ea typeface="Heiti SC Light"/>
                <a:cs typeface="Heiti SC Light"/>
              </a:defRPr>
            </a:lvl2pPr>
            <a:lvl3pPr marL="1143000" indent="-228600">
              <a:defRPr>
                <a:solidFill>
                  <a:schemeClr val="tx1"/>
                </a:solidFill>
                <a:latin typeface="Arial" panose="020B0604020202020204" pitchFamily="34" charset="0"/>
                <a:ea typeface="Heiti SC Light"/>
                <a:cs typeface="Heiti SC Light"/>
              </a:defRPr>
            </a:lvl3pPr>
            <a:lvl4pPr marL="1600200" indent="-228600">
              <a:defRPr>
                <a:solidFill>
                  <a:schemeClr val="tx1"/>
                </a:solidFill>
                <a:latin typeface="Arial" panose="020B0604020202020204" pitchFamily="34" charset="0"/>
                <a:ea typeface="Heiti SC Light"/>
                <a:cs typeface="Heiti SC Light"/>
              </a:defRPr>
            </a:lvl4pPr>
            <a:lvl5pPr marL="2057400" indent="-228600">
              <a:defRPr>
                <a:solidFill>
                  <a:schemeClr val="tx1"/>
                </a:solidFill>
                <a:latin typeface="Arial" panose="020B0604020202020204" pitchFamily="34" charset="0"/>
                <a:ea typeface="Heiti SC Light"/>
                <a:cs typeface="Heiti SC Light"/>
              </a:defRPr>
            </a:lvl5pPr>
            <a:lvl6pPr marL="25146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6pPr>
            <a:lvl7pPr marL="29718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7pPr>
            <a:lvl8pPr marL="34290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8pPr>
            <a:lvl9pPr marL="38862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B999D42-D691-4D9A-B55C-EAAFEFB015DE}" type="slidenum">
              <a:rPr kumimoji="0" lang="en-US" altLang="de-DE" sz="800" b="0" i="0" u="none" strike="noStrike" kern="1200" cap="none" spc="0" normalizeH="0" baseline="0" noProof="0" smtClean="0">
                <a:ln>
                  <a:noFill/>
                </a:ln>
                <a:solidFill>
                  <a:prstClr val="black"/>
                </a:solidFill>
                <a:effectLst/>
                <a:uLnTx/>
                <a:uFillTx/>
                <a:latin typeface="Open Sans"/>
                <a:ea typeface="Heiti SC Light"/>
                <a:sym typeface="Gill Sans" charset="0"/>
              </a:rPr>
              <a:pPr marL="0" marR="0" lvl="0" indent="0" algn="l" defTabSz="914400" rtl="0" eaLnBrk="1" fontAlgn="base" latinLnBrk="0" hangingPunct="1">
                <a:lnSpc>
                  <a:spcPct val="100000"/>
                </a:lnSpc>
                <a:spcBef>
                  <a:spcPct val="0"/>
                </a:spcBef>
                <a:spcAft>
                  <a:spcPct val="0"/>
                </a:spcAft>
                <a:buClrTx/>
                <a:buSzTx/>
                <a:buFontTx/>
                <a:buNone/>
                <a:tabLst/>
                <a:defRPr/>
              </a:pPr>
              <a:t>6</a:t>
            </a:fld>
            <a:endParaRPr kumimoji="0" lang="en-US" altLang="de-DE" sz="800" b="0" i="0" u="none" strike="noStrike" kern="1200" cap="none" spc="0" normalizeH="0" baseline="0" noProof="0" dirty="0">
              <a:ln>
                <a:noFill/>
              </a:ln>
              <a:solidFill>
                <a:prstClr val="black"/>
              </a:solidFill>
              <a:effectLst/>
              <a:uLnTx/>
              <a:uFillTx/>
              <a:latin typeface="Open Sans"/>
              <a:ea typeface="Heiti SC Light"/>
              <a:sym typeface="Gill Sans" charset="0"/>
            </a:endParaRPr>
          </a:p>
        </p:txBody>
      </p:sp>
    </p:spTree>
    <p:extLst>
      <p:ext uri="{BB962C8B-B14F-4D97-AF65-F5344CB8AC3E}">
        <p14:creationId xmlns:p14="http://schemas.microsoft.com/office/powerpoint/2010/main" val="1047400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70367-02A9-1AE1-F080-A8B11BB3B9D8}"/>
            </a:ext>
          </a:extLst>
        </p:cNvPr>
        <p:cNvGrpSpPr/>
        <p:nvPr/>
      </p:nvGrpSpPr>
      <p:grpSpPr>
        <a:xfrm>
          <a:off x="0" y="0"/>
          <a:ext cx="0" cy="0"/>
          <a:chOff x="0" y="0"/>
          <a:chExt cx="0" cy="0"/>
        </a:xfrm>
      </p:grpSpPr>
      <p:sp>
        <p:nvSpPr>
          <p:cNvPr id="11267" name="Rectangle 5">
            <a:extLst>
              <a:ext uri="{FF2B5EF4-FFF2-40B4-BE49-F238E27FC236}">
                <a16:creationId xmlns:a16="http://schemas.microsoft.com/office/drawing/2014/main" id="{E31D662F-CF71-341A-31DC-1D5B1C526B6F}"/>
              </a:ext>
            </a:extLst>
          </p:cNvPr>
          <p:cNvSpPr>
            <a:spLocks noGrp="1" noChangeArrowheads="1"/>
          </p:cNvSpPr>
          <p:nvPr>
            <p:ph type="title"/>
          </p:nvPr>
        </p:nvSpPr>
        <p:spPr/>
        <p:txBody>
          <a:bodyPr/>
          <a:lstStyle/>
          <a:p>
            <a:pPr>
              <a:defRPr/>
            </a:pPr>
            <a:r>
              <a:rPr lang="de-DE" dirty="0"/>
              <a:t>Handelsrechtliche Sichtweise vs. BMF-Schreiben</a:t>
            </a:r>
            <a:endParaRPr lang="de-DE" altLang="de-DE" dirty="0">
              <a:sym typeface="Arial Bold" charset="0"/>
            </a:endParaRPr>
          </a:p>
        </p:txBody>
      </p:sp>
      <p:sp>
        <p:nvSpPr>
          <p:cNvPr id="2" name="Textplatzhalter 1">
            <a:extLst>
              <a:ext uri="{FF2B5EF4-FFF2-40B4-BE49-F238E27FC236}">
                <a16:creationId xmlns:a16="http://schemas.microsoft.com/office/drawing/2014/main" id="{04544D85-C78A-AAF0-1F23-B9924234F99E}"/>
              </a:ext>
            </a:extLst>
          </p:cNvPr>
          <p:cNvSpPr>
            <a:spLocks noGrp="1"/>
          </p:cNvSpPr>
          <p:nvPr>
            <p:ph type="body" sz="quarter" idx="13"/>
          </p:nvPr>
        </p:nvSpPr>
        <p:spPr>
          <a:xfrm>
            <a:off x="516000" y="1484784"/>
            <a:ext cx="10044496" cy="4608512"/>
          </a:xfrm>
        </p:spPr>
        <p:txBody>
          <a:bodyPr/>
          <a:lstStyle/>
          <a:p>
            <a:pPr>
              <a:lnSpc>
                <a:spcPct val="150000"/>
              </a:lnSpc>
              <a:buNone/>
              <a:defRPr/>
            </a:pPr>
            <a:r>
              <a:rPr kumimoji="0" lang="de-DE" sz="2000" i="0" u="none" strike="noStrike" kern="1200" cap="none" spc="0" normalizeH="0" baseline="0" noProof="0" dirty="0">
                <a:ln>
                  <a:noFill/>
                </a:ln>
                <a:solidFill>
                  <a:prstClr val="black"/>
                </a:solidFill>
                <a:effectLst/>
                <a:uLnTx/>
                <a:uFillTx/>
                <a:ea typeface="+mn-ea"/>
                <a:cs typeface="+mn-cs"/>
              </a:rPr>
              <a:t>Mit diesen zwei Klarstellungen grenzt sich das </a:t>
            </a:r>
            <a:r>
              <a:rPr kumimoji="0" lang="de-DE" sz="2000" b="1" i="0" u="none" strike="noStrike" kern="1200" cap="none" spc="0" normalizeH="0" baseline="0" noProof="0" dirty="0">
                <a:ln>
                  <a:noFill/>
                </a:ln>
                <a:solidFill>
                  <a:prstClr val="black"/>
                </a:solidFill>
                <a:effectLst/>
                <a:uLnTx/>
                <a:uFillTx/>
                <a:ea typeface="+mn-ea"/>
                <a:cs typeface="+mn-cs"/>
              </a:rPr>
              <a:t>BMF-Schreiben</a:t>
            </a:r>
            <a:r>
              <a:rPr kumimoji="0" lang="de-DE" sz="2000" i="0" u="none" strike="noStrike" kern="1200" cap="none" spc="0" normalizeH="0" baseline="0" noProof="0" dirty="0">
                <a:ln>
                  <a:noFill/>
                </a:ln>
                <a:solidFill>
                  <a:prstClr val="black"/>
                </a:solidFill>
                <a:effectLst/>
                <a:uLnTx/>
                <a:uFillTx/>
                <a:ea typeface="+mn-ea"/>
                <a:cs typeface="+mn-cs"/>
              </a:rPr>
              <a:t> ausdrücklich vom </a:t>
            </a:r>
            <a:r>
              <a:rPr kumimoji="0" lang="de-DE" sz="2000" b="1" i="0" u="none" strike="noStrike" kern="1200" cap="none" spc="0" normalizeH="0" baseline="0" noProof="0" dirty="0">
                <a:ln>
                  <a:noFill/>
                </a:ln>
                <a:solidFill>
                  <a:prstClr val="black"/>
                </a:solidFill>
                <a:effectLst/>
                <a:uLnTx/>
                <a:uFillTx/>
                <a:ea typeface="+mn-ea"/>
                <a:cs typeface="+mn-cs"/>
              </a:rPr>
              <a:t>IDW RS IFA 1 n.F.</a:t>
            </a:r>
            <a:r>
              <a:rPr kumimoji="0" lang="de-DE" sz="2000" i="0" u="none" strike="noStrike" kern="1200" cap="none" spc="0" normalizeH="0" baseline="0" noProof="0" dirty="0">
                <a:ln>
                  <a:noFill/>
                </a:ln>
                <a:solidFill>
                  <a:prstClr val="black"/>
                </a:solidFill>
                <a:effectLst/>
                <a:uLnTx/>
                <a:uFillTx/>
                <a:ea typeface="+mn-ea"/>
                <a:cs typeface="+mn-cs"/>
              </a:rPr>
              <a:t> ab und eröffnet Steuerpflichtigen die </a:t>
            </a:r>
            <a:r>
              <a:rPr kumimoji="0" lang="de-DE" sz="2000" b="1" i="0" u="none" strike="noStrike" kern="1200" cap="none" spc="0" normalizeH="0" baseline="0" noProof="0" dirty="0">
                <a:ln>
                  <a:noFill/>
                </a:ln>
                <a:solidFill>
                  <a:prstClr val="black"/>
                </a:solidFill>
                <a:effectLst/>
                <a:uLnTx/>
                <a:uFillTx/>
                <a:ea typeface="+mn-ea"/>
                <a:cs typeface="+mn-cs"/>
              </a:rPr>
              <a:t>Möglichkeit einer abweichenden Einschätzung in Handels- und Steuerbilanz</a:t>
            </a:r>
            <a:r>
              <a:rPr kumimoji="0" lang="de-DE" sz="2000" i="0" u="none" strike="noStrike" kern="1200" cap="none" spc="0" normalizeH="0" baseline="0" noProof="0" dirty="0">
                <a:ln>
                  <a:noFill/>
                </a:ln>
                <a:solidFill>
                  <a:prstClr val="black"/>
                </a:solidFill>
                <a:effectLst/>
                <a:uLnTx/>
                <a:uFillTx/>
                <a:ea typeface="+mn-ea"/>
                <a:cs typeface="+mn-cs"/>
              </a:rPr>
              <a:t>. </a:t>
            </a:r>
          </a:p>
          <a:p>
            <a:pPr marL="285750" indent="-285750">
              <a:lnSpc>
                <a:spcPct val="150000"/>
              </a:lnSpc>
              <a:buFont typeface="Wingdings" panose="05000000000000000000" pitchFamily="2" charset="2"/>
              <a:buChar char="§"/>
              <a:defRPr/>
            </a:pPr>
            <a:r>
              <a:rPr lang="de-DE" sz="2000" dirty="0"/>
              <a:t>Die Verlautbarungen des IDW entfalten zwar keine direkte Bindungswirkung für Gerichte oder Bilanzierende. </a:t>
            </a:r>
          </a:p>
          <a:p>
            <a:pPr marL="285750" indent="-285750">
              <a:lnSpc>
                <a:spcPct val="150000"/>
              </a:lnSpc>
              <a:buFont typeface="Wingdings" panose="05000000000000000000" pitchFamily="2" charset="2"/>
              <a:buChar char="§"/>
              <a:defRPr/>
            </a:pPr>
            <a:r>
              <a:rPr lang="de-DE" sz="2000" dirty="0"/>
              <a:t>Nichtsdestotrotz ist das IDW in Deutschland als maßgeblicher privatrechtlicher Standardsetter anerkannt und die IDW-Stellungnahmen zur Rechnungslegung (IDW RS) gelten insbesondere für Einzelabschlüsse nach HGB als fachlich anerkannte Auslegungshilfe (sog. nicht-kodifizierte Grundsätze ordnungsmäßiger Buchführung).</a:t>
            </a:r>
            <a:br>
              <a:rPr lang="de-DE" sz="2000" b="1" dirty="0"/>
            </a:br>
            <a:endParaRPr lang="de-DE" sz="2000" b="1" dirty="0"/>
          </a:p>
        </p:txBody>
      </p:sp>
      <p:sp>
        <p:nvSpPr>
          <p:cNvPr id="8" name="Foliennummernplatzhalter 1">
            <a:extLst>
              <a:ext uri="{FF2B5EF4-FFF2-40B4-BE49-F238E27FC236}">
                <a16:creationId xmlns:a16="http://schemas.microsoft.com/office/drawing/2014/main" id="{CCDA3B18-EB7A-754E-BA8A-9A3D7E45FC92}"/>
              </a:ext>
            </a:extLst>
          </p:cNvPr>
          <p:cNvSpPr>
            <a:spLocks noGrp="1"/>
          </p:cNvSpPr>
          <p:nvPr>
            <p:ph type="sldNum" sz="quarter" idx="12"/>
          </p:nvPr>
        </p:nvSpPr>
        <p:spPr bwMode="auto">
          <a:xfrm>
            <a:off x="11136000" y="6314303"/>
            <a:ext cx="539450" cy="360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Heiti SC Light"/>
                <a:cs typeface="Heiti SC Light"/>
              </a:defRPr>
            </a:lvl1pPr>
            <a:lvl2pPr marL="742950" indent="-285750">
              <a:defRPr>
                <a:solidFill>
                  <a:schemeClr val="tx1"/>
                </a:solidFill>
                <a:latin typeface="Arial" panose="020B0604020202020204" pitchFamily="34" charset="0"/>
                <a:ea typeface="Heiti SC Light"/>
                <a:cs typeface="Heiti SC Light"/>
              </a:defRPr>
            </a:lvl2pPr>
            <a:lvl3pPr marL="1143000" indent="-228600">
              <a:defRPr>
                <a:solidFill>
                  <a:schemeClr val="tx1"/>
                </a:solidFill>
                <a:latin typeface="Arial" panose="020B0604020202020204" pitchFamily="34" charset="0"/>
                <a:ea typeface="Heiti SC Light"/>
                <a:cs typeface="Heiti SC Light"/>
              </a:defRPr>
            </a:lvl3pPr>
            <a:lvl4pPr marL="1600200" indent="-228600">
              <a:defRPr>
                <a:solidFill>
                  <a:schemeClr val="tx1"/>
                </a:solidFill>
                <a:latin typeface="Arial" panose="020B0604020202020204" pitchFamily="34" charset="0"/>
                <a:ea typeface="Heiti SC Light"/>
                <a:cs typeface="Heiti SC Light"/>
              </a:defRPr>
            </a:lvl4pPr>
            <a:lvl5pPr marL="2057400" indent="-228600">
              <a:defRPr>
                <a:solidFill>
                  <a:schemeClr val="tx1"/>
                </a:solidFill>
                <a:latin typeface="Arial" panose="020B0604020202020204" pitchFamily="34" charset="0"/>
                <a:ea typeface="Heiti SC Light"/>
                <a:cs typeface="Heiti SC Light"/>
              </a:defRPr>
            </a:lvl5pPr>
            <a:lvl6pPr marL="25146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6pPr>
            <a:lvl7pPr marL="29718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7pPr>
            <a:lvl8pPr marL="34290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8pPr>
            <a:lvl9pPr marL="38862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B999D42-D691-4D9A-B55C-EAAFEFB015DE}" type="slidenum">
              <a:rPr kumimoji="0" lang="en-US" altLang="de-DE" sz="800" b="0" i="0" u="none" strike="noStrike" kern="1200" cap="none" spc="0" normalizeH="0" baseline="0" noProof="0" smtClean="0">
                <a:ln>
                  <a:noFill/>
                </a:ln>
                <a:solidFill>
                  <a:prstClr val="black"/>
                </a:solidFill>
                <a:effectLst/>
                <a:uLnTx/>
                <a:uFillTx/>
                <a:latin typeface="Open Sans"/>
                <a:ea typeface="Heiti SC Light"/>
                <a:sym typeface="Gill Sans" charset="0"/>
              </a:rPr>
              <a:pPr marL="0" marR="0" lvl="0" indent="0" algn="l" defTabSz="914400" rtl="0" eaLnBrk="1" fontAlgn="base" latinLnBrk="0" hangingPunct="1">
                <a:lnSpc>
                  <a:spcPct val="100000"/>
                </a:lnSpc>
                <a:spcBef>
                  <a:spcPct val="0"/>
                </a:spcBef>
                <a:spcAft>
                  <a:spcPct val="0"/>
                </a:spcAft>
                <a:buClrTx/>
                <a:buSzTx/>
                <a:buFontTx/>
                <a:buNone/>
                <a:tabLst/>
                <a:defRPr/>
              </a:pPr>
              <a:t>7</a:t>
            </a:fld>
            <a:endParaRPr kumimoji="0" lang="en-US" altLang="de-DE" sz="800" b="0" i="0" u="none" strike="noStrike" kern="1200" cap="none" spc="0" normalizeH="0" baseline="0" noProof="0" dirty="0">
              <a:ln>
                <a:noFill/>
              </a:ln>
              <a:solidFill>
                <a:prstClr val="black"/>
              </a:solidFill>
              <a:effectLst/>
              <a:uLnTx/>
              <a:uFillTx/>
              <a:latin typeface="Open Sans"/>
              <a:ea typeface="Heiti SC Light"/>
              <a:sym typeface="Gill Sans" charset="0"/>
            </a:endParaRPr>
          </a:p>
        </p:txBody>
      </p:sp>
    </p:spTree>
    <p:extLst>
      <p:ext uri="{BB962C8B-B14F-4D97-AF65-F5344CB8AC3E}">
        <p14:creationId xmlns:p14="http://schemas.microsoft.com/office/powerpoint/2010/main" val="581003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E08BA-9F4C-609A-C285-898A9E06165A}"/>
            </a:ext>
          </a:extLst>
        </p:cNvPr>
        <p:cNvGrpSpPr/>
        <p:nvPr/>
      </p:nvGrpSpPr>
      <p:grpSpPr>
        <a:xfrm>
          <a:off x="0" y="0"/>
          <a:ext cx="0" cy="0"/>
          <a:chOff x="0" y="0"/>
          <a:chExt cx="0" cy="0"/>
        </a:xfrm>
      </p:grpSpPr>
      <p:sp>
        <p:nvSpPr>
          <p:cNvPr id="11267" name="Rectangle 5">
            <a:extLst>
              <a:ext uri="{FF2B5EF4-FFF2-40B4-BE49-F238E27FC236}">
                <a16:creationId xmlns:a16="http://schemas.microsoft.com/office/drawing/2014/main" id="{AE10B3E6-47ED-5075-D1CB-F1D00F006554}"/>
              </a:ext>
            </a:extLst>
          </p:cNvPr>
          <p:cNvSpPr>
            <a:spLocks noGrp="1" noChangeArrowheads="1"/>
          </p:cNvSpPr>
          <p:nvPr>
            <p:ph type="title"/>
          </p:nvPr>
        </p:nvSpPr>
        <p:spPr/>
        <p:txBody>
          <a:bodyPr/>
          <a:lstStyle/>
          <a:p>
            <a:pPr>
              <a:defRPr/>
            </a:pPr>
            <a:r>
              <a:rPr lang="de-DE" dirty="0"/>
              <a:t>Handelsrechtliche Sichtweise vs. BMF-Schreiben</a:t>
            </a:r>
            <a:endParaRPr lang="de-DE" altLang="de-DE" dirty="0">
              <a:sym typeface="Arial Bold" charset="0"/>
            </a:endParaRPr>
          </a:p>
        </p:txBody>
      </p:sp>
      <p:sp>
        <p:nvSpPr>
          <p:cNvPr id="2" name="Textplatzhalter 1">
            <a:extLst>
              <a:ext uri="{FF2B5EF4-FFF2-40B4-BE49-F238E27FC236}">
                <a16:creationId xmlns:a16="http://schemas.microsoft.com/office/drawing/2014/main" id="{3E1FC324-B649-D58F-27DE-0346CBC0F08E}"/>
              </a:ext>
            </a:extLst>
          </p:cNvPr>
          <p:cNvSpPr>
            <a:spLocks noGrp="1"/>
          </p:cNvSpPr>
          <p:nvPr>
            <p:ph type="body" sz="quarter" idx="13"/>
          </p:nvPr>
        </p:nvSpPr>
        <p:spPr>
          <a:xfrm>
            <a:off x="529419" y="1693153"/>
            <a:ext cx="10476544" cy="4196997"/>
          </a:xfrm>
        </p:spPr>
        <p:txBody>
          <a:bodyPr/>
          <a:lstStyle/>
          <a:p>
            <a:pPr marL="285750" indent="-285750">
              <a:lnSpc>
                <a:spcPct val="150000"/>
              </a:lnSpc>
              <a:buFont typeface="Wingdings" panose="05000000000000000000" pitchFamily="2" charset="2"/>
              <a:buChar char="§"/>
              <a:defRPr/>
            </a:pPr>
            <a:r>
              <a:rPr kumimoji="0" lang="de-DE" sz="2000" b="1" i="0" u="none" strike="noStrike" kern="1200" cap="none" spc="0" normalizeH="0" baseline="0" noProof="0" dirty="0">
                <a:ln>
                  <a:noFill/>
                </a:ln>
                <a:solidFill>
                  <a:prstClr val="black"/>
                </a:solidFill>
                <a:effectLst/>
                <a:uLnTx/>
                <a:uFillTx/>
                <a:ea typeface="+mn-ea"/>
                <a:cs typeface="+mn-cs"/>
              </a:rPr>
              <a:t>Folgende wesentliche Abweichungen ergeben sich zwischen IDW RS IFA 1 n.F. und dem BMF- Schreiben vom 26. Januar 2026:</a:t>
            </a:r>
          </a:p>
          <a:p>
            <a:pPr marL="647700" lvl="1" indent="-285750">
              <a:lnSpc>
                <a:spcPct val="150000"/>
              </a:lnSpc>
              <a:buFont typeface="Wingdings" panose="05000000000000000000" pitchFamily="2" charset="2"/>
              <a:buChar char="§"/>
              <a:defRPr/>
            </a:pPr>
            <a:r>
              <a:rPr kumimoji="0" lang="de-DE" sz="2000" i="0" u="none" strike="noStrike" kern="1200" cap="none" spc="0" normalizeH="0" baseline="0" noProof="0" dirty="0">
                <a:ln>
                  <a:noFill/>
                </a:ln>
                <a:solidFill>
                  <a:prstClr val="black"/>
                </a:solidFill>
                <a:effectLst/>
                <a:uLnTx/>
                <a:uFillTx/>
                <a:ea typeface="+mn-ea"/>
                <a:cs typeface="+mn-cs"/>
              </a:rPr>
              <a:t>Eine infolge einer baulichen Maßnahme erreichte Minderung des Endenergiebedarfs oder -verbrauchs um mindestens 30 % ist steuerlich </a:t>
            </a:r>
            <a:r>
              <a:rPr kumimoji="0" lang="de-DE" sz="2000" b="1" i="0" u="none" strike="noStrike" kern="1200" cap="none" spc="0" normalizeH="0" baseline="0" noProof="0" dirty="0">
                <a:ln>
                  <a:noFill/>
                </a:ln>
                <a:solidFill>
                  <a:prstClr val="black"/>
                </a:solidFill>
                <a:effectLst/>
                <a:uLnTx/>
                <a:uFillTx/>
                <a:ea typeface="+mn-ea"/>
                <a:cs typeface="+mn-cs"/>
              </a:rPr>
              <a:t>nicht</a:t>
            </a:r>
            <a:r>
              <a:rPr kumimoji="0" lang="de-DE" sz="2000" i="0" u="none" strike="noStrike" kern="1200" cap="none" spc="0" normalizeH="0" baseline="0" noProof="0" dirty="0">
                <a:ln>
                  <a:noFill/>
                </a:ln>
                <a:solidFill>
                  <a:prstClr val="black"/>
                </a:solidFill>
                <a:effectLst/>
                <a:uLnTx/>
                <a:uFillTx/>
                <a:ea typeface="+mn-ea"/>
                <a:cs typeface="+mn-cs"/>
              </a:rPr>
              <a:t> einer Standardanhebung gleichwertig und führt insofern nicht zur Aktivierung in der Steuerbilanz.</a:t>
            </a:r>
          </a:p>
          <a:p>
            <a:pPr marL="647700" lvl="1" indent="-285750">
              <a:lnSpc>
                <a:spcPct val="150000"/>
              </a:lnSpc>
              <a:buFont typeface="Wingdings" panose="05000000000000000000" pitchFamily="2" charset="2"/>
              <a:buChar char="§"/>
              <a:defRPr/>
            </a:pPr>
            <a:r>
              <a:rPr kumimoji="0" lang="de-DE" sz="2000" i="0" u="none" strike="noStrike" kern="1200" cap="none" spc="0" normalizeH="0" baseline="0" noProof="0" dirty="0">
                <a:ln>
                  <a:noFill/>
                </a:ln>
                <a:solidFill>
                  <a:prstClr val="black"/>
                </a:solidFill>
                <a:effectLst/>
                <a:uLnTx/>
                <a:uFillTx/>
                <a:ea typeface="+mn-ea"/>
                <a:cs typeface="+mn-cs"/>
              </a:rPr>
              <a:t>Die </a:t>
            </a:r>
            <a:r>
              <a:rPr kumimoji="0" lang="de-DE" sz="2000" b="1" i="0" u="none" strike="noStrike" kern="1200" cap="none" spc="0" normalizeH="0" baseline="0" noProof="0" dirty="0">
                <a:ln>
                  <a:noFill/>
                </a:ln>
                <a:solidFill>
                  <a:prstClr val="black"/>
                </a:solidFill>
                <a:effectLst/>
                <a:uLnTx/>
                <a:uFillTx/>
                <a:ea typeface="+mn-ea"/>
                <a:cs typeface="+mn-cs"/>
              </a:rPr>
              <a:t>Wärmedämmung ist steuerlich kein zentrales Ausstattungsmerkmal</a:t>
            </a:r>
            <a:r>
              <a:rPr kumimoji="0" lang="de-DE" sz="2000" i="0" u="none" strike="noStrike" kern="1200" cap="none" spc="0" normalizeH="0" baseline="0" noProof="0" dirty="0">
                <a:ln>
                  <a:noFill/>
                </a:ln>
                <a:solidFill>
                  <a:prstClr val="black"/>
                </a:solidFill>
                <a:effectLst/>
                <a:uLnTx/>
                <a:uFillTx/>
                <a:ea typeface="+mn-ea"/>
                <a:cs typeface="+mn-cs"/>
              </a:rPr>
              <a:t>.</a:t>
            </a:r>
          </a:p>
          <a:p>
            <a:pPr marL="647700" lvl="1" indent="-285750">
              <a:lnSpc>
                <a:spcPct val="150000"/>
              </a:lnSpc>
              <a:buFont typeface="Wingdings" panose="05000000000000000000" pitchFamily="2" charset="2"/>
              <a:buChar char="§"/>
              <a:defRPr/>
            </a:pPr>
            <a:r>
              <a:rPr kumimoji="0" lang="de-DE" sz="2000" i="0" u="none" strike="noStrike" kern="1200" cap="none" spc="0" normalizeH="0" baseline="0" noProof="0" dirty="0">
                <a:ln>
                  <a:noFill/>
                </a:ln>
                <a:solidFill>
                  <a:prstClr val="black"/>
                </a:solidFill>
                <a:effectLst/>
                <a:uLnTx/>
                <a:uFillTx/>
                <a:ea typeface="+mn-ea"/>
                <a:cs typeface="+mn-cs"/>
              </a:rPr>
              <a:t>Zusammenhängende Baumaßnahmen werden steuerlich nur im Zeitraum von 3 Jahren betrachtet.</a:t>
            </a:r>
            <a:br>
              <a:rPr lang="de-DE" sz="2000" b="1" dirty="0"/>
            </a:br>
            <a:endParaRPr lang="de-DE" sz="2000" b="1" dirty="0"/>
          </a:p>
        </p:txBody>
      </p:sp>
      <p:sp>
        <p:nvSpPr>
          <p:cNvPr id="8" name="Foliennummernplatzhalter 1">
            <a:extLst>
              <a:ext uri="{FF2B5EF4-FFF2-40B4-BE49-F238E27FC236}">
                <a16:creationId xmlns:a16="http://schemas.microsoft.com/office/drawing/2014/main" id="{D97CE32F-A7A0-894B-AE97-A5DF65CA9199}"/>
              </a:ext>
            </a:extLst>
          </p:cNvPr>
          <p:cNvSpPr>
            <a:spLocks noGrp="1"/>
          </p:cNvSpPr>
          <p:nvPr>
            <p:ph type="sldNum" sz="quarter" idx="12"/>
          </p:nvPr>
        </p:nvSpPr>
        <p:spPr bwMode="auto">
          <a:xfrm>
            <a:off x="11136000" y="6314303"/>
            <a:ext cx="539450" cy="360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Heiti SC Light"/>
                <a:cs typeface="Heiti SC Light"/>
              </a:defRPr>
            </a:lvl1pPr>
            <a:lvl2pPr marL="742950" indent="-285750">
              <a:defRPr>
                <a:solidFill>
                  <a:schemeClr val="tx1"/>
                </a:solidFill>
                <a:latin typeface="Arial" panose="020B0604020202020204" pitchFamily="34" charset="0"/>
                <a:ea typeface="Heiti SC Light"/>
                <a:cs typeface="Heiti SC Light"/>
              </a:defRPr>
            </a:lvl2pPr>
            <a:lvl3pPr marL="1143000" indent="-228600">
              <a:defRPr>
                <a:solidFill>
                  <a:schemeClr val="tx1"/>
                </a:solidFill>
                <a:latin typeface="Arial" panose="020B0604020202020204" pitchFamily="34" charset="0"/>
                <a:ea typeface="Heiti SC Light"/>
                <a:cs typeface="Heiti SC Light"/>
              </a:defRPr>
            </a:lvl3pPr>
            <a:lvl4pPr marL="1600200" indent="-228600">
              <a:defRPr>
                <a:solidFill>
                  <a:schemeClr val="tx1"/>
                </a:solidFill>
                <a:latin typeface="Arial" panose="020B0604020202020204" pitchFamily="34" charset="0"/>
                <a:ea typeface="Heiti SC Light"/>
                <a:cs typeface="Heiti SC Light"/>
              </a:defRPr>
            </a:lvl4pPr>
            <a:lvl5pPr marL="2057400" indent="-228600">
              <a:defRPr>
                <a:solidFill>
                  <a:schemeClr val="tx1"/>
                </a:solidFill>
                <a:latin typeface="Arial" panose="020B0604020202020204" pitchFamily="34" charset="0"/>
                <a:ea typeface="Heiti SC Light"/>
                <a:cs typeface="Heiti SC Light"/>
              </a:defRPr>
            </a:lvl5pPr>
            <a:lvl6pPr marL="25146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6pPr>
            <a:lvl7pPr marL="29718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7pPr>
            <a:lvl8pPr marL="34290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8pPr>
            <a:lvl9pPr marL="38862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B999D42-D691-4D9A-B55C-EAAFEFB015DE}" type="slidenum">
              <a:rPr kumimoji="0" lang="en-US" altLang="de-DE" sz="800" b="0" i="0" u="none" strike="noStrike" kern="1200" cap="none" spc="0" normalizeH="0" baseline="0" noProof="0" smtClean="0">
                <a:ln>
                  <a:noFill/>
                </a:ln>
                <a:solidFill>
                  <a:prstClr val="black"/>
                </a:solidFill>
                <a:effectLst/>
                <a:uLnTx/>
                <a:uFillTx/>
                <a:latin typeface="Open Sans"/>
                <a:ea typeface="Heiti SC Light"/>
                <a:sym typeface="Gill Sans" charset="0"/>
              </a:rPr>
              <a:pPr marL="0" marR="0" lvl="0" indent="0" algn="l" defTabSz="914400" rtl="0" eaLnBrk="1" fontAlgn="base" latinLnBrk="0" hangingPunct="1">
                <a:lnSpc>
                  <a:spcPct val="100000"/>
                </a:lnSpc>
                <a:spcBef>
                  <a:spcPct val="0"/>
                </a:spcBef>
                <a:spcAft>
                  <a:spcPct val="0"/>
                </a:spcAft>
                <a:buClrTx/>
                <a:buSzTx/>
                <a:buFontTx/>
                <a:buNone/>
                <a:tabLst/>
                <a:defRPr/>
              </a:pPr>
              <a:t>8</a:t>
            </a:fld>
            <a:endParaRPr kumimoji="0" lang="en-US" altLang="de-DE" sz="800" b="0" i="0" u="none" strike="noStrike" kern="1200" cap="none" spc="0" normalizeH="0" baseline="0" noProof="0" dirty="0">
              <a:ln>
                <a:noFill/>
              </a:ln>
              <a:solidFill>
                <a:prstClr val="black"/>
              </a:solidFill>
              <a:effectLst/>
              <a:uLnTx/>
              <a:uFillTx/>
              <a:latin typeface="Open Sans"/>
              <a:ea typeface="Heiti SC Light"/>
              <a:sym typeface="Gill Sans" charset="0"/>
            </a:endParaRPr>
          </a:p>
        </p:txBody>
      </p:sp>
    </p:spTree>
    <p:extLst>
      <p:ext uri="{BB962C8B-B14F-4D97-AF65-F5344CB8AC3E}">
        <p14:creationId xmlns:p14="http://schemas.microsoft.com/office/powerpoint/2010/main" val="1447280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DCF18-4498-ECA5-1387-0B4D0E356B72}"/>
            </a:ext>
          </a:extLst>
        </p:cNvPr>
        <p:cNvGrpSpPr/>
        <p:nvPr/>
      </p:nvGrpSpPr>
      <p:grpSpPr>
        <a:xfrm>
          <a:off x="0" y="0"/>
          <a:ext cx="0" cy="0"/>
          <a:chOff x="0" y="0"/>
          <a:chExt cx="0" cy="0"/>
        </a:xfrm>
      </p:grpSpPr>
      <p:sp>
        <p:nvSpPr>
          <p:cNvPr id="11267" name="Rectangle 5">
            <a:extLst>
              <a:ext uri="{FF2B5EF4-FFF2-40B4-BE49-F238E27FC236}">
                <a16:creationId xmlns:a16="http://schemas.microsoft.com/office/drawing/2014/main" id="{EFBCCE72-E736-C118-5573-DB20317F6F46}"/>
              </a:ext>
            </a:extLst>
          </p:cNvPr>
          <p:cNvSpPr>
            <a:spLocks noGrp="1" noChangeArrowheads="1"/>
          </p:cNvSpPr>
          <p:nvPr>
            <p:ph type="title"/>
          </p:nvPr>
        </p:nvSpPr>
        <p:spPr/>
        <p:txBody>
          <a:bodyPr/>
          <a:lstStyle/>
          <a:p>
            <a:pPr>
              <a:defRPr/>
            </a:pPr>
            <a:r>
              <a:rPr lang="de-DE" dirty="0"/>
              <a:t>Handelsrechtliche Sichtweise vs. BMF-Schreiben</a:t>
            </a:r>
            <a:endParaRPr lang="de-DE" altLang="de-DE" dirty="0">
              <a:sym typeface="Arial Bold" charset="0"/>
            </a:endParaRPr>
          </a:p>
        </p:txBody>
      </p:sp>
      <p:sp>
        <p:nvSpPr>
          <p:cNvPr id="2" name="Textplatzhalter 1">
            <a:extLst>
              <a:ext uri="{FF2B5EF4-FFF2-40B4-BE49-F238E27FC236}">
                <a16:creationId xmlns:a16="http://schemas.microsoft.com/office/drawing/2014/main" id="{F1C03BF6-072E-25B4-BAB6-DBCDC7CDBA4F}"/>
              </a:ext>
            </a:extLst>
          </p:cNvPr>
          <p:cNvSpPr>
            <a:spLocks noGrp="1"/>
          </p:cNvSpPr>
          <p:nvPr>
            <p:ph type="body" sz="quarter" idx="13"/>
          </p:nvPr>
        </p:nvSpPr>
        <p:spPr>
          <a:xfrm>
            <a:off x="515936" y="1269000"/>
            <a:ext cx="11052671" cy="5045303"/>
          </a:xfrm>
        </p:spPr>
        <p:txBody>
          <a:bodyPr/>
          <a:lstStyle/>
          <a:p>
            <a:pPr>
              <a:lnSpc>
                <a:spcPct val="150000"/>
              </a:lnSpc>
              <a:buNone/>
              <a:defRPr/>
            </a:pPr>
            <a:r>
              <a:rPr kumimoji="0" lang="de-DE" sz="1800" b="1" i="0" u="none" strike="noStrike" kern="1200" cap="none" spc="0" normalizeH="0" baseline="0" noProof="0" dirty="0">
                <a:ln>
                  <a:noFill/>
                </a:ln>
                <a:solidFill>
                  <a:prstClr val="black"/>
                </a:solidFill>
                <a:effectLst/>
                <a:uLnTx/>
                <a:uFillTx/>
                <a:ea typeface="+mn-ea"/>
                <a:cs typeface="+mn-cs"/>
              </a:rPr>
              <a:t>Das steuerpflichtige Wohnungsunternehmen kann nun zwei Standpunkte einnehmen:</a:t>
            </a:r>
          </a:p>
          <a:p>
            <a:pPr marL="285750" indent="-285750">
              <a:lnSpc>
                <a:spcPct val="150000"/>
              </a:lnSpc>
              <a:buFont typeface="Wingdings" panose="05000000000000000000" pitchFamily="2" charset="2"/>
              <a:buChar char="§"/>
              <a:defRPr/>
            </a:pPr>
            <a:r>
              <a:rPr kumimoji="0" lang="de-DE" sz="1800" b="1" i="0" u="none" strike="noStrike" kern="1200" cap="none" spc="0" normalizeH="0" baseline="0" noProof="0" dirty="0">
                <a:ln>
                  <a:noFill/>
                </a:ln>
                <a:solidFill>
                  <a:prstClr val="black"/>
                </a:solidFill>
                <a:effectLst/>
                <a:uLnTx/>
                <a:uFillTx/>
                <a:ea typeface="+mn-ea"/>
                <a:cs typeface="+mn-cs"/>
              </a:rPr>
              <a:t>Option 1</a:t>
            </a:r>
            <a:r>
              <a:rPr kumimoji="0" lang="de-DE" sz="1800" i="0" u="none" strike="noStrike" kern="1200" cap="none" spc="0" normalizeH="0" baseline="0" noProof="0" dirty="0">
                <a:ln>
                  <a:noFill/>
                </a:ln>
                <a:solidFill>
                  <a:prstClr val="black"/>
                </a:solidFill>
                <a:effectLst/>
                <a:uLnTx/>
                <a:uFillTx/>
                <a:ea typeface="+mn-ea"/>
                <a:cs typeface="+mn-cs"/>
              </a:rPr>
              <a:t>: Das Wohnungsunternehmen beruft sich auf den geltenden Maßgeblichkeitsgrundsatz und strebt handels- und steuerrechtlich eine </a:t>
            </a:r>
            <a:r>
              <a:rPr kumimoji="0" lang="de-DE" sz="1800" b="1" i="0" u="none" strike="noStrike" kern="1200" cap="none" spc="0" normalizeH="0" baseline="0" noProof="0" dirty="0">
                <a:ln>
                  <a:noFill/>
                </a:ln>
                <a:solidFill>
                  <a:prstClr val="black"/>
                </a:solidFill>
                <a:effectLst/>
                <a:uLnTx/>
                <a:uFillTx/>
                <a:ea typeface="+mn-ea"/>
                <a:cs typeface="+mn-cs"/>
              </a:rPr>
              <a:t>Einheitsbilanz</a:t>
            </a:r>
            <a:r>
              <a:rPr kumimoji="0" lang="de-DE" sz="1800" i="0" u="none" strike="noStrike" kern="1200" cap="none" spc="0" normalizeH="0" baseline="0" noProof="0" dirty="0">
                <a:ln>
                  <a:noFill/>
                </a:ln>
                <a:solidFill>
                  <a:prstClr val="black"/>
                </a:solidFill>
                <a:effectLst/>
                <a:uLnTx/>
                <a:uFillTx/>
                <a:ea typeface="+mn-ea"/>
                <a:cs typeface="+mn-cs"/>
              </a:rPr>
              <a:t> an. In diesem Fall wäre im Rahmen der Erstellung der Steuererklärung eine </a:t>
            </a:r>
            <a:r>
              <a:rPr kumimoji="0" lang="de-DE" sz="1800" b="1" i="0" u="none" strike="noStrike" kern="1200" cap="none" spc="0" normalizeH="0" baseline="0" noProof="0" dirty="0">
                <a:ln>
                  <a:noFill/>
                </a:ln>
                <a:solidFill>
                  <a:prstClr val="black"/>
                </a:solidFill>
                <a:effectLst/>
                <a:uLnTx/>
                <a:uFillTx/>
                <a:ea typeface="+mn-ea"/>
                <a:cs typeface="+mn-cs"/>
              </a:rPr>
              <a:t>Abweichung zum BMF-Schreiben</a:t>
            </a:r>
            <a:r>
              <a:rPr kumimoji="0" lang="de-DE" sz="1800" i="0" u="none" strike="noStrike" kern="1200" cap="none" spc="0" normalizeH="0" baseline="0" noProof="0" dirty="0">
                <a:ln>
                  <a:noFill/>
                </a:ln>
                <a:solidFill>
                  <a:prstClr val="black"/>
                </a:solidFill>
                <a:effectLst/>
                <a:uLnTx/>
                <a:uFillTx/>
                <a:ea typeface="+mn-ea"/>
                <a:cs typeface="+mn-cs"/>
              </a:rPr>
              <a:t> offenzulegen. Sollte sich keine Abweichung zum BMF-Schreiben ergeben, muss dies im Rahmen Steuererklärung auch nicht deklariert werden.</a:t>
            </a:r>
          </a:p>
          <a:p>
            <a:pPr marL="285750" indent="-285750">
              <a:lnSpc>
                <a:spcPct val="150000"/>
              </a:lnSpc>
              <a:buFont typeface="Wingdings" panose="05000000000000000000" pitchFamily="2" charset="2"/>
              <a:buChar char="§"/>
              <a:defRPr/>
            </a:pPr>
            <a:r>
              <a:rPr kumimoji="0" lang="de-DE" sz="1800" b="1" i="0" u="none" strike="noStrike" kern="1200" cap="none" spc="0" normalizeH="0" baseline="0" noProof="0" dirty="0">
                <a:ln>
                  <a:noFill/>
                </a:ln>
                <a:solidFill>
                  <a:prstClr val="black"/>
                </a:solidFill>
                <a:effectLst/>
                <a:uLnTx/>
                <a:uFillTx/>
                <a:ea typeface="+mn-ea"/>
                <a:cs typeface="+mn-cs"/>
              </a:rPr>
              <a:t>Option 2</a:t>
            </a:r>
            <a:r>
              <a:rPr kumimoji="0" lang="de-DE" sz="1800" i="0" u="none" strike="noStrike" kern="1200" cap="none" spc="0" normalizeH="0" baseline="0" noProof="0" dirty="0">
                <a:ln>
                  <a:noFill/>
                </a:ln>
                <a:solidFill>
                  <a:prstClr val="black"/>
                </a:solidFill>
                <a:effectLst/>
                <a:uLnTx/>
                <a:uFillTx/>
                <a:ea typeface="+mn-ea"/>
                <a:cs typeface="+mn-cs"/>
              </a:rPr>
              <a:t>: Das Wohnungsunternehmen entscheidet sich für die konsequente Anwendung des BMF-Schreibens, unabhängig von einer handelsrechtlichen Bilanzierung. In diesem Fall ist für jede Baumaßnahme, die handelsrechtlich aktiviert wird, zu prüfen, inwieweit aufgrund der Anwendung des BMF-Schreibens laufender Erhaltungsaufwand vorliegt. Bei einer Abweichung zwischen Handels- und Steuerbilanz müssen bei einem passiven Überhang </a:t>
            </a:r>
            <a:r>
              <a:rPr kumimoji="0" lang="de-DE" sz="1800" b="1" i="0" u="none" strike="noStrike" kern="1200" cap="none" spc="0" normalizeH="0" baseline="0" noProof="0" dirty="0">
                <a:ln>
                  <a:noFill/>
                </a:ln>
                <a:solidFill>
                  <a:prstClr val="black"/>
                </a:solidFill>
                <a:effectLst/>
                <a:uLnTx/>
                <a:uFillTx/>
                <a:ea typeface="+mn-ea"/>
                <a:cs typeface="+mn-cs"/>
              </a:rPr>
              <a:t>passive latente Steuern </a:t>
            </a:r>
            <a:r>
              <a:rPr kumimoji="0" lang="de-DE" sz="1800" i="0" u="none" strike="noStrike" kern="1200" cap="none" spc="0" normalizeH="0" baseline="0" noProof="0" dirty="0">
                <a:ln>
                  <a:noFill/>
                </a:ln>
                <a:solidFill>
                  <a:prstClr val="black"/>
                </a:solidFill>
                <a:effectLst/>
                <a:uLnTx/>
                <a:uFillTx/>
                <a:ea typeface="+mn-ea"/>
                <a:cs typeface="+mn-cs"/>
              </a:rPr>
              <a:t>in der Handelsbilanz berücksichtigt werden.</a:t>
            </a:r>
            <a:br>
              <a:rPr lang="de-DE" sz="1800" b="1" dirty="0"/>
            </a:br>
            <a:endParaRPr lang="de-DE" sz="1800" b="1" dirty="0"/>
          </a:p>
        </p:txBody>
      </p:sp>
      <p:sp>
        <p:nvSpPr>
          <p:cNvPr id="8" name="Foliennummernplatzhalter 1">
            <a:extLst>
              <a:ext uri="{FF2B5EF4-FFF2-40B4-BE49-F238E27FC236}">
                <a16:creationId xmlns:a16="http://schemas.microsoft.com/office/drawing/2014/main" id="{FF2B87F2-3607-46B4-74B1-B0BB39DBEED1}"/>
              </a:ext>
            </a:extLst>
          </p:cNvPr>
          <p:cNvSpPr>
            <a:spLocks noGrp="1"/>
          </p:cNvSpPr>
          <p:nvPr>
            <p:ph type="sldNum" sz="quarter" idx="12"/>
          </p:nvPr>
        </p:nvSpPr>
        <p:spPr bwMode="auto">
          <a:xfrm>
            <a:off x="11136000" y="6314303"/>
            <a:ext cx="539450" cy="360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Heiti SC Light"/>
                <a:cs typeface="Heiti SC Light"/>
              </a:defRPr>
            </a:lvl1pPr>
            <a:lvl2pPr marL="742950" indent="-285750">
              <a:defRPr>
                <a:solidFill>
                  <a:schemeClr val="tx1"/>
                </a:solidFill>
                <a:latin typeface="Arial" panose="020B0604020202020204" pitchFamily="34" charset="0"/>
                <a:ea typeface="Heiti SC Light"/>
                <a:cs typeface="Heiti SC Light"/>
              </a:defRPr>
            </a:lvl2pPr>
            <a:lvl3pPr marL="1143000" indent="-228600">
              <a:defRPr>
                <a:solidFill>
                  <a:schemeClr val="tx1"/>
                </a:solidFill>
                <a:latin typeface="Arial" panose="020B0604020202020204" pitchFamily="34" charset="0"/>
                <a:ea typeface="Heiti SC Light"/>
                <a:cs typeface="Heiti SC Light"/>
              </a:defRPr>
            </a:lvl3pPr>
            <a:lvl4pPr marL="1600200" indent="-228600">
              <a:defRPr>
                <a:solidFill>
                  <a:schemeClr val="tx1"/>
                </a:solidFill>
                <a:latin typeface="Arial" panose="020B0604020202020204" pitchFamily="34" charset="0"/>
                <a:ea typeface="Heiti SC Light"/>
                <a:cs typeface="Heiti SC Light"/>
              </a:defRPr>
            </a:lvl4pPr>
            <a:lvl5pPr marL="2057400" indent="-228600">
              <a:defRPr>
                <a:solidFill>
                  <a:schemeClr val="tx1"/>
                </a:solidFill>
                <a:latin typeface="Arial" panose="020B0604020202020204" pitchFamily="34" charset="0"/>
                <a:ea typeface="Heiti SC Light"/>
                <a:cs typeface="Heiti SC Light"/>
              </a:defRPr>
            </a:lvl5pPr>
            <a:lvl6pPr marL="25146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6pPr>
            <a:lvl7pPr marL="29718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7pPr>
            <a:lvl8pPr marL="34290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8pPr>
            <a:lvl9pPr marL="3886200" indent="-228600" eaLnBrk="0" fontAlgn="base" hangingPunct="0">
              <a:spcBef>
                <a:spcPct val="0"/>
              </a:spcBef>
              <a:spcAft>
                <a:spcPct val="0"/>
              </a:spcAft>
              <a:defRPr>
                <a:solidFill>
                  <a:schemeClr val="tx1"/>
                </a:solidFill>
                <a:latin typeface="Arial" panose="020B0604020202020204" pitchFamily="34" charset="0"/>
                <a:ea typeface="Heiti SC Light"/>
                <a:cs typeface="Heiti SC Light"/>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B999D42-D691-4D9A-B55C-EAAFEFB015DE}" type="slidenum">
              <a:rPr kumimoji="0" lang="en-US" altLang="de-DE" sz="800" b="0" i="0" u="none" strike="noStrike" kern="1200" cap="none" spc="0" normalizeH="0" baseline="0" noProof="0" smtClean="0">
                <a:ln>
                  <a:noFill/>
                </a:ln>
                <a:solidFill>
                  <a:prstClr val="black"/>
                </a:solidFill>
                <a:effectLst/>
                <a:uLnTx/>
                <a:uFillTx/>
                <a:latin typeface="Open Sans"/>
                <a:ea typeface="Heiti SC Light"/>
                <a:sym typeface="Gill Sans" charset="0"/>
              </a:rPr>
              <a:pPr marL="0" marR="0" lvl="0" indent="0" algn="l" defTabSz="914400" rtl="0" eaLnBrk="1" fontAlgn="base" latinLnBrk="0" hangingPunct="1">
                <a:lnSpc>
                  <a:spcPct val="100000"/>
                </a:lnSpc>
                <a:spcBef>
                  <a:spcPct val="0"/>
                </a:spcBef>
                <a:spcAft>
                  <a:spcPct val="0"/>
                </a:spcAft>
                <a:buClrTx/>
                <a:buSzTx/>
                <a:buFontTx/>
                <a:buNone/>
                <a:tabLst/>
                <a:defRPr/>
              </a:pPr>
              <a:t>9</a:t>
            </a:fld>
            <a:endParaRPr kumimoji="0" lang="en-US" altLang="de-DE" sz="800" b="0" i="0" u="none" strike="noStrike" kern="1200" cap="none" spc="0" normalizeH="0" baseline="0" noProof="0" dirty="0">
              <a:ln>
                <a:noFill/>
              </a:ln>
              <a:solidFill>
                <a:prstClr val="black"/>
              </a:solidFill>
              <a:effectLst/>
              <a:uLnTx/>
              <a:uFillTx/>
              <a:latin typeface="Open Sans"/>
              <a:ea typeface="Heiti SC Light"/>
              <a:sym typeface="Gill Sans" charset="0"/>
            </a:endParaRPr>
          </a:p>
        </p:txBody>
      </p:sp>
    </p:spTree>
    <p:extLst>
      <p:ext uri="{BB962C8B-B14F-4D97-AF65-F5344CB8AC3E}">
        <p14:creationId xmlns:p14="http://schemas.microsoft.com/office/powerpoint/2010/main" val="16051700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OURfrn0ZP5tI0QZoW0f8oQ"/>
</p:tagLst>
</file>

<file path=ppt/theme/theme1.xml><?xml version="1.0" encoding="utf-8"?>
<a:theme xmlns:a="http://schemas.openxmlformats.org/drawingml/2006/main" name="Master">
  <a:themeElements>
    <a:clrScheme name="GdW - Die Wohnungswirtschaft">
      <a:dk1>
        <a:sysClr val="windowText" lastClr="000000"/>
      </a:dk1>
      <a:lt1>
        <a:sysClr val="window" lastClr="FFFFFF"/>
      </a:lt1>
      <a:dk2>
        <a:srgbClr val="333333"/>
      </a:dk2>
      <a:lt2>
        <a:srgbClr val="FFFFFF"/>
      </a:lt2>
      <a:accent1>
        <a:srgbClr val="5D2082"/>
      </a:accent1>
      <a:accent2>
        <a:srgbClr val="1C388F"/>
      </a:accent2>
      <a:accent3>
        <a:srgbClr val="009BB5"/>
      </a:accent3>
      <a:accent4>
        <a:srgbClr val="C7D300"/>
      </a:accent4>
      <a:accent5>
        <a:srgbClr val="9873B1"/>
      </a:accent5>
      <a:accent6>
        <a:srgbClr val="787CBB"/>
      </a:accent6>
      <a:hlink>
        <a:srgbClr val="009BB5"/>
      </a:hlink>
      <a:folHlink>
        <a:srgbClr val="009BB5"/>
      </a:folHlink>
    </a:clrScheme>
    <a:fontScheme name="GdW">
      <a:majorFont>
        <a:latin typeface="Open Sans"/>
        <a:ea typeface=""/>
        <a:cs typeface=""/>
      </a:majorFont>
      <a:minorFont>
        <a:latin typeface="Open Sans"/>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solidFill>
        <a:solidFill>
          <a:schemeClr val="phClr"/>
        </a:solidFill>
      </a:bgFillStyleLst>
    </a:fmtScheme>
  </a:themeElements>
  <a:objectDefaults>
    <a:spDef>
      <a:spPr>
        <a:solidFill>
          <a:schemeClr val="accent1"/>
        </a:solidFill>
        <a:ln>
          <a:noFill/>
        </a:ln>
      </a:spPr>
      <a:bodyPr lIns="180000" tIns="90000" rIns="180000" bIns="0" rtlCol="0" anchor="t" anchorCtr="0"/>
      <a:lstStyle>
        <a:defPPr algn="ctr">
          <a:lnSpc>
            <a:spcPct val="120000"/>
          </a:lnSpc>
          <a:spcAft>
            <a:spcPts val="1200"/>
          </a:spcAft>
          <a:defRPr sz="1600"/>
        </a:defPPr>
      </a:lstStyle>
      <a:style>
        <a:lnRef idx="2">
          <a:schemeClr val="accent1">
            <a:shade val="15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marL="285750" indent="-285750" algn="l" defTabSz="358775">
          <a:lnSpc>
            <a:spcPct val="120000"/>
          </a:lnSpc>
          <a:spcAft>
            <a:spcPts val="1200"/>
          </a:spcAft>
          <a:buClr>
            <a:schemeClr val="accent1"/>
          </a:buClr>
          <a:buFont typeface="Segoe UI Symbol" panose="020B0502040204020203" pitchFamily="34" charset="0"/>
          <a:buChar char="▰"/>
          <a:defRPr sz="1600" smtClean="0"/>
        </a:defPPr>
      </a:lstStyle>
    </a:txDef>
  </a:objectDefaults>
  <a:extraClrSchemeLst/>
  <a:extLst>
    <a:ext uri="{05A4C25C-085E-4340-85A3-A5531E510DB2}">
      <thm15:themeFamily xmlns:thm15="http://schemas.microsoft.com/office/thememl/2012/main" name="GdW" id="{8642EC02-0B04-7645-9237-D9BFDFBE9660}" vid="{5913D799-FB44-F54B-A7D4-0FC74478ABE6}"/>
    </a:ext>
  </a:extLst>
</a:theme>
</file>

<file path=ppt/theme/theme2.xml><?xml version="1.0" encoding="utf-8"?>
<a:theme xmlns:a="http://schemas.openxmlformats.org/drawingml/2006/main" name="1_Master">
  <a:themeElements>
    <a:clrScheme name="GdW - Die Wohnungswirtschaft">
      <a:dk1>
        <a:sysClr val="windowText" lastClr="000000"/>
      </a:dk1>
      <a:lt1>
        <a:sysClr val="window" lastClr="FFFFFF"/>
      </a:lt1>
      <a:dk2>
        <a:srgbClr val="333333"/>
      </a:dk2>
      <a:lt2>
        <a:srgbClr val="FFFFFF"/>
      </a:lt2>
      <a:accent1>
        <a:srgbClr val="5D2082"/>
      </a:accent1>
      <a:accent2>
        <a:srgbClr val="1C388F"/>
      </a:accent2>
      <a:accent3>
        <a:srgbClr val="009BB5"/>
      </a:accent3>
      <a:accent4>
        <a:srgbClr val="C7D300"/>
      </a:accent4>
      <a:accent5>
        <a:srgbClr val="9873B1"/>
      </a:accent5>
      <a:accent6>
        <a:srgbClr val="787CBB"/>
      </a:accent6>
      <a:hlink>
        <a:srgbClr val="009BB5"/>
      </a:hlink>
      <a:folHlink>
        <a:srgbClr val="009BB5"/>
      </a:folHlink>
    </a:clrScheme>
    <a:fontScheme name="GdW">
      <a:majorFont>
        <a:latin typeface="Open Sans"/>
        <a:ea typeface=""/>
        <a:cs typeface=""/>
      </a:majorFont>
      <a:minorFont>
        <a:latin typeface="Open Sans"/>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solidFill>
        <a:solidFill>
          <a:schemeClr val="phClr"/>
        </a:solidFill>
      </a:bgFillStyleLst>
    </a:fmtScheme>
  </a:themeElements>
  <a:objectDefaults>
    <a:spDef>
      <a:spPr>
        <a:solidFill>
          <a:schemeClr val="accent1"/>
        </a:solidFill>
        <a:ln>
          <a:noFill/>
        </a:ln>
      </a:spPr>
      <a:bodyPr lIns="180000" tIns="90000" rIns="180000" bIns="0" rtlCol="0" anchor="t" anchorCtr="0"/>
      <a:lstStyle>
        <a:defPPr algn="ctr">
          <a:lnSpc>
            <a:spcPct val="120000"/>
          </a:lnSpc>
          <a:spcAft>
            <a:spcPts val="1200"/>
          </a:spcAft>
          <a:defRPr sz="1600"/>
        </a:defPPr>
      </a:lstStyle>
      <a:style>
        <a:lnRef idx="2">
          <a:schemeClr val="accent1">
            <a:shade val="15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marL="285750" indent="-285750" algn="l" defTabSz="358775">
          <a:lnSpc>
            <a:spcPct val="120000"/>
          </a:lnSpc>
          <a:spcAft>
            <a:spcPts val="1200"/>
          </a:spcAft>
          <a:buClr>
            <a:schemeClr val="accent1"/>
          </a:buClr>
          <a:buFont typeface="Segoe UI Symbol" panose="020B0502040204020203" pitchFamily="34" charset="0"/>
          <a:buChar char="▰"/>
          <a:defRPr sz="1600" smtClean="0"/>
        </a:defPPr>
      </a:lstStyle>
    </a:txDef>
  </a:objectDefaults>
  <a:extraClrSchemeLst/>
  <a:extLst>
    <a:ext uri="{05A4C25C-085E-4340-85A3-A5531E510DB2}">
      <thm15:themeFamily xmlns:thm15="http://schemas.microsoft.com/office/thememl/2012/main" name="GdW.potx" id="{67940A4A-C8B8-4226-88DC-0932160D8902}" vid="{AE6D4269-53EF-4F76-83F7-51859573744A}"/>
    </a:ext>
  </a:extLst>
</a:theme>
</file>

<file path=ppt/theme/theme3.xml><?xml version="1.0" encoding="utf-8"?>
<a:theme xmlns:a="http://schemas.openxmlformats.org/drawingml/2006/main" name="2_Master">
  <a:themeElements>
    <a:clrScheme name="GdW - Die Wohnungswirtschaft">
      <a:dk1>
        <a:sysClr val="windowText" lastClr="000000"/>
      </a:dk1>
      <a:lt1>
        <a:sysClr val="window" lastClr="FFFFFF"/>
      </a:lt1>
      <a:dk2>
        <a:srgbClr val="333333"/>
      </a:dk2>
      <a:lt2>
        <a:srgbClr val="FFFFFF"/>
      </a:lt2>
      <a:accent1>
        <a:srgbClr val="5D2082"/>
      </a:accent1>
      <a:accent2>
        <a:srgbClr val="1C388F"/>
      </a:accent2>
      <a:accent3>
        <a:srgbClr val="009BB5"/>
      </a:accent3>
      <a:accent4>
        <a:srgbClr val="C7D300"/>
      </a:accent4>
      <a:accent5>
        <a:srgbClr val="9873B1"/>
      </a:accent5>
      <a:accent6>
        <a:srgbClr val="787CBB"/>
      </a:accent6>
      <a:hlink>
        <a:srgbClr val="009BB5"/>
      </a:hlink>
      <a:folHlink>
        <a:srgbClr val="009BB5"/>
      </a:folHlink>
    </a:clrScheme>
    <a:fontScheme name="GdW">
      <a:majorFont>
        <a:latin typeface="Open Sans"/>
        <a:ea typeface=""/>
        <a:cs typeface=""/>
      </a:majorFont>
      <a:minorFont>
        <a:latin typeface="Open Sans"/>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solidFill>
        <a:solidFill>
          <a:schemeClr val="phClr"/>
        </a:solidFill>
      </a:bgFillStyleLst>
    </a:fmtScheme>
  </a:themeElements>
  <a:objectDefaults>
    <a:spDef>
      <a:spPr>
        <a:solidFill>
          <a:schemeClr val="accent1"/>
        </a:solidFill>
        <a:ln>
          <a:noFill/>
        </a:ln>
      </a:spPr>
      <a:bodyPr lIns="180000" tIns="90000" rIns="180000" bIns="0" rtlCol="0" anchor="t" anchorCtr="0"/>
      <a:lstStyle>
        <a:defPPr algn="ctr">
          <a:lnSpc>
            <a:spcPct val="120000"/>
          </a:lnSpc>
          <a:spcAft>
            <a:spcPts val="1200"/>
          </a:spcAft>
          <a:defRPr sz="1600"/>
        </a:defPPr>
      </a:lstStyle>
      <a:style>
        <a:lnRef idx="2">
          <a:schemeClr val="accent1">
            <a:shade val="15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marL="285750" indent="-285750" algn="l" defTabSz="358775">
          <a:lnSpc>
            <a:spcPct val="120000"/>
          </a:lnSpc>
          <a:spcAft>
            <a:spcPts val="1200"/>
          </a:spcAft>
          <a:buClr>
            <a:schemeClr val="accent1"/>
          </a:buClr>
          <a:buFont typeface="Segoe UI Symbol" panose="020B0502040204020203" pitchFamily="34" charset="0"/>
          <a:buChar char="▰"/>
          <a:defRPr sz="1600" smtClean="0"/>
        </a:defPPr>
      </a:lstStyle>
    </a:txDef>
  </a:objectDefaults>
  <a:extraClrSchemeLst/>
  <a:extLst>
    <a:ext uri="{05A4C25C-085E-4340-85A3-A5531E510DB2}">
      <thm15:themeFamily xmlns:thm15="http://schemas.microsoft.com/office/thememl/2012/main" name="GdW.potx" id="{67940A4A-C8B8-4226-88DC-0932160D8902}" vid="{AE6D4269-53EF-4F76-83F7-51859573744A}"/>
    </a:ext>
  </a:extLst>
</a:theme>
</file>

<file path=ppt/theme/theme4.xml><?xml version="1.0" encoding="utf-8"?>
<a:theme xmlns:a="http://schemas.openxmlformats.org/drawingml/2006/main" name="3_Master">
  <a:themeElements>
    <a:clrScheme name="GdW - Die Wohnungswirtschaft">
      <a:dk1>
        <a:sysClr val="windowText" lastClr="000000"/>
      </a:dk1>
      <a:lt1>
        <a:sysClr val="window" lastClr="FFFFFF"/>
      </a:lt1>
      <a:dk2>
        <a:srgbClr val="333333"/>
      </a:dk2>
      <a:lt2>
        <a:srgbClr val="FFFFFF"/>
      </a:lt2>
      <a:accent1>
        <a:srgbClr val="5D2082"/>
      </a:accent1>
      <a:accent2>
        <a:srgbClr val="1C388F"/>
      </a:accent2>
      <a:accent3>
        <a:srgbClr val="009BB5"/>
      </a:accent3>
      <a:accent4>
        <a:srgbClr val="C7D300"/>
      </a:accent4>
      <a:accent5>
        <a:srgbClr val="9873B1"/>
      </a:accent5>
      <a:accent6>
        <a:srgbClr val="787CBB"/>
      </a:accent6>
      <a:hlink>
        <a:srgbClr val="009BB5"/>
      </a:hlink>
      <a:folHlink>
        <a:srgbClr val="009BB5"/>
      </a:folHlink>
    </a:clrScheme>
    <a:fontScheme name="GdW">
      <a:majorFont>
        <a:latin typeface="Open Sans"/>
        <a:ea typeface=""/>
        <a:cs typeface=""/>
      </a:majorFont>
      <a:minorFont>
        <a:latin typeface="Open Sans"/>
        <a:ea typeface=""/>
        <a:cs typeface=""/>
      </a:minorFont>
    </a:fontScheme>
    <a:fmtScheme name="Flat">
      <a:fillStyleLst>
        <a:solidFill>
          <a:schemeClr val="phClr"/>
        </a:solidFill>
        <a:solidFill>
          <a:schemeClr val="phClr">
            <a:tint val="50000"/>
          </a:schemeClr>
        </a:solidFill>
        <a:solidFill>
          <a:schemeClr val="phClr">
            <a:shade val="65000"/>
          </a:schemeClr>
        </a:solidFill>
      </a:fillStyleLst>
      <a:lnStyleLst>
        <a:ln w="3175" cap="flat" cmpd="sng" algn="ctr">
          <a:solidFill>
            <a:schemeClr val="phClr">
              <a:shade val="65000"/>
            </a:schemeClr>
          </a:solidFill>
          <a:prstDash val="solid"/>
        </a:ln>
        <a:ln w="3175" cap="flat" cmpd="sng" algn="ctr">
          <a:solidFill>
            <a:schemeClr val="phClr"/>
          </a:solidFill>
          <a:prstDash val="solid"/>
        </a:ln>
        <a:ln w="0" cap="flat" cmpd="sng" algn="ctr">
          <a:noFill/>
        </a:ln>
      </a:lnStyleLst>
      <a:effectStyleLst>
        <a:effectStyle>
          <a:effectLst>
            <a:blur/>
          </a:effectLst>
        </a:effectStyle>
        <a:effectStyle>
          <a:effectLst>
            <a:blur/>
          </a:effectLst>
        </a:effectStyle>
        <a:effectStyle>
          <a:effectLst>
            <a:fillOverlay blend="darken">
              <a:solidFill>
                <a:schemeClr val="phClr">
                  <a:shade val="30000"/>
                </a:schemeClr>
              </a:solidFill>
            </a:fillOverlay>
          </a:effectLst>
        </a:effectStyle>
      </a:effectStyleLst>
      <a:bgFillStyleLst>
        <a:solidFill>
          <a:schemeClr val="phClr"/>
        </a:solidFill>
        <a:solidFill>
          <a:schemeClr val="phClr"/>
        </a:solidFill>
        <a:solidFill>
          <a:schemeClr val="phClr"/>
        </a:solidFill>
      </a:bgFillStyleLst>
    </a:fmtScheme>
  </a:themeElements>
  <a:objectDefaults>
    <a:spDef>
      <a:spPr>
        <a:solidFill>
          <a:schemeClr val="accent1"/>
        </a:solidFill>
        <a:ln>
          <a:noFill/>
        </a:ln>
      </a:spPr>
      <a:bodyPr lIns="180000" tIns="90000" rIns="180000" bIns="0" rtlCol="0" anchor="t" anchorCtr="0"/>
      <a:lstStyle>
        <a:defPPr algn="ctr">
          <a:lnSpc>
            <a:spcPct val="120000"/>
          </a:lnSpc>
          <a:spcAft>
            <a:spcPts val="1200"/>
          </a:spcAft>
          <a:defRPr sz="1600"/>
        </a:defPPr>
      </a:lstStyle>
      <a:style>
        <a:lnRef idx="2">
          <a:schemeClr val="accent1">
            <a:shade val="15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marL="285750" indent="-285750" algn="l" defTabSz="358775">
          <a:lnSpc>
            <a:spcPct val="120000"/>
          </a:lnSpc>
          <a:buClr>
            <a:schemeClr val="accent1"/>
          </a:buClr>
          <a:buFont typeface="Segoe UI Symbol" panose="020B0502040204020203" pitchFamily="34" charset="0"/>
          <a:buChar char="▰"/>
          <a:defRPr sz="1600" smtClean="0"/>
        </a:defPPr>
      </a:lstStyle>
    </a:txDef>
  </a:objectDefaults>
  <a:extraClrSchemeLst/>
  <a:extLst>
    <a:ext uri="{05A4C25C-085E-4340-85A3-A5531E510DB2}">
      <thm15:themeFamily xmlns:thm15="http://schemas.microsoft.com/office/thememl/2012/main" name="GdW-mit-barrierefreien-Diagrammen.potx" id="{DBF88720-4827-4926-9E41-FF09950F4CE4}" vid="{54E646E0-8FAB-4CF2-B1DF-AA38A65E91B9}"/>
    </a:ext>
  </a:ext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D7A74D0F5D41D4384E7950EEEAAE0AD" ma:contentTypeVersion="9" ma:contentTypeDescription="Create a new document." ma:contentTypeScope="" ma:versionID="c2a27e5b05fc97c314e5aabfdde1d8fe">
  <xsd:schema xmlns:xsd="http://www.w3.org/2001/XMLSchema" xmlns:xs="http://www.w3.org/2001/XMLSchema" xmlns:p="http://schemas.microsoft.com/office/2006/metadata/properties" xmlns:ns3="050f2c5d-ba9d-4e60-be98-6c628fd3ea96" xmlns:ns4="1d0ce0d4-dfc3-4156-b172-db0dcf3da8f7" targetNamespace="http://schemas.microsoft.com/office/2006/metadata/properties" ma:root="true" ma:fieldsID="4c5a66e46c70105b44188ad71b9af055" ns3:_="" ns4:_="">
    <xsd:import namespace="050f2c5d-ba9d-4e60-be98-6c628fd3ea96"/>
    <xsd:import namespace="1d0ce0d4-dfc3-4156-b172-db0dcf3da8f7"/>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4:SharedWithUsers" minOccurs="0"/>
                <xsd:element ref="ns4:SharedWithDetails" minOccurs="0"/>
                <xsd:element ref="ns4:SharingHintHash" minOccurs="0"/>
                <xsd:element ref="ns3:_activity"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0f2c5d-ba9d-4e60-be98-6c628fd3ea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4" nillable="true" ma:displayName="_activity" ma:hidden="true" ma:internalName="_activity">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0ce0d4-dfc3-4156-b172-db0dcf3da8f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SharingHintHash" ma:index="13"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050f2c5d-ba9d-4e60-be98-6c628fd3ea96" xsi:nil="true"/>
  </documentManagement>
</p:properties>
</file>

<file path=customXml/itemProps1.xml><?xml version="1.0" encoding="utf-8"?>
<ds:datastoreItem xmlns:ds="http://schemas.openxmlformats.org/officeDocument/2006/customXml" ds:itemID="{AA109125-FA26-40D7-8996-D91D6CA0A8C6}">
  <ds:schemaRefs>
    <ds:schemaRef ds:uri="http://schemas.microsoft.com/sharepoint/v3/contenttype/forms"/>
  </ds:schemaRefs>
</ds:datastoreItem>
</file>

<file path=customXml/itemProps2.xml><?xml version="1.0" encoding="utf-8"?>
<ds:datastoreItem xmlns:ds="http://schemas.openxmlformats.org/officeDocument/2006/customXml" ds:itemID="{FEC0B6FE-8BB0-47EC-A3AD-8B823CD47F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0f2c5d-ba9d-4e60-be98-6c628fd3ea96"/>
    <ds:schemaRef ds:uri="1d0ce0d4-dfc3-4156-b172-db0dcf3da8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D5C0F27-F154-43CA-A2BC-A0A0D9DCC19D}">
  <ds:schemaRefs>
    <ds:schemaRef ds:uri="http://schemas.microsoft.com/office/2006/documentManagement/types"/>
    <ds:schemaRef ds:uri="1d0ce0d4-dfc3-4156-b172-db0dcf3da8f7"/>
    <ds:schemaRef ds:uri="http://purl.org/dc/dcmitype/"/>
    <ds:schemaRef ds:uri="050f2c5d-ba9d-4e60-be98-6c628fd3ea96"/>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25-04-28_AGW Vortrag_Arbeitsmappe</Template>
  <TotalTime>0</TotalTime>
  <Words>2727</Words>
  <Application>Microsoft Office PowerPoint</Application>
  <PresentationFormat>Breitbild</PresentationFormat>
  <Paragraphs>248</Paragraphs>
  <Slides>38</Slides>
  <Notes>7</Notes>
  <HiddenSlides>0</HiddenSlides>
  <MMClips>0</MMClips>
  <ScaleCrop>false</ScaleCrop>
  <HeadingPairs>
    <vt:vector size="8" baseType="variant">
      <vt:variant>
        <vt:lpstr>Verwendete Schriftarten</vt:lpstr>
      </vt:variant>
      <vt:variant>
        <vt:i4>7</vt:i4>
      </vt:variant>
      <vt:variant>
        <vt:lpstr>Design</vt:lpstr>
      </vt:variant>
      <vt:variant>
        <vt:i4>4</vt:i4>
      </vt:variant>
      <vt:variant>
        <vt:lpstr>Eingebettete OLE-Server</vt:lpstr>
      </vt:variant>
      <vt:variant>
        <vt:i4>1</vt:i4>
      </vt:variant>
      <vt:variant>
        <vt:lpstr>Folientitel</vt:lpstr>
      </vt:variant>
      <vt:variant>
        <vt:i4>38</vt:i4>
      </vt:variant>
    </vt:vector>
  </HeadingPairs>
  <TitlesOfParts>
    <vt:vector size="50" baseType="lpstr">
      <vt:lpstr>Wingdings</vt:lpstr>
      <vt:lpstr>Arial</vt:lpstr>
      <vt:lpstr>Open Sans</vt:lpstr>
      <vt:lpstr>Inter Tight Medium</vt:lpstr>
      <vt:lpstr>Arial Bold</vt:lpstr>
      <vt:lpstr>Segoe UI Symbol</vt:lpstr>
      <vt:lpstr>Aptos</vt:lpstr>
      <vt:lpstr>Master</vt:lpstr>
      <vt:lpstr>1_Master</vt:lpstr>
      <vt:lpstr>2_Master</vt:lpstr>
      <vt:lpstr>3_Master</vt:lpstr>
      <vt:lpstr>think-cell Folie</vt:lpstr>
      <vt:lpstr>Aktuelles aus dem IFA des IDW, Rechnungslegungs- und Bilanzierungsfragen</vt:lpstr>
      <vt:lpstr>Agenda</vt:lpstr>
      <vt:lpstr>Abgrenzung von Erhaltungsaufwand und Herstellungskosten in der Handels- und Steuerbilanz</vt:lpstr>
      <vt:lpstr>Abgrenzung von Erhaltungsaufwand und Herstellungskosten in der Handels- und Steuerbilanz</vt:lpstr>
      <vt:lpstr>Handelsrechtliche Sichtweise vs. BMF-Schreiben</vt:lpstr>
      <vt:lpstr>Handelsrechtliche Sichtweise vs. BMF-Schreiben</vt:lpstr>
      <vt:lpstr>Handelsrechtliche Sichtweise vs. BMF-Schreiben</vt:lpstr>
      <vt:lpstr>Handelsrechtliche Sichtweise vs. BMF-Schreiben</vt:lpstr>
      <vt:lpstr>Handelsrechtliche Sichtweise vs. BMF-Schreiben</vt:lpstr>
      <vt:lpstr>Handelsrechtliche Sichtweise vs. BMF-Schreiben</vt:lpstr>
      <vt:lpstr>Exkurs passive latente Steuern</vt:lpstr>
      <vt:lpstr>Exkurs passive latente Steuern</vt:lpstr>
      <vt:lpstr>Einzelfragen zur Immobilienbewertung</vt:lpstr>
      <vt:lpstr>Einzelfragen zur Immobilienbewertung – Anschaffungsnebenkosten</vt:lpstr>
      <vt:lpstr>Einzelfragen zur Immobilienbewertung – Anschaffungsnebenkosten</vt:lpstr>
      <vt:lpstr>Einzelfragen zur Immobilienbewertung – Aufteilung  Grund und Boden und Gebäude</vt:lpstr>
      <vt:lpstr>Einzelfragen zur Immobilienbewertung – Aufteilung  Grund und Boden und Gebäude</vt:lpstr>
      <vt:lpstr>Einzelfragen zur Immobilienbewertung – Aufteilung  Grund und Boden und Gebäude</vt:lpstr>
      <vt:lpstr>Einzelfragen zur Immobilienbewertung – Aufteilung  Grund und Boden und Gebäude</vt:lpstr>
      <vt:lpstr>Einzelfragen zur Immobilienbewertung – Aufteilung  Grund und Boden und Gebäude § 6f EStG-E </vt:lpstr>
      <vt:lpstr>Einzelfragen zur Immobilienbewertung – Aufteilung  Grund und Boden und Gebäude § 6f EStG-E </vt:lpstr>
      <vt:lpstr>Aktuelle Klimaschutzgesetzgebung</vt:lpstr>
      <vt:lpstr>Aktuelle Klimaschutzgesetzgebung Zeitstrahl Inkrafttreten GModG</vt:lpstr>
      <vt:lpstr>Aktuelle Klimaschutzgesetzgebung Zeitliche Staffelung Inkrafttreten GModG</vt:lpstr>
      <vt:lpstr>Aktuelle Entwicklungen zur Nachhaltigkeitsberichterstattung - Finalisierung des Voluntary Standard</vt:lpstr>
      <vt:lpstr>Nachhaltigkeitsberichtsstandards - Finalisierung VS und ESRS (externe Berichterstattung)</vt:lpstr>
      <vt:lpstr>Freiwilliger Nachhaltigkeitsberichtsstandard VS (externe Berichterstattung)</vt:lpstr>
      <vt:lpstr>ESG-Mindestanforderungen (interne Steuerung und Bankenkommunikation)</vt:lpstr>
      <vt:lpstr>EmpCo-Richtlinie</vt:lpstr>
      <vt:lpstr>EmpCo-Richtlinie</vt:lpstr>
      <vt:lpstr>EmpCo-Richtlinie</vt:lpstr>
      <vt:lpstr>GdW Arbeitshilfe 100 Zukunftsfähigkeit von Wohnungsunternehmen</vt:lpstr>
      <vt:lpstr>GdW Arbeitshilfe 100 Zukunftsfähigkeit von Wohnungsunternehmen</vt:lpstr>
      <vt:lpstr>GdW Arbeitshilfe 100 Zukunftsfähigkeit von Wohnungsunternehmen</vt:lpstr>
      <vt:lpstr>GdW Arbeitshilfe 100 Zukunftsfähigkeit von Wohnungsunternehmen</vt:lpstr>
      <vt:lpstr>GdW Arbeitshilfe 100 Zukunftsfähigkeit von Wohnungsunternehmen</vt:lpstr>
      <vt:lpstr>GdW Arbeitshilfe 100 Zukunftsfähigkeit von Wohnungsunternehmen</vt:lpstr>
      <vt:lpstr>Vielen Dank für Ihre Aufmerksamkeit!</vt:lpstr>
    </vt:vector>
  </TitlesOfParts>
  <Company>GdW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Bericht aus Berlin</dc:title>
  <dc:subject/>
  <dc:creator>Tempel, Dörte</dc:creator>
  <cp:keywords/>
  <cp:lastModifiedBy>Gebhardt, Christian</cp:lastModifiedBy>
  <cp:revision>43</cp:revision>
  <cp:lastPrinted>2026-08-11T11:44:53Z</cp:lastPrinted>
  <dcterms:created xsi:type="dcterms:W3CDTF">2025-04-15T12:31:05Z</dcterms:created>
  <dcterms:modified xsi:type="dcterms:W3CDTF">2026-08-18T09:17:01Z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0x0101009D7A74D0F5D41D4384E7950EEEAAE0AD</vt:lpwstr>
  </property>
</Properties>
</file>