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7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5" r:id="rId5"/>
    <p:sldMasterId id="2147483686" r:id="rId6"/>
    <p:sldMasterId id="2147483707" r:id="rId7"/>
    <p:sldMasterId id="2147483718" r:id="rId8"/>
    <p:sldMasterId id="2147483733" r:id="rId9"/>
  </p:sldMasterIdLst>
  <p:notesMasterIdLst>
    <p:notesMasterId r:id="rId23"/>
  </p:notesMasterIdLst>
  <p:sldIdLst>
    <p:sldId id="2147482155" r:id="rId10"/>
    <p:sldId id="262" r:id="rId11"/>
    <p:sldId id="268" r:id="rId12"/>
    <p:sldId id="267" r:id="rId13"/>
    <p:sldId id="2147482131" r:id="rId14"/>
    <p:sldId id="2147483646" r:id="rId15"/>
    <p:sldId id="257" r:id="rId16"/>
    <p:sldId id="261" r:id="rId17"/>
    <p:sldId id="2147482110" r:id="rId18"/>
    <p:sldId id="259" r:id="rId19"/>
    <p:sldId id="270" r:id="rId20"/>
    <p:sldId id="269" r:id="rId21"/>
    <p:sldId id="256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D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78B323-D1F7-46D5-A372-D14E39CC2402}" v="1" dt="2026-05-31T13:58:16.0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MÜR Alexandra" userId="586add1d-535e-4d63-97d5-5b66d413619f" providerId="ADAL" clId="{D9BEC840-8887-4228-93DE-D6173535F8A0}"/>
    <pc:docChg chg="custSel delSld modSld">
      <pc:chgData name="GMÜR Alexandra" userId="586add1d-535e-4d63-97d5-5b66d413619f" providerId="ADAL" clId="{D9BEC840-8887-4228-93DE-D6173535F8A0}" dt="2026-05-31T13:58:41.847" v="10" actId="47"/>
      <pc:docMkLst>
        <pc:docMk/>
      </pc:docMkLst>
      <pc:sldChg chg="del">
        <pc:chgData name="GMÜR Alexandra" userId="586add1d-535e-4d63-97d5-5b66d413619f" providerId="ADAL" clId="{D9BEC840-8887-4228-93DE-D6173535F8A0}" dt="2026-05-31T13:58:33.087" v="2" actId="47"/>
        <pc:sldMkLst>
          <pc:docMk/>
          <pc:sldMk cId="2181323263" sldId="258"/>
        </pc:sldMkLst>
      </pc:sldChg>
      <pc:sldChg chg="del">
        <pc:chgData name="GMÜR Alexandra" userId="586add1d-535e-4d63-97d5-5b66d413619f" providerId="ADAL" clId="{D9BEC840-8887-4228-93DE-D6173535F8A0}" dt="2026-05-31T13:58:33.767" v="3" actId="47"/>
        <pc:sldMkLst>
          <pc:docMk/>
          <pc:sldMk cId="1724065488" sldId="260"/>
        </pc:sldMkLst>
      </pc:sldChg>
      <pc:sldChg chg="del">
        <pc:chgData name="GMÜR Alexandra" userId="586add1d-535e-4d63-97d5-5b66d413619f" providerId="ADAL" clId="{D9BEC840-8887-4228-93DE-D6173535F8A0}" dt="2026-05-31T13:57:46.958" v="1" actId="47"/>
        <pc:sldMkLst>
          <pc:docMk/>
          <pc:sldMk cId="3850920330" sldId="263"/>
        </pc:sldMkLst>
      </pc:sldChg>
      <pc:sldChg chg="del">
        <pc:chgData name="GMÜR Alexandra" userId="586add1d-535e-4d63-97d5-5b66d413619f" providerId="ADAL" clId="{D9BEC840-8887-4228-93DE-D6173535F8A0}" dt="2026-05-31T13:58:40.203" v="8" actId="47"/>
        <pc:sldMkLst>
          <pc:docMk/>
          <pc:sldMk cId="3679898524" sldId="264"/>
        </pc:sldMkLst>
      </pc:sldChg>
      <pc:sldChg chg="del">
        <pc:chgData name="GMÜR Alexandra" userId="586add1d-535e-4d63-97d5-5b66d413619f" providerId="ADAL" clId="{D9BEC840-8887-4228-93DE-D6173535F8A0}" dt="2026-05-31T13:58:40.796" v="9" actId="47"/>
        <pc:sldMkLst>
          <pc:docMk/>
          <pc:sldMk cId="238525977" sldId="265"/>
        </pc:sldMkLst>
      </pc:sldChg>
      <pc:sldChg chg="del">
        <pc:chgData name="GMÜR Alexandra" userId="586add1d-535e-4d63-97d5-5b66d413619f" providerId="ADAL" clId="{D9BEC840-8887-4228-93DE-D6173535F8A0}" dt="2026-05-31T13:58:41.847" v="10" actId="47"/>
        <pc:sldMkLst>
          <pc:docMk/>
          <pc:sldMk cId="16167349" sldId="266"/>
        </pc:sldMkLst>
      </pc:sldChg>
      <pc:sldChg chg="del">
        <pc:chgData name="GMÜR Alexandra" userId="586add1d-535e-4d63-97d5-5b66d413619f" providerId="ADAL" clId="{D9BEC840-8887-4228-93DE-D6173535F8A0}" dt="2026-05-31T13:58:35.189" v="5" actId="47"/>
        <pc:sldMkLst>
          <pc:docMk/>
          <pc:sldMk cId="1660095540" sldId="618"/>
        </pc:sldMkLst>
      </pc:sldChg>
      <pc:sldChg chg="del">
        <pc:chgData name="GMÜR Alexandra" userId="586add1d-535e-4d63-97d5-5b66d413619f" providerId="ADAL" clId="{D9BEC840-8887-4228-93DE-D6173535F8A0}" dt="2026-05-31T13:58:34.404" v="4" actId="47"/>
        <pc:sldMkLst>
          <pc:docMk/>
          <pc:sldMk cId="624788014" sldId="2147471991"/>
        </pc:sldMkLst>
      </pc:sldChg>
      <pc:sldChg chg="del">
        <pc:chgData name="GMÜR Alexandra" userId="586add1d-535e-4d63-97d5-5b66d413619f" providerId="ADAL" clId="{D9BEC840-8887-4228-93DE-D6173535F8A0}" dt="2026-05-31T13:58:36.596" v="6" actId="47"/>
        <pc:sldMkLst>
          <pc:docMk/>
          <pc:sldMk cId="3587905523" sldId="2147471992"/>
        </pc:sldMkLst>
      </pc:sldChg>
      <pc:sldChg chg="delSp mod">
        <pc:chgData name="GMÜR Alexandra" userId="586add1d-535e-4d63-97d5-5b66d413619f" providerId="ADAL" clId="{D9BEC840-8887-4228-93DE-D6173535F8A0}" dt="2026-05-31T13:57:44.291" v="0" actId="478"/>
        <pc:sldMkLst>
          <pc:docMk/>
          <pc:sldMk cId="2751075757" sldId="2147482155"/>
        </pc:sldMkLst>
        <pc:picChg chg="del">
          <ac:chgData name="GMÜR Alexandra" userId="586add1d-535e-4d63-97d5-5b66d413619f" providerId="ADAL" clId="{D9BEC840-8887-4228-93DE-D6173535F8A0}" dt="2026-05-31T13:57:44.291" v="0" actId="478"/>
          <ac:picMkLst>
            <pc:docMk/>
            <pc:sldMk cId="2751075757" sldId="2147482155"/>
            <ac:picMk id="6" creationId="{151BB21B-45AD-1B7E-E511-4C9E0DAB8BD7}"/>
          </ac:picMkLst>
        </pc:picChg>
      </pc:sldChg>
      <pc:sldChg chg="del">
        <pc:chgData name="GMÜR Alexandra" userId="586add1d-535e-4d63-97d5-5b66d413619f" providerId="ADAL" clId="{D9BEC840-8887-4228-93DE-D6173535F8A0}" dt="2026-05-31T13:58:39.659" v="7" actId="47"/>
        <pc:sldMkLst>
          <pc:docMk/>
          <pc:sldMk cId="24042709" sldId="2147483647"/>
        </pc:sldMkLst>
      </pc:sldChg>
      <pc:sldMasterChg chg="delSldLayout">
        <pc:chgData name="GMÜR Alexandra" userId="586add1d-535e-4d63-97d5-5b66d413619f" providerId="ADAL" clId="{D9BEC840-8887-4228-93DE-D6173535F8A0}" dt="2026-05-31T13:58:39.659" v="7" actId="47"/>
        <pc:sldMasterMkLst>
          <pc:docMk/>
          <pc:sldMasterMk cId="3036837860" sldId="2147483733"/>
        </pc:sldMasterMkLst>
        <pc:sldLayoutChg chg="del">
          <pc:chgData name="GMÜR Alexandra" userId="586add1d-535e-4d63-97d5-5b66d413619f" providerId="ADAL" clId="{D9BEC840-8887-4228-93DE-D6173535F8A0}" dt="2026-05-31T13:58:35.189" v="5" actId="47"/>
          <pc:sldLayoutMkLst>
            <pc:docMk/>
            <pc:sldMasterMk cId="3036837860" sldId="2147483733"/>
            <pc:sldLayoutMk cId="1942568916" sldId="2147483775"/>
          </pc:sldLayoutMkLst>
        </pc:sldLayoutChg>
        <pc:sldLayoutChg chg="del">
          <pc:chgData name="GMÜR Alexandra" userId="586add1d-535e-4d63-97d5-5b66d413619f" providerId="ADAL" clId="{D9BEC840-8887-4228-93DE-D6173535F8A0}" dt="2026-05-31T13:58:36.596" v="6" actId="47"/>
          <pc:sldLayoutMkLst>
            <pc:docMk/>
            <pc:sldMasterMk cId="3036837860" sldId="2147483733"/>
            <pc:sldLayoutMk cId="2891859748" sldId="2147483776"/>
          </pc:sldLayoutMkLst>
        </pc:sldLayoutChg>
        <pc:sldLayoutChg chg="del">
          <pc:chgData name="GMÜR Alexandra" userId="586add1d-535e-4d63-97d5-5b66d413619f" providerId="ADAL" clId="{D9BEC840-8887-4228-93DE-D6173535F8A0}" dt="2026-05-31T13:58:39.659" v="7" actId="47"/>
          <pc:sldLayoutMkLst>
            <pc:docMk/>
            <pc:sldMasterMk cId="3036837860" sldId="2147483733"/>
            <pc:sldLayoutMk cId="556224644" sldId="214748377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238DB-63D6-47F1-AE40-8F46ED965BC3}" type="datetimeFigureOut">
              <a:rPr lang="de-CH" smtClean="0"/>
              <a:t>27.05.2026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15126-A490-4BB9-A28D-2DDC097F426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2026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/>
              <a:t>Die AXA Gesundheitsvorsorge ist führend in der Kundenzufriedenheit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EC8B5F-1A44-4780-A6E5-DD7B50307FF6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15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128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9A54-1E96-4528-B6D2-74ACBC429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4512D24-E076-3030-C562-03B6709F16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387A9DC-1478-D54B-C8D9-A59BFED34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93A82E-8EBD-1D4A-957D-25925FDAD1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Infosession Vorsorge, 14.3.24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A11524-FF7D-8222-B21C-1722750979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EC8B5F-1A44-4780-A6E5-DD7B50307FF6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15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714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CCE62-C65B-A040-8D87-5913D6934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5A5D3DE-DC5C-9570-8AA7-FC708E082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536F4BA-7EAC-D3B2-0450-B5306977B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3895C3-6DCC-5560-4592-DFE61915F4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Infosession Vorsorge, 14.3.24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D6F094E-761B-8052-16D5-DF6E0BB28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EC8B5F-1A44-4780-A6E5-DD7B50307FF6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15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26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73125" y="247650"/>
            <a:ext cx="5275263" cy="2968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330700" y="3344136"/>
            <a:ext cx="6173023" cy="3908614"/>
          </a:xfrm>
        </p:spPr>
        <p:txBody>
          <a:bodyPr/>
          <a:lstStyle/>
          <a:p>
            <a:pPr marL="0" marR="0" lvl="0" indent="0" algn="ctr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Für 80-90% ist unsere Lösung komplett neu und innovativ! </a:t>
            </a:r>
            <a:endParaRPr lang="de-CH" sz="1100">
              <a:solidFill>
                <a:prstClr val="white"/>
              </a:solidFill>
              <a:latin typeface="Source Sans Pro"/>
            </a:endParaRPr>
          </a:p>
          <a:p>
            <a:pPr marL="0" marR="0" lvl="0" indent="0" algn="ctr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  <a:sym typeface="Wingdings" panose="05000000000000000000" pitchFamily="2" charset="2"/>
              </a:rPr>
              <a:t>Das ist unser</a:t>
            </a:r>
            <a:r>
              <a:rPr lang="de-CH" sz="1100">
                <a:solidFill>
                  <a:prstClr val="white"/>
                </a:solidFill>
                <a:latin typeface="Source Sans Pro"/>
                <a:sym typeface="Wingdings" panose="05000000000000000000" pitchFamily="2" charset="2"/>
              </a:rPr>
              <a:t>e Chance!</a:t>
            </a:r>
          </a:p>
          <a:p>
            <a:pPr marL="0" marR="0" lvl="0" indent="0" algn="ctr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  <a:sym typeface="Wingdings" panose="05000000000000000000" pitchFamily="2" charset="2"/>
              </a:rPr>
              <a:t>Wie nutzen wir diese nun?</a:t>
            </a:r>
          </a:p>
          <a:p>
            <a:pPr marL="0" marR="0" lvl="0" indent="0" algn="l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CH" sz="1100" b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15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EC8B5F-1A44-4780-A6E5-DD7B50307FF6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815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94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3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4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7.bin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7.bin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Farbhintergrund)">
    <p:bg>
      <p:bgPr>
        <a:gradFill>
          <a:gsLst>
            <a:gs pos="0">
              <a:schemeClr val="tx2"/>
            </a:gs>
            <a:gs pos="100000">
              <a:srgbClr val="0C0E4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D8E39EB-3BC2-BF6D-4ABF-EDC9EC6094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732774"/>
            <a:ext cx="12242435" cy="918182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A0A4D72-FC41-FE00-72FC-C7721443CB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pic>
        <p:nvPicPr>
          <p:cNvPr id="9" name="Grafik 8" descr="Ein Bild, das Screenshot, Farbigkeit, rot, Karminrot enthält.&#10;&#10;Automatisch generierte Beschreibung">
            <a:extLst>
              <a:ext uri="{FF2B5EF4-FFF2-40B4-BE49-F238E27FC236}">
                <a16:creationId xmlns:a16="http://schemas.microsoft.com/office/drawing/2014/main" id="{3455FC45-7351-7F2B-0958-B20C2977CB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00" y="2944689"/>
            <a:ext cx="695269" cy="624000"/>
          </a:xfrm>
          <a:prstGeom prst="rect">
            <a:avLst/>
          </a:prstGeom>
        </p:spPr>
      </p:pic>
      <p:sp>
        <p:nvSpPr>
          <p:cNvPr id="2" name="Sous-titre 2">
            <a:extLst>
              <a:ext uri="{FF2B5EF4-FFF2-40B4-BE49-F238E27FC236}">
                <a16:creationId xmlns:a16="http://schemas.microsoft.com/office/drawing/2014/main" id="{843737C7-5512-917A-F7FD-C79F01857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5200" y="5947881"/>
            <a:ext cx="3686216" cy="2667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33" b="0">
                <a:solidFill>
                  <a:schemeClr val="bg1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Datum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1A204456-1AFC-1571-6AA3-3F34BF3902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200" y="5519682"/>
            <a:ext cx="3686400" cy="26667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1733">
                <a:solidFill>
                  <a:schemeClr val="bg1"/>
                </a:solidFill>
              </a:defRPr>
            </a:lvl1pPr>
          </a:lstStyle>
          <a:p>
            <a:pPr lvl="0"/>
            <a:r>
              <a:rPr lang="de-CH" sz="1733" noProof="0"/>
              <a:t>Name</a:t>
            </a:r>
            <a:endParaRPr lang="de-CH" noProof="0"/>
          </a:p>
        </p:txBody>
      </p:sp>
      <p:sp>
        <p:nvSpPr>
          <p:cNvPr id="4" name="Titre 11">
            <a:extLst>
              <a:ext uri="{FF2B5EF4-FFF2-40B4-BE49-F238E27FC236}">
                <a16:creationId xmlns:a16="http://schemas.microsoft.com/office/drawing/2014/main" id="{CF6B2253-5C38-085D-AB30-FBAB5880B9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5200" y="2832001"/>
            <a:ext cx="9297600" cy="18056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59976">
              <a:tabLst/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Präsentationstitel </a:t>
            </a:r>
            <a:br>
              <a:rPr lang="de-CH" noProof="0"/>
            </a:br>
            <a:r>
              <a:rPr lang="de-CH" noProof="0"/>
              <a:t>(bis zu zwei Zeilen)</a:t>
            </a:r>
          </a:p>
        </p:txBody>
      </p:sp>
    </p:spTree>
    <p:extLst>
      <p:ext uri="{BB962C8B-B14F-4D97-AF65-F5344CB8AC3E}">
        <p14:creationId xmlns:p14="http://schemas.microsoft.com/office/powerpoint/2010/main" val="30275039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breit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0" y="320401"/>
            <a:ext cx="5035200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5035200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A65989C-0066-65D2-5C5C-927347EC26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492800"/>
            <a:ext cx="5035200" cy="4795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A458B790-DFA4-A2C4-7EBD-85F34BB165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5600" y="0"/>
            <a:ext cx="6091200" cy="68592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8533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schmalem Bild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A65989C-0066-65D2-5C5C-927347EC26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3" y="1492800"/>
            <a:ext cx="11063815" cy="246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9FAAAA27-513F-DDF1-E64B-C0773825F1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459200"/>
            <a:ext cx="12192000" cy="2400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7862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07E484-EC85-0E4D-F966-AC84F4655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87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rbflächen">
    <p:bg>
      <p:bgPr>
        <a:gradFill>
          <a:gsLst>
            <a:gs pos="0">
              <a:schemeClr val="tx2"/>
            </a:gs>
            <a:gs pos="100000">
              <a:srgbClr val="0C0E4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4A0A4D72-FC41-FE00-72FC-C7721443C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59A801FB-21C3-4617-FA89-8BEFC499E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2949000"/>
            <a:ext cx="12191999" cy="960000"/>
          </a:xfrm>
        </p:spPr>
        <p:txBody>
          <a:bodyPr anchor="ctr"/>
          <a:lstStyle>
            <a:lvl1pPr algn="ctr"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973708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">
    <p:bg>
      <p:bgPr>
        <a:gradFill>
          <a:gsLst>
            <a:gs pos="0">
              <a:schemeClr val="tx2"/>
            </a:gs>
            <a:gs pos="100000">
              <a:srgbClr val="0C0E4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4A0A4D72-FC41-FE00-72FC-C7721443C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000" y="1305600"/>
            <a:ext cx="960000" cy="960000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59A801FB-21C3-4617-FA89-8BEFC499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2606400"/>
            <a:ext cx="12191999" cy="960000"/>
          </a:xfrm>
        </p:spPr>
        <p:txBody>
          <a:bodyPr anchor="ctr"/>
          <a:lstStyle>
            <a:lvl1pPr algn="ctr"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4940FE2D-94F0-50D2-C7C5-6C2A3EB0FC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772801"/>
            <a:ext cx="12192000" cy="410369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667">
                <a:solidFill>
                  <a:schemeClr val="bg1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Bildplatzhalter 3">
            <a:extLst>
              <a:ext uri="{FF2B5EF4-FFF2-40B4-BE49-F238E27FC236}">
                <a16:creationId xmlns:a16="http://schemas.microsoft.com/office/drawing/2014/main" id="{21B375B0-55C6-61AF-8C53-09D85A142231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2601600" y="4742400"/>
            <a:ext cx="720000" cy="72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67">
                <a:solidFill>
                  <a:schemeClr val="bg1"/>
                </a:solidFill>
              </a:defRPr>
            </a:lvl1pPr>
          </a:lstStyle>
          <a:p>
            <a:r>
              <a:rPr lang="it-CH"/>
              <a:t>Foto</a:t>
            </a:r>
          </a:p>
        </p:txBody>
      </p:sp>
      <p:sp>
        <p:nvSpPr>
          <p:cNvPr id="3" name="Bildplatzhalter 3">
            <a:extLst>
              <a:ext uri="{FF2B5EF4-FFF2-40B4-BE49-F238E27FC236}">
                <a16:creationId xmlns:a16="http://schemas.microsoft.com/office/drawing/2014/main" id="{62BFD53A-D90E-24FA-B6E4-01FDF6AF3840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6576000" y="4742400"/>
            <a:ext cx="720000" cy="72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67">
                <a:solidFill>
                  <a:schemeClr val="bg1"/>
                </a:solidFill>
              </a:defRPr>
            </a:lvl1pPr>
          </a:lstStyle>
          <a:p>
            <a:r>
              <a:rPr lang="it-CH"/>
              <a:t>Foto</a:t>
            </a:r>
          </a:p>
        </p:txBody>
      </p:sp>
      <p:sp>
        <p:nvSpPr>
          <p:cNvPr id="4" name="Textplatzhalter 14">
            <a:extLst>
              <a:ext uri="{FF2B5EF4-FFF2-40B4-BE49-F238E27FC236}">
                <a16:creationId xmlns:a16="http://schemas.microsoft.com/office/drawing/2014/main" id="{17848DD8-8296-EA6C-81D6-A0E44F9F41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32000" y="4818130"/>
            <a:ext cx="2677584" cy="246221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359991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729582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00797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124796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Name</a:t>
            </a:r>
            <a:endParaRPr lang="it-CH"/>
          </a:p>
        </p:txBody>
      </p:sp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0A1DDD74-959A-EDC8-243F-91AB6441D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32000" y="5121042"/>
            <a:ext cx="2677584" cy="246221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359991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729582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00797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124796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it-CH"/>
              <a:t>E-Mail</a:t>
            </a:r>
          </a:p>
        </p:txBody>
      </p:sp>
      <p:sp>
        <p:nvSpPr>
          <p:cNvPr id="7" name="Textplatzhalter 14">
            <a:extLst>
              <a:ext uri="{FF2B5EF4-FFF2-40B4-BE49-F238E27FC236}">
                <a16:creationId xmlns:a16="http://schemas.microsoft.com/office/drawing/2014/main" id="{C82C4528-F5B6-9B79-9B4F-3EA45D2F8A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04555" y="4793218"/>
            <a:ext cx="2677584" cy="246221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359991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729582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00797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124796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Name</a:t>
            </a:r>
            <a:endParaRPr lang="it-CH"/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92D9FC0D-56C9-61C6-48E5-8656F7EAB5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06400" y="5096130"/>
            <a:ext cx="2677584" cy="246221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359991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729582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00797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124796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it-CH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899391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>
            <a:extLst>
              <a:ext uri="{FF2B5EF4-FFF2-40B4-BE49-F238E27FC236}">
                <a16:creationId xmlns:a16="http://schemas.microsoft.com/office/drawing/2014/main" id="{201C4EC0-24B2-4C6E-96F3-42D1FC17D97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/>
          <a:srcRect/>
          <a:stretch/>
        </p:blipFill>
        <p:spPr bwMode="auto">
          <a:xfrm>
            <a:off x="1240" y="1723469"/>
            <a:ext cx="6094761" cy="513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re 11">
            <a:extLst>
              <a:ext uri="{FF2B5EF4-FFF2-40B4-BE49-F238E27FC236}">
                <a16:creationId xmlns:a16="http://schemas.microsoft.com/office/drawing/2014/main" id="{5D1A904E-9843-41F6-872B-0AA13B24C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8400" y="2566928"/>
            <a:ext cx="9297600" cy="2982848"/>
          </a:xfrm>
          <a:prstGeom prst="rect">
            <a:avLst/>
          </a:prstGeom>
        </p:spPr>
        <p:txBody>
          <a:bodyPr lIns="0" tIns="0" rIns="0" bIns="0" anchor="t"/>
          <a:lstStyle>
            <a:lvl1pPr marL="0" indent="1439964" algn="l" defTabSz="959976">
              <a:tabLst/>
              <a:defRPr sz="6667" b="1">
                <a:solidFill>
                  <a:schemeClr val="bg1"/>
                </a:solidFill>
                <a:latin typeface="Source Sans Pro" pitchFamily="34" charset="0"/>
              </a:defRPr>
            </a:lvl1pPr>
          </a:lstStyle>
          <a:p>
            <a:r>
              <a:rPr lang="de-CH" noProof="0"/>
              <a:t>Titel am Switch ausrichten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147E846-0215-4F74-8D4F-10E96961C8E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29600" y="6088524"/>
            <a:ext cx="3686216" cy="266676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733" b="0">
                <a:solidFill>
                  <a:schemeClr val="bg1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Datum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D11B699F-6F9B-43E4-BD1E-289190C87F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9600" y="5616000"/>
            <a:ext cx="3686400" cy="3552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>
              <a:spcBef>
                <a:spcPts val="0"/>
              </a:spcBef>
              <a:buFontTx/>
              <a:buNone/>
              <a:defRPr sz="1733">
                <a:solidFill>
                  <a:schemeClr val="bg1"/>
                </a:solidFill>
              </a:defRPr>
            </a:lvl1pPr>
          </a:lstStyle>
          <a:p>
            <a:pPr lvl="0"/>
            <a:r>
              <a:rPr lang="de-CH" sz="1733" noProof="0"/>
              <a:t>Name</a:t>
            </a:r>
            <a:endParaRPr lang="de-CH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B77E498-1D8E-4AEC-96A4-475D64C2B5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99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Inhaltsverzeichnis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1C3962-F9EF-461E-BF5A-FDC8990373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684" y="1492800"/>
            <a:ext cx="11063816" cy="4795200"/>
          </a:xfrm>
        </p:spPr>
        <p:txBody>
          <a:bodyPr>
            <a:normAutofit/>
          </a:bodyPr>
          <a:lstStyle>
            <a:lvl1pPr marL="457189" indent="-457189">
              <a:buSzPct val="100000"/>
              <a:buFont typeface="+mj-lt"/>
              <a:buAutoNum type="arabicPeriod"/>
              <a:defRPr sz="2400"/>
            </a:lvl1pPr>
          </a:lstStyle>
          <a:p>
            <a:pPr lvl="0"/>
            <a:r>
              <a:rPr lang="de-DE"/>
              <a:t>Kapitel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744338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8">
            <a:extLst>
              <a:ext uri="{FF2B5EF4-FFF2-40B4-BE49-F238E27FC236}">
                <a16:creationId xmlns:a16="http://schemas.microsoft.com/office/drawing/2014/main" id="{085DB0E1-261E-44BF-BAF0-A6DB397AAE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32800" y="830400"/>
            <a:ext cx="5131200" cy="51648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buFontTx/>
              <a:buNone/>
              <a:defRPr sz="35732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C695547-1440-4CDE-876C-22DF68A83D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2949000"/>
            <a:ext cx="12191999" cy="960000"/>
          </a:xfrm>
        </p:spPr>
        <p:txBody>
          <a:bodyPr/>
          <a:lstStyle>
            <a:lvl1pPr algn="ctr">
              <a:defRPr sz="6667" b="1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Kapitel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6F4210B-838A-44B0-A0AB-34841A035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64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1C3962-F9EF-461E-BF5A-FDC8990373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492800"/>
            <a:ext cx="11063816" cy="4795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9613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C9874-3CCD-4EEB-B441-D0CE5D6ADD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99AADD-E551-4A47-8BAB-78D41B64A0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8A234B7-2E8E-433D-906E-930495AC4D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59B10FC9-DAFB-43A7-87AE-911C507BEF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4F810E2-245B-4911-AD9E-7B4C3083ECA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683" y="1492800"/>
            <a:ext cx="11064000" cy="47952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de-DE"/>
              <a:t>Objekt</a:t>
            </a:r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9A02CE7-DF27-4D52-8430-001F1A73B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6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Bildhintergrund, weisse Schrif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Screenshot, Farbigkeit, rot, Karminrot enthält.&#10;&#10;Automatisch generierte Beschreibung">
            <a:extLst>
              <a:ext uri="{FF2B5EF4-FFF2-40B4-BE49-F238E27FC236}">
                <a16:creationId xmlns:a16="http://schemas.microsoft.com/office/drawing/2014/main" id="{3455FC45-7351-7F2B-0958-B20C2977CB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00" y="2944689"/>
            <a:ext cx="695269" cy="624000"/>
          </a:xfrm>
          <a:prstGeom prst="rect">
            <a:avLst/>
          </a:prstGeom>
        </p:spPr>
      </p:pic>
      <p:sp>
        <p:nvSpPr>
          <p:cNvPr id="2" name="Sous-titre 2">
            <a:extLst>
              <a:ext uri="{FF2B5EF4-FFF2-40B4-BE49-F238E27FC236}">
                <a16:creationId xmlns:a16="http://schemas.microsoft.com/office/drawing/2014/main" id="{843737C7-5512-917A-F7FD-C79F01857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5200" y="5947881"/>
            <a:ext cx="3686216" cy="2667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33" b="0">
                <a:solidFill>
                  <a:schemeClr val="bg1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Datum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1A204456-1AFC-1571-6AA3-3F34BF3902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200" y="5519682"/>
            <a:ext cx="3686400" cy="26667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1733">
                <a:solidFill>
                  <a:schemeClr val="bg1"/>
                </a:solidFill>
              </a:defRPr>
            </a:lvl1pPr>
          </a:lstStyle>
          <a:p>
            <a:pPr lvl="0"/>
            <a:r>
              <a:rPr lang="de-CH" sz="1733" noProof="0"/>
              <a:t>Name</a:t>
            </a:r>
            <a:endParaRPr lang="de-CH" noProof="0"/>
          </a:p>
        </p:txBody>
      </p:sp>
      <p:sp>
        <p:nvSpPr>
          <p:cNvPr id="4" name="Titre 11">
            <a:extLst>
              <a:ext uri="{FF2B5EF4-FFF2-40B4-BE49-F238E27FC236}">
                <a16:creationId xmlns:a16="http://schemas.microsoft.com/office/drawing/2014/main" id="{46003E9A-9964-C29A-5141-DB876A9F6C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5200" y="2832001"/>
            <a:ext cx="9297600" cy="18056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59976">
              <a:tabLst/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Präsentationstitel </a:t>
            </a:r>
            <a:br>
              <a:rPr lang="de-CH" noProof="0"/>
            </a:br>
            <a:r>
              <a:rPr lang="de-CH" noProof="0"/>
              <a:t>(bis zu zwei Zeilen)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0E14990-B622-D021-246C-CC6264BB66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49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flächen">
    <p:bg>
      <p:bgPr>
        <a:solidFill>
          <a:srgbClr val="027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601A4A8E-8670-4D9C-B97A-241EE8F83879}"/>
              </a:ext>
            </a:extLst>
          </p:cNvPr>
          <p:cNvSpPr/>
          <p:nvPr userDrawn="1"/>
        </p:nvSpPr>
        <p:spPr>
          <a:xfrm>
            <a:off x="3277794" y="-3744"/>
            <a:ext cx="8914207" cy="6861744"/>
          </a:xfrm>
          <a:custGeom>
            <a:avLst/>
            <a:gdLst>
              <a:gd name="connsiteX0" fmla="*/ 0 w 7250400"/>
              <a:gd name="connsiteY0" fmla="*/ 0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0 w 7250400"/>
              <a:gd name="connsiteY4" fmla="*/ 0 h 6858000"/>
              <a:gd name="connsiteX0" fmla="*/ 5326743 w 7250400"/>
              <a:gd name="connsiteY0" fmla="*/ 29029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26743 w 7250400"/>
              <a:gd name="connsiteY4" fmla="*/ 29029 h 6858000"/>
              <a:gd name="connsiteX0" fmla="*/ 5297715 w 7250400"/>
              <a:gd name="connsiteY0" fmla="*/ 14514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297715 w 7250400"/>
              <a:gd name="connsiteY4" fmla="*/ 14514 h 6858000"/>
              <a:gd name="connsiteX0" fmla="*/ 5302478 w 7250400"/>
              <a:gd name="connsiteY0" fmla="*/ 2607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02478 w 7250400"/>
              <a:gd name="connsiteY4" fmla="*/ 2607 h 6858000"/>
              <a:gd name="connsiteX0" fmla="*/ 4304138 w 7250400"/>
              <a:gd name="connsiteY0" fmla="*/ 2607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4304138 w 7250400"/>
              <a:gd name="connsiteY4" fmla="*/ 2607 h 6858000"/>
              <a:gd name="connsiteX0" fmla="*/ 4298973 w 7250400"/>
              <a:gd name="connsiteY0" fmla="*/ 0 h 6861744"/>
              <a:gd name="connsiteX1" fmla="*/ 7250400 w 7250400"/>
              <a:gd name="connsiteY1" fmla="*/ 3744 h 6861744"/>
              <a:gd name="connsiteX2" fmla="*/ 7250400 w 7250400"/>
              <a:gd name="connsiteY2" fmla="*/ 6861744 h 6861744"/>
              <a:gd name="connsiteX3" fmla="*/ 0 w 7250400"/>
              <a:gd name="connsiteY3" fmla="*/ 6861744 h 6861744"/>
              <a:gd name="connsiteX4" fmla="*/ 4298973 w 7250400"/>
              <a:gd name="connsiteY4" fmla="*/ 0 h 68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0400" h="6861744">
                <a:moveTo>
                  <a:pt x="4298973" y="0"/>
                </a:moveTo>
                <a:lnTo>
                  <a:pt x="7250400" y="3744"/>
                </a:lnTo>
                <a:lnTo>
                  <a:pt x="7250400" y="6861744"/>
                </a:lnTo>
                <a:lnTo>
                  <a:pt x="0" y="6861744"/>
                </a:lnTo>
                <a:lnTo>
                  <a:pt x="4298973" y="0"/>
                </a:lnTo>
                <a:close/>
              </a:path>
            </a:pathLst>
          </a:custGeom>
          <a:solidFill>
            <a:srgbClr val="00A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2720" tIns="71360" rIns="142720" bIns="71360" anchor="ctr"/>
          <a:lstStyle/>
          <a:p>
            <a:pPr algn="ctr" eaLnBrk="1" hangingPunct="1">
              <a:defRPr/>
            </a:pPr>
            <a:endParaRPr lang="fr-FR" sz="2400">
              <a:latin typeface="+mj-lt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C695547-1440-4CDE-876C-22DF68A83D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2949000"/>
            <a:ext cx="12191999" cy="960000"/>
          </a:xfrm>
        </p:spPr>
        <p:txBody>
          <a:bodyPr/>
          <a:lstStyle>
            <a:lvl1pPr algn="ctr">
              <a:defRPr sz="6667" b="1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Text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EA11EE-47E5-4DE5-9DC3-860CCB1D5F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43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reakout Session_Bild 2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6EA11EE-47E5-4DE5-9DC3-860CCB1D5F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F4052570-B681-4513-8698-622FB2052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6401" y="3647476"/>
            <a:ext cx="7200000" cy="960000"/>
          </a:xfrm>
        </p:spPr>
        <p:txBody>
          <a:bodyPr>
            <a:normAutofit/>
          </a:bodyPr>
          <a:lstStyle>
            <a:lvl1pPr algn="l">
              <a:defRPr sz="6667" b="1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Break-out Session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702D3516-A0A7-41FC-BB29-25FF9E9475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6400" y="4954238"/>
            <a:ext cx="3686216" cy="41036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7" b="0">
                <a:solidFill>
                  <a:schemeClr val="bg1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Bis 10:15 Uhr</a:t>
            </a:r>
          </a:p>
        </p:txBody>
      </p:sp>
    </p:spTree>
    <p:extLst>
      <p:ext uri="{BB962C8B-B14F-4D97-AF65-F5344CB8AC3E}">
        <p14:creationId xmlns:p14="http://schemas.microsoft.com/office/powerpoint/2010/main" val="16418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reakout Session_Bild 1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C695547-1440-4CDE-876C-22DF68A83D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6401" y="3647476"/>
            <a:ext cx="7200000" cy="960000"/>
          </a:xfrm>
        </p:spPr>
        <p:txBody>
          <a:bodyPr>
            <a:normAutofit/>
          </a:bodyPr>
          <a:lstStyle>
            <a:lvl1pPr algn="l">
              <a:defRPr sz="6667" b="1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Break-out Session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EA11EE-47E5-4DE5-9DC3-860CCB1D5F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sp>
        <p:nvSpPr>
          <p:cNvPr id="12" name="Sous-titre 2">
            <a:extLst>
              <a:ext uri="{FF2B5EF4-FFF2-40B4-BE49-F238E27FC236}">
                <a16:creationId xmlns:a16="http://schemas.microsoft.com/office/drawing/2014/main" id="{987F3A9A-9A24-4C31-ADB3-AA55FC81A20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6400" y="4954238"/>
            <a:ext cx="3686216" cy="41036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7" b="0">
                <a:solidFill>
                  <a:schemeClr val="bg1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Bis 10:15 Uhr</a:t>
            </a:r>
          </a:p>
        </p:txBody>
      </p:sp>
    </p:spTree>
    <p:extLst>
      <p:ext uri="{BB962C8B-B14F-4D97-AF65-F5344CB8AC3E}">
        <p14:creationId xmlns:p14="http://schemas.microsoft.com/office/powerpoint/2010/main" val="21711591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5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5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ECC04-3DF3-415C-B9C3-D9D78730B8F1}" type="slidenum">
              <a:rPr kumimoji="0" lang="de-CH" sz="106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pPr marL="0" marR="0" lvl="0" indent="0" algn="l" defTabSz="9599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CH" sz="10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1C3962-F9EF-461E-BF5A-FDC8990373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928240"/>
            <a:ext cx="5280000" cy="4359760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D6DECF8B-5029-48B9-8EE2-0417190E7B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0500" y="1928240"/>
            <a:ext cx="5280000" cy="4359761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3F2147E-B6D1-4590-95F7-EE588CE9AE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4" y="1492800"/>
            <a:ext cx="5280000" cy="3360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B66DBED7-B5BD-499E-93E2-D92313A4B9D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40500" y="1485505"/>
            <a:ext cx="5280000" cy="3360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78830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upttitel Cropped Swi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1" y="1"/>
            <a:ext cx="12193899" cy="6857043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>
              <a:latin typeface="+mj-lt"/>
            </a:endParaRP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388003" y="6084000"/>
            <a:ext cx="3510367" cy="3528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None/>
              <a:defRPr sz="1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Absender/Team/Weiteres</a:t>
            </a:r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8388003" y="6444000"/>
            <a:ext cx="3510367" cy="352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1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Ort, Datum</a:t>
            </a:r>
          </a:p>
        </p:txBody>
      </p:sp>
      <p:pic>
        <p:nvPicPr>
          <p:cNvPr id="11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FE069D17-E59F-42CF-A75F-CD892F92A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8ACE8FDC-5576-47EB-B483-6D34CD00F2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/>
        </p:blipFill>
        <p:spPr bwMode="auto">
          <a:xfrm>
            <a:off x="0" y="1723200"/>
            <a:ext cx="6096000" cy="51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usammenfassung"/>
          <p:cNvSpPr>
            <a:spLocks noGrp="1"/>
          </p:cNvSpPr>
          <p:nvPr>
            <p:ph type="title" hasCustomPrompt="1"/>
          </p:nvPr>
        </p:nvSpPr>
        <p:spPr>
          <a:xfrm>
            <a:off x="1828800" y="2568000"/>
            <a:ext cx="10080000" cy="2984400"/>
          </a:xfrm>
          <a:prstGeom prst="rect">
            <a:avLst/>
          </a:prstGeom>
        </p:spPr>
        <p:txBody>
          <a:bodyPr wrap="square" lIns="0" tIns="0" rIns="0" bIns="0" anchor="t"/>
          <a:lstStyle>
            <a:lvl1pPr indent="0" algn="l" defTabSz="2879856">
              <a:lnSpc>
                <a:spcPct val="100000"/>
              </a:lnSpc>
              <a:tabLst>
                <a:tab pos="484776" algn="l"/>
                <a:tab pos="1199941" algn="l"/>
                <a:tab pos="1967901" algn="l"/>
              </a:tabLst>
              <a:defRPr sz="6667" b="1" baseline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de-CH" noProof="0"/>
              <a:t>Titel mit Tab</a:t>
            </a:r>
            <a:br>
              <a:rPr lang="de-CH" noProof="0"/>
            </a:br>
            <a:r>
              <a:rPr lang="de-CH" noProof="0"/>
              <a:t>am Switch</a:t>
            </a:r>
            <a:br>
              <a:rPr lang="de-CH" noProof="0"/>
            </a:br>
            <a:r>
              <a:rPr lang="de-CH" noProof="0"/>
              <a:t>ausrichten</a:t>
            </a:r>
          </a:p>
        </p:txBody>
      </p:sp>
    </p:spTree>
    <p:extLst>
      <p:ext uri="{BB962C8B-B14F-4D97-AF65-F5344CB8AC3E}">
        <p14:creationId xmlns:p14="http://schemas.microsoft.com/office/powerpoint/2010/main" val="2501237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34">
          <p15:clr>
            <a:srgbClr val="FBAE40"/>
          </p15:clr>
        </p15:guide>
        <p15:guide id="2" pos="562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822F1B-AE55-4972-9729-D01381C8A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3211645-CC1F-4B08-B595-73B868A39C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50DDEE8-CACE-42C0-9E4E-B2F0F7E0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4EBB4F-7D0E-4EB7-A24A-37EDBA1D1E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92D6E6FC-AF91-4E93-A65F-FFDDA2665B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7" name="Inhaltsplatzhalter 8">
            <a:extLst>
              <a:ext uri="{FF2B5EF4-FFF2-40B4-BE49-F238E27FC236}">
                <a16:creationId xmlns:a16="http://schemas.microsoft.com/office/drawing/2014/main" id="{5EC2BA6C-8F7A-4622-9FD8-3AE5A96DB5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256000" y="1656000"/>
            <a:ext cx="7680000" cy="4464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-1919904">
              <a:lnSpc>
                <a:spcPct val="100000"/>
              </a:lnSpc>
              <a:spcBef>
                <a:spcPts val="937"/>
              </a:spcBef>
              <a:spcAft>
                <a:spcPts val="1145"/>
              </a:spcAft>
              <a:buClr>
                <a:srgbClr val="00008F"/>
              </a:buClr>
              <a:buSzPct val="110000"/>
              <a:buFont typeface="+mj-lt"/>
              <a:buAutoNum type="arabicPeriod"/>
              <a:tabLst>
                <a:tab pos="5961302" algn="l"/>
              </a:tabLst>
              <a:defRPr sz="2400"/>
            </a:lvl1pPr>
            <a:lvl2pPr marL="637931" indent="-356906">
              <a:lnSpc>
                <a:spcPct val="100000"/>
              </a:lnSpc>
              <a:spcBef>
                <a:spcPts val="625"/>
              </a:spcBef>
              <a:buClr>
                <a:schemeClr val="tx1"/>
              </a:buClr>
              <a:buSzPct val="85000"/>
              <a:buFont typeface="+mj-lt"/>
              <a:buAutoNum type="arabicPeriod"/>
              <a:defRPr sz="1875"/>
            </a:lvl2pPr>
            <a:lvl3pPr marL="918957" indent="-356906">
              <a:lnSpc>
                <a:spcPct val="100000"/>
              </a:lnSpc>
              <a:spcBef>
                <a:spcPts val="547"/>
              </a:spcBef>
              <a:buClr>
                <a:srgbClr val="00008F"/>
              </a:buClr>
              <a:buSzPct val="110000"/>
              <a:buFont typeface="+mj-lt"/>
              <a:buAutoNum type="arabicPeriod"/>
              <a:defRPr sz="1561"/>
            </a:lvl3pPr>
            <a:lvl4pPr marL="1199987" indent="-356906">
              <a:lnSpc>
                <a:spcPct val="100000"/>
              </a:lnSpc>
              <a:spcBef>
                <a:spcPts val="547"/>
              </a:spcBef>
              <a:buClr>
                <a:schemeClr val="tx1"/>
              </a:buClr>
              <a:buSzPct val="110000"/>
              <a:buFont typeface="+mj-lt"/>
              <a:buAutoNum type="arabicPeriod"/>
              <a:defRPr sz="1561"/>
            </a:lvl4pPr>
            <a:lvl5pPr marL="1481014" indent="-356906">
              <a:lnSpc>
                <a:spcPct val="100000"/>
              </a:lnSpc>
              <a:spcBef>
                <a:spcPts val="468"/>
              </a:spcBef>
              <a:buClr>
                <a:schemeClr val="tx1"/>
              </a:buClr>
              <a:buSzPct val="110000"/>
              <a:buFont typeface="+mj-lt"/>
              <a:buAutoNum type="arabicPeriod"/>
              <a:defRPr sz="1561"/>
            </a:lvl5pPr>
          </a:lstStyle>
          <a:p>
            <a:pPr lvl="0"/>
            <a:r>
              <a:rPr lang="de-CH" noProof="0"/>
              <a:t>Textmasterformat bearbeiten				</a:t>
            </a:r>
          </a:p>
          <a:p>
            <a:pPr lvl="0"/>
            <a:endParaRPr lang="de-CH" noProof="0"/>
          </a:p>
          <a:p>
            <a:pPr lvl="0"/>
            <a:endParaRPr lang="de-CH" noProof="0"/>
          </a:p>
          <a:p>
            <a:pPr lvl="0"/>
            <a:endParaRPr lang="de-CH" noProof="0"/>
          </a:p>
          <a:p>
            <a:pPr lvl="0"/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40977712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F255E0-7977-41EF-B1DA-EDEA1ABDCB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A9AC28F-8751-4BBE-B9B4-3C91EFB7B9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7A30166-98EC-4BF8-A81B-A0AEF383F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6CC9E5-0BA7-4224-A6AC-8D9B91CC7E1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6BD256E4-03ED-4653-A529-C20E6F43E5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1658057"/>
            <a:ext cx="11568000" cy="446269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35984" indent="-335984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66" indent="-335984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49" indent="-335984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17" indent="-335984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 </a:t>
            </a:r>
          </a:p>
          <a:p>
            <a:pPr lvl="3"/>
            <a:r>
              <a:rPr lang="de-CH" noProof="0"/>
              <a:t>Vierte Ebene </a:t>
            </a:r>
          </a:p>
          <a:p>
            <a:pPr lvl="4"/>
            <a:r>
              <a:rPr lang="de-CH" noProof="0"/>
              <a:t>Fünfte Ebene 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5D71E6EC-DB84-4477-8953-14F3D435AB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0910996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2C4DA6-A68E-4B84-B55A-FC8264B23D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9F38AF-6089-45AF-BBE1-4801346E96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63ED31-FFA8-41CB-9E2D-9C565CFD2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4B9DCD-F350-4057-B4EE-350B1FCFBE1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AAE4A159-CBFE-4329-9625-58B369B870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9168007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D40D5-CB57-4284-B500-A3EF5D3810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BCC4E1B-B9A0-46B3-9037-EC79F13A57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F2EF58C-95A7-4885-879E-FBEA7B7E2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96C6D74-4B93-4138-8D06-5D806A50F3D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AEDCCD28-D0D0-49CA-8868-4E333655798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2077200"/>
            <a:ext cx="11568000" cy="4046400"/>
          </a:xfrm>
          <a:prstGeom prst="rect">
            <a:avLst/>
          </a:prstGeom>
        </p:spPr>
        <p:txBody>
          <a:bodyPr lIns="0" tIns="0" rIns="0" bIns="0"/>
          <a:lstStyle>
            <a:lvl1pPr marL="335984" indent="-335984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66" indent="-335984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49" indent="-335984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17" indent="-335984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 </a:t>
            </a:r>
          </a:p>
          <a:p>
            <a:pPr lvl="3"/>
            <a:r>
              <a:rPr lang="de-CH" noProof="0"/>
              <a:t>Vierte Ebene </a:t>
            </a:r>
          </a:p>
          <a:p>
            <a:pPr lvl="4"/>
            <a:r>
              <a:rPr lang="de-CH" noProof="0"/>
              <a:t>Fünfte Ebene </a:t>
            </a:r>
          </a:p>
          <a:p>
            <a:pPr lvl="0"/>
            <a:endParaRPr lang="de-CH" noProof="0"/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92D1249D-490A-4B0D-A17C-48142C3ECF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6000" y="1658055"/>
            <a:ext cx="5471141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4E83D225-C7EC-417C-AB2C-96E87C8F05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259070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x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67FA7-36FE-4944-8C80-5542A90781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ED47CBB-1869-4576-941E-72053C0316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7335BEB-C22A-4C5C-810B-22D28447A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166D01-2ECF-497F-A264-AFBBA896F59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9D630C14-0CC8-4C84-BF55-2E6808593F3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2077200"/>
            <a:ext cx="5471141" cy="4046400"/>
          </a:xfrm>
          <a:prstGeom prst="rect">
            <a:avLst/>
          </a:prstGeom>
        </p:spPr>
        <p:txBody>
          <a:bodyPr lIns="0" tIns="0" rIns="0" bIns="0"/>
          <a:lstStyle>
            <a:lvl1pPr marL="335984" indent="-335984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66" indent="-335984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49" indent="-335984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17" indent="-335984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Inhaltsplatzhalter 8">
            <a:extLst>
              <a:ext uri="{FF2B5EF4-FFF2-40B4-BE49-F238E27FC236}">
                <a16:creationId xmlns:a16="http://schemas.microsoft.com/office/drawing/2014/main" id="{34B49526-AD25-4EE6-8A35-73BEE6A027F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32000" y="2078402"/>
            <a:ext cx="5472000" cy="4047932"/>
          </a:xfrm>
          <a:prstGeom prst="rect">
            <a:avLst/>
          </a:prstGeom>
        </p:spPr>
        <p:txBody>
          <a:bodyPr lIns="0" tIns="0" rIns="0" bIns="0"/>
          <a:lstStyle>
            <a:lvl1pPr marL="335984" indent="-335984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66" indent="-335984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49" indent="-335984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17" indent="-335984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5B7899CD-7ED1-40C5-B349-91D3533F5A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1658055"/>
            <a:ext cx="5471141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Textmasterformat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1417BF61-90BA-47E7-866A-376053750E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2000" y="1658055"/>
            <a:ext cx="5471141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Textmasterformat bearbeiten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85E66DF6-AF28-4E70-A603-CCB2EA9FB2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800596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Bildhintergrund, blaue Schrif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Screenshot, Farbigkeit, rot, Karminrot enthält.&#10;&#10;Automatisch generierte Beschreibung">
            <a:extLst>
              <a:ext uri="{FF2B5EF4-FFF2-40B4-BE49-F238E27FC236}">
                <a16:creationId xmlns:a16="http://schemas.microsoft.com/office/drawing/2014/main" id="{3455FC45-7351-7F2B-0958-B20C2977CB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00" y="2944689"/>
            <a:ext cx="695269" cy="624000"/>
          </a:xfrm>
          <a:prstGeom prst="rect">
            <a:avLst/>
          </a:prstGeom>
        </p:spPr>
      </p:pic>
      <p:sp>
        <p:nvSpPr>
          <p:cNvPr id="2" name="Sous-titre 2">
            <a:extLst>
              <a:ext uri="{FF2B5EF4-FFF2-40B4-BE49-F238E27FC236}">
                <a16:creationId xmlns:a16="http://schemas.microsoft.com/office/drawing/2014/main" id="{843737C7-5512-917A-F7FD-C79F01857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5200" y="5947881"/>
            <a:ext cx="3686216" cy="2667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33" b="0">
                <a:solidFill>
                  <a:schemeClr val="tx2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Datum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1A204456-1AFC-1571-6AA3-3F34BF3902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200" y="5519682"/>
            <a:ext cx="3686400" cy="26667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1733">
                <a:solidFill>
                  <a:schemeClr val="tx2"/>
                </a:solidFill>
              </a:defRPr>
            </a:lvl1pPr>
          </a:lstStyle>
          <a:p>
            <a:pPr lvl="0"/>
            <a:r>
              <a:rPr lang="de-CH" sz="1733" noProof="0"/>
              <a:t>Name</a:t>
            </a:r>
            <a:endParaRPr lang="de-CH" noProof="0"/>
          </a:p>
        </p:txBody>
      </p:sp>
      <p:pic>
        <p:nvPicPr>
          <p:cNvPr id="4" name="Grafik 3" descr="Ein Bild, das Grafiken, Electric Blue (Farbe), Blau, Symbol enthält.&#10;&#10;Automatisch generierte Beschreibung">
            <a:extLst>
              <a:ext uri="{FF2B5EF4-FFF2-40B4-BE49-F238E27FC236}">
                <a16:creationId xmlns:a16="http://schemas.microsoft.com/office/drawing/2014/main" id="{E595D771-4D49-330F-17E4-49EE4BC353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sp>
        <p:nvSpPr>
          <p:cNvPr id="5" name="Titre 11">
            <a:extLst>
              <a:ext uri="{FF2B5EF4-FFF2-40B4-BE49-F238E27FC236}">
                <a16:creationId xmlns:a16="http://schemas.microsoft.com/office/drawing/2014/main" id="{65246653-7897-6FF6-DECB-08827374F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5200" y="2832001"/>
            <a:ext cx="9297600" cy="18056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59976">
              <a:tabLst/>
              <a:defRPr sz="5867" b="0">
                <a:solidFill>
                  <a:schemeClr val="tx2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Präsentationstitel </a:t>
            </a:r>
            <a:br>
              <a:rPr lang="de-CH" noProof="0"/>
            </a:br>
            <a:r>
              <a:rPr lang="de-CH" noProof="0"/>
              <a:t>(bis zu zwei Zeilen)</a:t>
            </a:r>
          </a:p>
        </p:txBody>
      </p:sp>
    </p:spTree>
    <p:extLst>
      <p:ext uri="{BB962C8B-B14F-4D97-AF65-F5344CB8AC3E}">
        <p14:creationId xmlns:p14="http://schemas.microsoft.com/office/powerpoint/2010/main" val="1299092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 und Text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2D3C2D-9C44-4055-AE99-A1B18A5001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A0AA32C-F9FA-47C5-AABC-60F2BBA8F6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31195F9-4F6F-4557-B818-E498021B0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A1192A-F775-44E5-95AF-2495DA89E8D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22CD9C34-16C1-40AA-A99E-BDEC48C233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2077200"/>
            <a:ext cx="5471141" cy="4046400"/>
          </a:xfrm>
          <a:prstGeom prst="rect">
            <a:avLst/>
          </a:prstGeom>
        </p:spPr>
        <p:txBody>
          <a:bodyPr lIns="0" tIns="0" rIns="0" bIns="0"/>
          <a:lstStyle>
            <a:lvl1pPr marL="335984" indent="-335984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66" indent="-335984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49" indent="-335984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17" indent="-335984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Inhaltsplatzhalter 8">
            <a:extLst>
              <a:ext uri="{FF2B5EF4-FFF2-40B4-BE49-F238E27FC236}">
                <a16:creationId xmlns:a16="http://schemas.microsoft.com/office/drawing/2014/main" id="{0A3651AB-F0C7-4695-9F43-01867C25E2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32000" y="1656001"/>
            <a:ext cx="5472000" cy="4463851"/>
          </a:xfrm>
          <a:prstGeom prst="rect">
            <a:avLst/>
          </a:prstGeom>
        </p:spPr>
        <p:txBody>
          <a:bodyPr lIns="0" tIns="0" rIns="0" bIns="0" anchor="ctr"/>
          <a:lstStyle>
            <a:lvl1pPr marL="335984" indent="-335984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66" indent="-335984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49" indent="-335984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17" indent="-335984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Formatvorlagen des Textmasters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62516D2-2989-487F-BA05-960C074D12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1658055"/>
            <a:ext cx="5471141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80479944-0799-41D9-8859-2EBC06CB829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47056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 Titelseit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10" name="Titel 9"/>
          <p:cNvSpPr>
            <a:spLocks noGrp="1"/>
          </p:cNvSpPr>
          <p:nvPr>
            <p:ph type="title" hasCustomPrompt="1"/>
          </p:nvPr>
        </p:nvSpPr>
        <p:spPr>
          <a:xfrm>
            <a:off x="3532800" y="576000"/>
            <a:ext cx="5131200" cy="51624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35731" b="1">
                <a:solidFill>
                  <a:srgbClr val="00ADC6"/>
                </a:solidFill>
              </a:defRPr>
            </a:lvl1pPr>
          </a:lstStyle>
          <a:p>
            <a:r>
              <a:rPr lang="de-CH"/>
              <a:t>1</a:t>
            </a:r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942400"/>
            <a:ext cx="11568133" cy="8280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ctr">
              <a:buFontTx/>
              <a:buNone/>
              <a:defRPr sz="4000" b="1" cap="none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Kapitel Titelseite</a:t>
            </a:r>
          </a:p>
        </p:txBody>
      </p:sp>
      <p:sp>
        <p:nvSpPr>
          <p:cNvPr id="6" name="Textfeld 5"/>
          <p:cNvSpPr txBox="1"/>
          <p:nvPr/>
        </p:nvSpPr>
        <p:spPr bwMode="auto">
          <a:xfrm>
            <a:off x="2591091" y="6159072"/>
            <a:ext cx="4960084" cy="352443"/>
          </a:xfrm>
          <a:prstGeom prst="parallelogram">
            <a:avLst>
              <a:gd name="adj" fmla="val 8801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b">
            <a:spAutoFit/>
          </a:bodyPr>
          <a:lstStyle/>
          <a:p>
            <a:pPr algn="ctr" eaLnBrk="1" hangingPunct="1"/>
            <a:endParaRPr lang="de-CH" sz="1875">
              <a:solidFill>
                <a:srgbClr val="002060"/>
              </a:solidFill>
              <a:latin typeface="Source Sans Pro" pitchFamily="34" charset="0"/>
            </a:endParaRPr>
          </a:p>
        </p:txBody>
      </p:sp>
      <p:pic>
        <p:nvPicPr>
          <p:cNvPr id="13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DE01738B-E5ED-4BA6-9999-257BBCA27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04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 Titelseit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10" name="Titel 9"/>
          <p:cNvSpPr>
            <a:spLocks noGrp="1"/>
          </p:cNvSpPr>
          <p:nvPr>
            <p:ph type="title" hasCustomPrompt="1"/>
          </p:nvPr>
        </p:nvSpPr>
        <p:spPr>
          <a:xfrm>
            <a:off x="3532800" y="576000"/>
            <a:ext cx="5131200" cy="51624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35731" b="1">
                <a:solidFill>
                  <a:srgbClr val="00ADC6"/>
                </a:solidFill>
              </a:defRPr>
            </a:lvl1pPr>
          </a:lstStyle>
          <a:p>
            <a:r>
              <a:rPr lang="de-CH"/>
              <a:t>1</a:t>
            </a:r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942400"/>
            <a:ext cx="11568133" cy="828000"/>
          </a:xfrm>
          <a:prstGeom prst="rect">
            <a:avLst/>
          </a:prstGeom>
          <a:noFill/>
        </p:spPr>
        <p:txBody>
          <a:bodyPr vert="horz" lIns="0" tIns="0" rIns="0" bIns="0">
            <a:noAutofit/>
          </a:bodyPr>
          <a:lstStyle>
            <a:lvl1pPr marL="0" indent="0" algn="ctr">
              <a:buFontTx/>
              <a:buNone/>
              <a:defRPr sz="4000" b="1" cap="none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Kapitel Titelseite</a:t>
            </a:r>
          </a:p>
        </p:txBody>
      </p:sp>
      <p:sp>
        <p:nvSpPr>
          <p:cNvPr id="6" name="Textfeld 5"/>
          <p:cNvSpPr txBox="1"/>
          <p:nvPr/>
        </p:nvSpPr>
        <p:spPr bwMode="auto">
          <a:xfrm>
            <a:off x="2591091" y="6159072"/>
            <a:ext cx="4960084" cy="352443"/>
          </a:xfrm>
          <a:prstGeom prst="parallelogram">
            <a:avLst>
              <a:gd name="adj" fmla="val 8801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b">
            <a:spAutoFit/>
          </a:bodyPr>
          <a:lstStyle/>
          <a:p>
            <a:pPr algn="ctr" eaLnBrk="1" hangingPunct="1"/>
            <a:endParaRPr lang="de-CH" sz="1875">
              <a:solidFill>
                <a:srgbClr val="002060"/>
              </a:solidFill>
              <a:latin typeface="Source Sans Pro" pitchFamily="34" charset="0"/>
            </a:endParaRPr>
          </a:p>
        </p:txBody>
      </p:sp>
      <p:pic>
        <p:nvPicPr>
          <p:cNvPr id="8" name="Picture 2" descr="\\psf\Host\Volumes\AXA\AXA_new\01_logo\axa_logos\axa_groupe\open_blue\rgb\axa_logo_open_blue_rgb.png">
            <a:extLst>
              <a:ext uri="{FF2B5EF4-FFF2-40B4-BE49-F238E27FC236}">
                <a16:creationId xmlns:a16="http://schemas.microsoft.com/office/drawing/2014/main" id="{EF0BAC62-0872-4DBD-BDBB-8E5D5DC5447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691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2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942400"/>
            <a:ext cx="11568000" cy="8280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ctr">
              <a:buFontTx/>
              <a:buNone/>
              <a:defRPr sz="4000" b="1" cap="none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Titelseite</a:t>
            </a:r>
          </a:p>
        </p:txBody>
      </p:sp>
      <p:sp>
        <p:nvSpPr>
          <p:cNvPr id="6" name="Textfeld 5"/>
          <p:cNvSpPr txBox="1"/>
          <p:nvPr/>
        </p:nvSpPr>
        <p:spPr bwMode="auto">
          <a:xfrm>
            <a:off x="2591091" y="6159072"/>
            <a:ext cx="4960084" cy="352443"/>
          </a:xfrm>
          <a:prstGeom prst="parallelogram">
            <a:avLst>
              <a:gd name="adj" fmla="val 8801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b">
            <a:spAutoFit/>
          </a:bodyPr>
          <a:lstStyle/>
          <a:p>
            <a:pPr algn="ctr" eaLnBrk="1" hangingPunct="1"/>
            <a:endParaRPr lang="de-CH" sz="1875">
              <a:solidFill>
                <a:srgbClr val="002060"/>
              </a:solidFill>
              <a:latin typeface="Source Sans Pro" pitchFamily="34" charset="0"/>
            </a:endParaRPr>
          </a:p>
        </p:txBody>
      </p:sp>
      <p:pic>
        <p:nvPicPr>
          <p:cNvPr id="8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49974E60-5858-4A77-8647-84DBA957A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5258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eit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942400"/>
            <a:ext cx="11568000" cy="8304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ctr">
              <a:buFontTx/>
              <a:buNone/>
              <a:defRPr sz="4000" b="1" cap="none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Titelseite</a:t>
            </a:r>
          </a:p>
        </p:txBody>
      </p:sp>
      <p:sp>
        <p:nvSpPr>
          <p:cNvPr id="6" name="Textfeld 5"/>
          <p:cNvSpPr txBox="1"/>
          <p:nvPr/>
        </p:nvSpPr>
        <p:spPr bwMode="auto">
          <a:xfrm>
            <a:off x="2591091" y="6159072"/>
            <a:ext cx="4960084" cy="352443"/>
          </a:xfrm>
          <a:prstGeom prst="parallelogram">
            <a:avLst>
              <a:gd name="adj" fmla="val 8801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b">
            <a:spAutoFit/>
          </a:bodyPr>
          <a:lstStyle/>
          <a:p>
            <a:pPr algn="ctr" eaLnBrk="1" hangingPunct="1"/>
            <a:endParaRPr lang="de-CH" sz="1875">
              <a:solidFill>
                <a:srgbClr val="002060"/>
              </a:solidFill>
              <a:latin typeface="Source Sans Pro" pitchFamily="34" charset="0"/>
            </a:endParaRPr>
          </a:p>
        </p:txBody>
      </p:sp>
      <p:pic>
        <p:nvPicPr>
          <p:cNvPr id="7" name="Picture 2" descr="\\psf\Host\Volumes\AXA\AXA_new\01_logo\axa_logos\axa_groupe\open_blue\rgb\axa_logo_open_blue_rgb.png">
            <a:extLst>
              <a:ext uri="{FF2B5EF4-FFF2-40B4-BE49-F238E27FC236}">
                <a16:creationId xmlns:a16="http://schemas.microsoft.com/office/drawing/2014/main" id="{E3B1C530-6B22-4979-8C70-4D03A65F319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3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upttitel zwei Flä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4" name="Rechteck 5"/>
          <p:cNvSpPr/>
          <p:nvPr/>
        </p:nvSpPr>
        <p:spPr>
          <a:xfrm>
            <a:off x="3278400" y="0"/>
            <a:ext cx="8913600" cy="6858000"/>
          </a:xfrm>
          <a:custGeom>
            <a:avLst/>
            <a:gdLst>
              <a:gd name="connsiteX0" fmla="*/ 0 w 7250400"/>
              <a:gd name="connsiteY0" fmla="*/ 0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0 w 7250400"/>
              <a:gd name="connsiteY4" fmla="*/ 0 h 6858000"/>
              <a:gd name="connsiteX0" fmla="*/ 5326743 w 7250400"/>
              <a:gd name="connsiteY0" fmla="*/ 29029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26743 w 7250400"/>
              <a:gd name="connsiteY4" fmla="*/ 29029 h 6858000"/>
              <a:gd name="connsiteX0" fmla="*/ 5297715 w 7250400"/>
              <a:gd name="connsiteY0" fmla="*/ 14514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297715 w 7250400"/>
              <a:gd name="connsiteY4" fmla="*/ 14514 h 6858000"/>
              <a:gd name="connsiteX0" fmla="*/ 5302478 w 7250400"/>
              <a:gd name="connsiteY0" fmla="*/ 2607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02478 w 7250400"/>
              <a:gd name="connsiteY4" fmla="*/ 2607 h 6858000"/>
              <a:gd name="connsiteX0" fmla="*/ 5743327 w 7250400"/>
              <a:gd name="connsiteY0" fmla="*/ 12521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743327 w 7250400"/>
              <a:gd name="connsiteY4" fmla="*/ 125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0400" h="6858000">
                <a:moveTo>
                  <a:pt x="5743327" y="12521"/>
                </a:moveTo>
                <a:lnTo>
                  <a:pt x="7250400" y="0"/>
                </a:lnTo>
                <a:lnTo>
                  <a:pt x="7250400" y="6858000"/>
                </a:lnTo>
                <a:lnTo>
                  <a:pt x="0" y="6858000"/>
                </a:lnTo>
                <a:lnTo>
                  <a:pt x="5743327" y="12521"/>
                </a:lnTo>
                <a:close/>
              </a:path>
            </a:pathLst>
          </a:custGeom>
          <a:solidFill>
            <a:srgbClr val="00A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CH" sz="2187" noProof="0">
              <a:latin typeface="+mj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1891200" y="1389000"/>
            <a:ext cx="9984000" cy="4080000"/>
          </a:xfrm>
          <a:prstGeom prst="rect">
            <a:avLst/>
          </a:prstGeom>
        </p:spPr>
        <p:txBody>
          <a:bodyPr lIns="0" tIns="0" rIns="0" bIns="0" anchor="t"/>
          <a:lstStyle>
            <a:lvl1pPr algn="l" defTabSz="609570">
              <a:lnSpc>
                <a:spcPct val="100000"/>
              </a:lnSpc>
              <a:tabLst/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de-CH"/>
              <a:t>Text anhand der</a:t>
            </a:r>
            <a:br>
              <a:rPr lang="de-CH"/>
            </a:br>
            <a:r>
              <a:rPr lang="de-CH"/>
              <a:t>Tabulatoren links</a:t>
            </a:r>
            <a:br>
              <a:rPr lang="de-CH"/>
            </a:br>
            <a:r>
              <a:rPr lang="de-CH"/>
              <a:t>am Switch ausrichten</a:t>
            </a:r>
          </a:p>
        </p:txBody>
      </p:sp>
      <p:pic>
        <p:nvPicPr>
          <p:cNvPr id="7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19FF435D-4432-4D91-98A0-03A27379C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0521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x Inhalt und Text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ADA9AB-D0A3-4760-BF28-76198958EA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9F2B486-FA98-4B43-BA23-4DEE4B44AA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FDFAF76-F53B-4FCA-A9EB-330582105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690FE83-ADBC-40AB-B2BE-80F54E2B48C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DE9CEDCA-E9D3-402A-80F6-3882AD34B9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1658056"/>
            <a:ext cx="3360000" cy="1440000"/>
          </a:xfrm>
          <a:prstGeom prst="rect">
            <a:avLst/>
          </a:prstGeom>
          <a:ln w="9525">
            <a:solidFill>
              <a:srgbClr val="027180"/>
            </a:solidFill>
          </a:ln>
        </p:spPr>
        <p:txBody>
          <a:bodyPr vert="horz" lIns="0" tIns="0" rIns="0" bIns="0" anchor="ctr" anchorCtr="1"/>
          <a:lstStyle>
            <a:lvl1pPr marL="0" indent="0" algn="ctr">
              <a:buNone/>
              <a:defRPr sz="2400" b="0" i="0" cap="all" normalizeH="0" baseline="0">
                <a:solidFill>
                  <a:srgbClr val="027180"/>
                </a:solidFill>
                <a:latin typeface="Source Sans Pro"/>
                <a:cs typeface="Source Sans Pro"/>
              </a:defRPr>
            </a:lvl1pPr>
          </a:lstStyle>
          <a:p>
            <a:pPr lvl="0"/>
            <a:r>
              <a:rPr lang="de-CH"/>
              <a:t>Formatvorlagen des Textmasters bearbeiten</a:t>
            </a:r>
          </a:p>
        </p:txBody>
      </p:sp>
      <p:sp>
        <p:nvSpPr>
          <p:cNvPr id="7" name="Textplatzhalter 12">
            <a:extLst>
              <a:ext uri="{FF2B5EF4-FFF2-40B4-BE49-F238E27FC236}">
                <a16:creationId xmlns:a16="http://schemas.microsoft.com/office/drawing/2014/main" id="{DF9A77C5-9F8B-4986-9654-BBEB4C57B3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16000" y="1658056"/>
            <a:ext cx="3360000" cy="1440000"/>
          </a:xfrm>
          <a:prstGeom prst="rect">
            <a:avLst/>
          </a:prstGeom>
          <a:ln w="9525">
            <a:solidFill>
              <a:srgbClr val="027180"/>
            </a:solidFill>
          </a:ln>
        </p:spPr>
        <p:txBody>
          <a:bodyPr vert="horz" lIns="0" tIns="0" rIns="0" bIns="0" anchor="ctr" anchorCtr="1"/>
          <a:lstStyle>
            <a:lvl1pPr marL="0" indent="0" algn="ctr">
              <a:buNone/>
              <a:defRPr sz="2400" b="0" i="0" cap="all" normalizeH="0" baseline="0">
                <a:solidFill>
                  <a:srgbClr val="027180"/>
                </a:solidFill>
                <a:latin typeface="Source Sans Pro"/>
                <a:cs typeface="Source Sans Pro"/>
              </a:defRPr>
            </a:lvl1pPr>
          </a:lstStyle>
          <a:p>
            <a:pPr lvl="0"/>
            <a:r>
              <a:rPr lang="de-CH"/>
              <a:t>Formatvorlagen des Textmasters bearbeiten</a:t>
            </a:r>
          </a:p>
        </p:txBody>
      </p:sp>
      <p:sp>
        <p:nvSpPr>
          <p:cNvPr id="8" name="Textplatzhalter 12">
            <a:extLst>
              <a:ext uri="{FF2B5EF4-FFF2-40B4-BE49-F238E27FC236}">
                <a16:creationId xmlns:a16="http://schemas.microsoft.com/office/drawing/2014/main" id="{20627DE7-8407-4679-89B3-92EDE4F74B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96000" y="1658056"/>
            <a:ext cx="3360000" cy="1440000"/>
          </a:xfrm>
          <a:prstGeom prst="rect">
            <a:avLst/>
          </a:prstGeom>
          <a:ln w="9525">
            <a:solidFill>
              <a:srgbClr val="027180"/>
            </a:solidFill>
          </a:ln>
        </p:spPr>
        <p:txBody>
          <a:bodyPr vert="horz" lIns="0" tIns="0" rIns="0" bIns="0" anchor="ctr" anchorCtr="1"/>
          <a:lstStyle>
            <a:lvl1pPr marL="0" indent="0" algn="ctr">
              <a:buNone/>
              <a:defRPr sz="2400" b="0" i="0" cap="all" normalizeH="0" baseline="0">
                <a:solidFill>
                  <a:srgbClr val="027180"/>
                </a:solidFill>
                <a:latin typeface="Source Sans Pro"/>
                <a:cs typeface="Source Sans Pro"/>
              </a:defRPr>
            </a:lvl1pPr>
          </a:lstStyle>
          <a:p>
            <a:pPr lvl="0"/>
            <a:r>
              <a:rPr lang="de-CH"/>
              <a:t>Formatvorlagen des Textmasters bearbeiten</a:t>
            </a:r>
          </a:p>
        </p:txBody>
      </p:sp>
      <p:sp>
        <p:nvSpPr>
          <p:cNvPr id="9" name="Textplatzhalter 18">
            <a:extLst>
              <a:ext uri="{FF2B5EF4-FFF2-40B4-BE49-F238E27FC236}">
                <a16:creationId xmlns:a16="http://schemas.microsoft.com/office/drawing/2014/main" id="{D882E161-81F5-44A8-9FBB-68A080EA49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6000" y="3259907"/>
            <a:ext cx="3360000" cy="2880000"/>
          </a:xfrm>
          <a:prstGeom prst="rect">
            <a:avLst/>
          </a:prstGeom>
        </p:spPr>
        <p:txBody>
          <a:bodyPr vert="horz" lIns="0" tIns="0" rIns="0" bIns="0"/>
          <a:lstStyle>
            <a:lvl1pPr marL="335984" indent="-335984"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Source Sans Pro"/>
                <a:cs typeface="Source Sans Pro"/>
              </a:defRPr>
            </a:lvl1pPr>
            <a:lvl2pPr marL="671966" indent="-335984"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>
                <a:latin typeface="Source Sans Pro"/>
                <a:cs typeface="Source Sans Pro"/>
              </a:defRPr>
            </a:lvl2pPr>
            <a:lvl3pPr marL="1007949" indent="-335984"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17" indent="-335984"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/>
              <a:t>Textmasterformat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 sz="1867"/>
              <a:t>Vierte Ebene</a:t>
            </a:r>
            <a:endParaRPr lang="de-CH" sz="1561"/>
          </a:p>
          <a:p>
            <a:pPr lvl="4"/>
            <a:r>
              <a:rPr lang="de-CH"/>
              <a:t>Fünfte Ebene</a:t>
            </a:r>
          </a:p>
          <a:p>
            <a:pPr lvl="0"/>
            <a:endParaRPr lang="de-CH"/>
          </a:p>
          <a:p>
            <a:pPr lvl="0"/>
            <a:endParaRPr lang="de-CH"/>
          </a:p>
          <a:p>
            <a:pPr lvl="1"/>
            <a:endParaRPr lang="de-CH"/>
          </a:p>
        </p:txBody>
      </p:sp>
      <p:sp>
        <p:nvSpPr>
          <p:cNvPr id="10" name="Textplatzhalter 18">
            <a:extLst>
              <a:ext uri="{FF2B5EF4-FFF2-40B4-BE49-F238E27FC236}">
                <a16:creationId xmlns:a16="http://schemas.microsoft.com/office/drawing/2014/main" id="{48C9FF76-609B-4844-9A3A-F3E6DAC888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64000" y="3259907"/>
            <a:ext cx="3360000" cy="2880000"/>
          </a:xfrm>
          <a:prstGeom prst="rect">
            <a:avLst/>
          </a:prstGeom>
        </p:spPr>
        <p:txBody>
          <a:bodyPr vert="horz" lIns="0" tIns="0" rIns="0" bIns="0"/>
          <a:lstStyle>
            <a:lvl1pPr marL="335984" indent="-335984">
              <a:spcBef>
                <a:spcPts val="600"/>
              </a:spcBef>
              <a:buClr>
                <a:srgbClr val="027180"/>
              </a:buClr>
              <a:buSzPct val="110000"/>
              <a:buFont typeface="Wingdings" charset="2"/>
              <a:buChar char="§"/>
              <a:defRPr sz="2400">
                <a:solidFill>
                  <a:schemeClr val="tx1"/>
                </a:solidFill>
                <a:latin typeface="Source Sans Pro"/>
                <a:cs typeface="Source Sans Pro"/>
              </a:defRPr>
            </a:lvl1pPr>
            <a:lvl2pPr marL="671966" indent="-335984"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>
                <a:latin typeface="Source Sans Pro"/>
                <a:cs typeface="Source Sans Pro"/>
              </a:defRPr>
            </a:lvl2pPr>
            <a:lvl3pPr marL="1007949" indent="-335984"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17" indent="-335984"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/>
              <a:t>Textmasterformat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 sz="1867"/>
              <a:t>Vierte Ebene</a:t>
            </a:r>
          </a:p>
          <a:p>
            <a:pPr lvl="4"/>
            <a:r>
              <a:rPr lang="de-CH"/>
              <a:t>Fünfte Ebene</a:t>
            </a:r>
          </a:p>
        </p:txBody>
      </p:sp>
      <p:sp>
        <p:nvSpPr>
          <p:cNvPr id="11" name="Textplatzhalter 18">
            <a:extLst>
              <a:ext uri="{FF2B5EF4-FFF2-40B4-BE49-F238E27FC236}">
                <a16:creationId xmlns:a16="http://schemas.microsoft.com/office/drawing/2014/main" id="{8ED71B28-AC6A-4EE2-86D8-FB8973BAAAE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96000" y="3259907"/>
            <a:ext cx="3360000" cy="2880000"/>
          </a:xfrm>
          <a:prstGeom prst="rect">
            <a:avLst/>
          </a:prstGeom>
        </p:spPr>
        <p:txBody>
          <a:bodyPr vert="horz" lIns="0" tIns="0" rIns="0" bIns="0"/>
          <a:lstStyle>
            <a:lvl1pPr marL="335984" indent="-335984">
              <a:spcBef>
                <a:spcPts val="600"/>
              </a:spcBef>
              <a:buClr>
                <a:srgbClr val="027180"/>
              </a:buClr>
              <a:buSzPct val="110000"/>
              <a:buFont typeface="Wingdings" charset="2"/>
              <a:buChar char="§"/>
              <a:defRPr sz="2400">
                <a:solidFill>
                  <a:schemeClr val="tx1"/>
                </a:solidFill>
                <a:latin typeface="Source Sans Pro"/>
                <a:cs typeface="Source Sans Pro"/>
              </a:defRPr>
            </a:lvl1pPr>
            <a:lvl2pPr marL="671966" indent="-335984"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>
                <a:latin typeface="Source Sans Pro"/>
                <a:cs typeface="Source Sans Pro"/>
              </a:defRPr>
            </a:lvl2pPr>
            <a:lvl3pPr marL="1007949" indent="-335984"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17" indent="-335984"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/>
              <a:t>Textmasterformat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 sz="1867"/>
              <a:t>Dritte Ebene</a:t>
            </a:r>
          </a:p>
          <a:p>
            <a:pPr lvl="3"/>
            <a:r>
              <a:rPr lang="de-CH" sz="1867"/>
              <a:t>Vierte Ebene</a:t>
            </a:r>
          </a:p>
          <a:p>
            <a:pPr lvl="4"/>
            <a:r>
              <a:rPr lang="de-CH" sz="1867"/>
              <a:t>Fünfte Ebene</a:t>
            </a:r>
            <a:endParaRPr lang="de-CH"/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223D7581-E2EF-4503-98E0-6965C695BA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1405752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und Text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BD2834-A1F0-4EBB-B997-1D2834380E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7FEE46-9629-4E6D-A34A-3758170034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CF37153-13AD-4B3E-97F4-CD5062233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06B4AA-E0D9-48B6-A850-EB460DBE318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F2E13CC3-761A-419A-9D1A-6E92295F6A5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1658057"/>
            <a:ext cx="7644608" cy="4462699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335984" indent="-335984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66" indent="-335984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49" indent="-335984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33" indent="-335984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727914" indent="-335984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Formatvorlagen des Textmasters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Textplatzhalter 12">
            <a:extLst>
              <a:ext uri="{FF2B5EF4-FFF2-40B4-BE49-F238E27FC236}">
                <a16:creationId xmlns:a16="http://schemas.microsoft.com/office/drawing/2014/main" id="{A0E571CD-5454-4C32-AD3F-92FE31EAF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96000" y="1658057"/>
            <a:ext cx="3360000" cy="4462699"/>
          </a:xfrm>
          <a:prstGeom prst="rect">
            <a:avLst/>
          </a:prstGeom>
          <a:ln w="9525">
            <a:solidFill>
              <a:srgbClr val="027180"/>
            </a:solidFill>
          </a:ln>
        </p:spPr>
        <p:txBody>
          <a:bodyPr vert="horz" lIns="0" tIns="0" rIns="0" bIns="0" anchor="ctr" anchorCtr="1">
            <a:noAutofit/>
          </a:bodyPr>
          <a:lstStyle>
            <a:lvl1pPr marL="0" indent="0" algn="ctr">
              <a:buNone/>
              <a:defRPr sz="2400" b="0" i="0" cap="all" normalizeH="0" baseline="0">
                <a:ln>
                  <a:noFill/>
                </a:ln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Formatvorlagen des Textmasters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54B675A3-DB9A-48DE-8CF1-D851380303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288179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05D04268-207E-4F88-9924-BE8386CF3F2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34175799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4" name="Rechteck 5"/>
          <p:cNvSpPr/>
          <p:nvPr/>
        </p:nvSpPr>
        <p:spPr>
          <a:xfrm>
            <a:off x="3277792" y="-1800"/>
            <a:ext cx="8914208" cy="6858000"/>
          </a:xfrm>
          <a:custGeom>
            <a:avLst/>
            <a:gdLst>
              <a:gd name="connsiteX0" fmla="*/ 0 w 7250400"/>
              <a:gd name="connsiteY0" fmla="*/ 0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0 w 7250400"/>
              <a:gd name="connsiteY4" fmla="*/ 0 h 6858000"/>
              <a:gd name="connsiteX0" fmla="*/ 5326743 w 7250400"/>
              <a:gd name="connsiteY0" fmla="*/ 29029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26743 w 7250400"/>
              <a:gd name="connsiteY4" fmla="*/ 29029 h 6858000"/>
              <a:gd name="connsiteX0" fmla="*/ 5297715 w 7250400"/>
              <a:gd name="connsiteY0" fmla="*/ 14514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297715 w 7250400"/>
              <a:gd name="connsiteY4" fmla="*/ 14514 h 6858000"/>
              <a:gd name="connsiteX0" fmla="*/ 5302478 w 7250400"/>
              <a:gd name="connsiteY0" fmla="*/ 2607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02478 w 7250400"/>
              <a:gd name="connsiteY4" fmla="*/ 2607 h 6858000"/>
              <a:gd name="connsiteX0" fmla="*/ 5743327 w 7250400"/>
              <a:gd name="connsiteY0" fmla="*/ 12521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743327 w 7250400"/>
              <a:gd name="connsiteY4" fmla="*/ 125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0400" h="6858000">
                <a:moveTo>
                  <a:pt x="5743327" y="12521"/>
                </a:moveTo>
                <a:lnTo>
                  <a:pt x="7250400" y="0"/>
                </a:lnTo>
                <a:lnTo>
                  <a:pt x="7250400" y="6858000"/>
                </a:lnTo>
                <a:lnTo>
                  <a:pt x="0" y="6858000"/>
                </a:lnTo>
                <a:lnTo>
                  <a:pt x="5743327" y="12521"/>
                </a:lnTo>
                <a:close/>
              </a:path>
            </a:pathLst>
          </a:custGeom>
          <a:solidFill>
            <a:srgbClr val="00A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CH" sz="2187" noProof="0">
              <a:latin typeface="+mj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252000" y="2581200"/>
            <a:ext cx="11652133" cy="1692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5000"/>
              </a:lnSpc>
              <a:defRPr sz="6667" b="1">
                <a:solidFill>
                  <a:schemeClr val="bg1"/>
                </a:solidFill>
              </a:defRPr>
            </a:lvl1pPr>
          </a:lstStyle>
          <a:p>
            <a:r>
              <a:rPr lang="de-CH"/>
              <a:t>Thank you</a:t>
            </a:r>
          </a:p>
        </p:txBody>
      </p:sp>
      <p:pic>
        <p:nvPicPr>
          <p:cNvPr id="7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919F1CD9-218E-4DF3-A100-E6D4FCC21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4853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2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E2DD0B-D883-0D4F-3E65-DFF750497B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Inhaltsverzeichnis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CB4F8F-835C-4253-B575-AFF33DCFFA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55728C-DA64-538A-0EB3-489BE47041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625B3DB6-6BC5-8D38-2E4E-DE746BF0C7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831C5944-FEC6-0BC9-FF0B-75078C252F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id="{C753009A-ECDC-8C93-91A2-ADA4988350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684" y="1492800"/>
            <a:ext cx="11063816" cy="4795200"/>
          </a:xfrm>
        </p:spPr>
        <p:txBody>
          <a:bodyPr>
            <a:normAutofit/>
          </a:bodyPr>
          <a:lstStyle>
            <a:lvl1pPr marL="457189" indent="-457189">
              <a:buSzPct val="100000"/>
              <a:buFont typeface="+mj-lt"/>
              <a:buAutoNum type="arabicPeriod"/>
              <a:defRPr sz="1867"/>
            </a:lvl1pPr>
          </a:lstStyle>
          <a:p>
            <a:pPr lvl="0"/>
            <a:r>
              <a:rPr lang="de-CH" noProof="0"/>
              <a:t>Kapitel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9221268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EB534-BCBD-4580-889F-C93408C93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9AC290-9E96-4996-B661-E15F9E21EA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833B-3B46-4C02-9273-AA53E644C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305FA-D224-44A1-BEE6-007E1D36C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F752E-F77B-4483-B250-4FA950DB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3570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haltsverzeichn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4068D5D-6CAD-4C19-8A78-E77ED998653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20" y="2120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4068D5D-6CAD-4C19-8A78-E77ED99865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2120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2AAF618F-B1FE-4502-BC0C-FCE31602E0E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e-CH" sz="3200" b="0" i="0" baseline="0" err="1">
              <a:latin typeface="Source Sans Pro" panose="020B0503030403020204" pitchFamily="34" charset="0"/>
              <a:ea typeface="Source Sans Pro" panose="020B0503030403020204" pitchFamily="34" charset="0"/>
              <a:cs typeface="+mj-cs"/>
              <a:sym typeface="Source Sans Pro" panose="020B0503030403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822F1B-AE55-4972-9729-D01381C8A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e-CH"/>
              <a:t>Titelmasterformat durch Klicken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4EBB4F-7D0E-4EB7-A24A-37EDBA1D1E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92D6E6FC-AF91-4E93-A65F-FFDDA2665B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10" name="Foliennummernplatzhalter 4">
            <a:extLst>
              <a:ext uri="{FF2B5EF4-FFF2-40B4-BE49-F238E27FC236}">
                <a16:creationId xmlns:a16="http://schemas.microsoft.com/office/drawing/2014/main" id="{FCC315CC-C8CD-4B2F-A503-DBDE422E6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2000" y="6507000"/>
            <a:ext cx="288000" cy="1800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900">
                <a:latin typeface="Source Sans Pro" pitchFamily="34" charset="0"/>
              </a:defRPr>
            </a:lvl1pPr>
          </a:lstStyle>
          <a:p>
            <a:fld id="{AB4D0077-BF62-4615-B421-B126B085B14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Fusszeilenplatzhalter 2">
            <a:extLst>
              <a:ext uri="{FF2B5EF4-FFF2-40B4-BE49-F238E27FC236}">
                <a16:creationId xmlns:a16="http://schemas.microsoft.com/office/drawing/2014/main" id="{4C0DA96F-FA74-4852-A6F9-7D876926F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6000" y="6480000"/>
            <a:ext cx="2952000" cy="23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de-CH"/>
              <a:t>Kaderanlass Bern</a:t>
            </a:r>
          </a:p>
        </p:txBody>
      </p:sp>
    </p:spTree>
    <p:extLst>
      <p:ext uri="{BB962C8B-B14F-4D97-AF65-F5344CB8AC3E}">
        <p14:creationId xmlns:p14="http://schemas.microsoft.com/office/powerpoint/2010/main" val="19213719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nhaltsverzeichn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4068D5D-6CAD-4C19-8A78-E77ED998653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4068D5D-6CAD-4C19-8A78-E77ED99865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2AAF618F-B1FE-4502-BC0C-FCE31602E0E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e-CH" sz="3200" b="0" i="0" baseline="0" err="1">
              <a:latin typeface="Source Sans Pro" panose="020B0503030403020204" pitchFamily="34" charset="0"/>
              <a:ea typeface="Source Sans Pro" panose="020B0503030403020204" pitchFamily="34" charset="0"/>
              <a:cs typeface="+mj-cs"/>
              <a:sym typeface="Source Sans Pro" panose="020B0503030403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822F1B-AE55-4972-9729-D01381C8A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27180"/>
                </a:solidFill>
              </a:defRPr>
            </a:lvl1pPr>
          </a:lstStyle>
          <a:p>
            <a:r>
              <a:rPr lang="de-CH"/>
              <a:t>Titelmasterformat durch Klicken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4EBB4F-7D0E-4EB7-A24A-37EDBA1D1E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92D6E6FC-AF91-4E93-A65F-FFDDA2665B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10" name="Foliennummernplatzhalter 4">
            <a:extLst>
              <a:ext uri="{FF2B5EF4-FFF2-40B4-BE49-F238E27FC236}">
                <a16:creationId xmlns:a16="http://schemas.microsoft.com/office/drawing/2014/main" id="{FCC315CC-C8CD-4B2F-A503-DBDE422E6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2000" y="6507000"/>
            <a:ext cx="288000" cy="1800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900">
                <a:latin typeface="Source Sans Pro" pitchFamily="34" charset="0"/>
              </a:defRPr>
            </a:lvl1pPr>
          </a:lstStyle>
          <a:p>
            <a:fld id="{AB4D0077-BF62-4615-B421-B126B085B14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Fusszeilenplatzhalter 2">
            <a:extLst>
              <a:ext uri="{FF2B5EF4-FFF2-40B4-BE49-F238E27FC236}">
                <a16:creationId xmlns:a16="http://schemas.microsoft.com/office/drawing/2014/main" id="{4C0DA96F-FA74-4852-A6F9-7D876926F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6000" y="6480000"/>
            <a:ext cx="2952000" cy="23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/>
              <a:t>Kaderanlass Bern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51852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>
            <a:extLst>
              <a:ext uri="{FF2B5EF4-FFF2-40B4-BE49-F238E27FC236}">
                <a16:creationId xmlns:a16="http://schemas.microsoft.com/office/drawing/2014/main" id="{201C4EC0-24B2-4C6E-96F3-42D1FC17D97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/>
          <a:srcRect/>
          <a:stretch/>
        </p:blipFill>
        <p:spPr bwMode="auto">
          <a:xfrm>
            <a:off x="1240" y="1723469"/>
            <a:ext cx="6094761" cy="513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re 11">
            <a:extLst>
              <a:ext uri="{FF2B5EF4-FFF2-40B4-BE49-F238E27FC236}">
                <a16:creationId xmlns:a16="http://schemas.microsoft.com/office/drawing/2014/main" id="{5D1A904E-9843-41F6-872B-0AA13B24C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8400" y="2566928"/>
            <a:ext cx="9297600" cy="2982848"/>
          </a:xfrm>
          <a:prstGeom prst="rect">
            <a:avLst/>
          </a:prstGeom>
        </p:spPr>
        <p:txBody>
          <a:bodyPr lIns="0" tIns="0" rIns="0" bIns="0" anchor="t"/>
          <a:lstStyle>
            <a:lvl1pPr marL="0" indent="1439964" algn="l" defTabSz="959976">
              <a:tabLst/>
              <a:defRPr sz="6667" b="1">
                <a:solidFill>
                  <a:schemeClr val="bg1"/>
                </a:solidFill>
                <a:latin typeface="Source Sans Pro" pitchFamily="34" charset="0"/>
              </a:defRPr>
            </a:lvl1pPr>
          </a:lstStyle>
          <a:p>
            <a:r>
              <a:rPr lang="de-CH" noProof="0"/>
              <a:t>Titel am Switch ausrichten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147E846-0215-4F74-8D4F-10E96961C8E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29600" y="6088524"/>
            <a:ext cx="3686216" cy="266676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733" b="0">
                <a:solidFill>
                  <a:schemeClr val="bg1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Datum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D11B699F-6F9B-43E4-BD1E-289190C87F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9600" y="5616000"/>
            <a:ext cx="3686400" cy="3552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>
              <a:spcBef>
                <a:spcPts val="0"/>
              </a:spcBef>
              <a:buFontTx/>
              <a:buNone/>
              <a:defRPr sz="1733">
                <a:solidFill>
                  <a:schemeClr val="bg1"/>
                </a:solidFill>
              </a:defRPr>
            </a:lvl1pPr>
          </a:lstStyle>
          <a:p>
            <a:pPr lvl="0"/>
            <a:r>
              <a:rPr lang="de-CH" sz="1733" noProof="0"/>
              <a:t>Name</a:t>
            </a:r>
            <a:endParaRPr lang="de-CH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B77E498-1D8E-4AEC-96A4-475D64C2B5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705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noProof="0"/>
              <a:t>Inhaltsverzeichnis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1C3962-F9EF-461E-BF5A-FDC8990373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684" y="1492800"/>
            <a:ext cx="11063816" cy="4795200"/>
          </a:xfrm>
        </p:spPr>
        <p:txBody>
          <a:bodyPr>
            <a:normAutofit/>
          </a:bodyPr>
          <a:lstStyle>
            <a:lvl1pPr marL="457189" indent="-457189">
              <a:buSzPct val="100000"/>
              <a:buFont typeface="+mj-lt"/>
              <a:buAutoNum type="arabicPeriod"/>
              <a:defRPr sz="2400"/>
            </a:lvl1pPr>
          </a:lstStyle>
          <a:p>
            <a:pPr lvl="0"/>
            <a:r>
              <a:rPr lang="de-CH" noProof="0"/>
              <a:t>Kapitel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14790309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8">
            <a:extLst>
              <a:ext uri="{FF2B5EF4-FFF2-40B4-BE49-F238E27FC236}">
                <a16:creationId xmlns:a16="http://schemas.microsoft.com/office/drawing/2014/main" id="{085DB0E1-261E-44BF-BAF0-A6DB397AAE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32800" y="830400"/>
            <a:ext cx="5131200" cy="51648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buFontTx/>
              <a:buNone/>
              <a:defRPr sz="35732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C695547-1440-4CDE-876C-22DF68A83D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2949000"/>
            <a:ext cx="12191999" cy="960000"/>
          </a:xfrm>
        </p:spPr>
        <p:txBody>
          <a:bodyPr/>
          <a:lstStyle>
            <a:lvl1pPr algn="ctr">
              <a:defRPr sz="6667" b="1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Kapitel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6F4210B-838A-44B0-A0AB-34841A0357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777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1C3962-F9EF-461E-BF5A-FDC8990373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492800"/>
            <a:ext cx="11063816" cy="4795200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4246363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C9874-3CCD-4EEB-B441-D0CE5D6ADD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99AADD-E551-4A47-8BAB-78D41B64A0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8A234B7-2E8E-433D-906E-930495AC4D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59B10FC9-DAFB-43A7-87AE-911C507BEF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4F810E2-245B-4911-AD9E-7B4C3083ECA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683" y="1492800"/>
            <a:ext cx="11064000" cy="47952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de-CH" noProof="0"/>
              <a:t>Objekt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9A02CE7-DF27-4D52-8430-001F1A73B9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787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1C3962-F9EF-461E-BF5A-FDC8990373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928240"/>
            <a:ext cx="5280000" cy="4359760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D6DECF8B-5029-48B9-8EE2-0417190E7B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0500" y="1928240"/>
            <a:ext cx="5280000" cy="4359761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3F2147E-B6D1-4590-95F7-EE588CE9AE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4" y="1492800"/>
            <a:ext cx="5280000" cy="3360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B66DBED7-B5BD-499E-93E2-D92313A4B9D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40500" y="1485505"/>
            <a:ext cx="5280000" cy="3360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49247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rbflächen">
    <p:bg>
      <p:bgPr>
        <a:solidFill>
          <a:srgbClr val="027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601A4A8E-8670-4D9C-B97A-241EE8F83879}"/>
              </a:ext>
            </a:extLst>
          </p:cNvPr>
          <p:cNvSpPr/>
          <p:nvPr userDrawn="1"/>
        </p:nvSpPr>
        <p:spPr>
          <a:xfrm>
            <a:off x="3277794" y="-3744"/>
            <a:ext cx="8914207" cy="6861744"/>
          </a:xfrm>
          <a:custGeom>
            <a:avLst/>
            <a:gdLst>
              <a:gd name="connsiteX0" fmla="*/ 0 w 7250400"/>
              <a:gd name="connsiteY0" fmla="*/ 0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0 w 7250400"/>
              <a:gd name="connsiteY4" fmla="*/ 0 h 6858000"/>
              <a:gd name="connsiteX0" fmla="*/ 5326743 w 7250400"/>
              <a:gd name="connsiteY0" fmla="*/ 29029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26743 w 7250400"/>
              <a:gd name="connsiteY4" fmla="*/ 29029 h 6858000"/>
              <a:gd name="connsiteX0" fmla="*/ 5297715 w 7250400"/>
              <a:gd name="connsiteY0" fmla="*/ 14514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297715 w 7250400"/>
              <a:gd name="connsiteY4" fmla="*/ 14514 h 6858000"/>
              <a:gd name="connsiteX0" fmla="*/ 5302478 w 7250400"/>
              <a:gd name="connsiteY0" fmla="*/ 2607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02478 w 7250400"/>
              <a:gd name="connsiteY4" fmla="*/ 2607 h 6858000"/>
              <a:gd name="connsiteX0" fmla="*/ 4304138 w 7250400"/>
              <a:gd name="connsiteY0" fmla="*/ 2607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4304138 w 7250400"/>
              <a:gd name="connsiteY4" fmla="*/ 2607 h 6858000"/>
              <a:gd name="connsiteX0" fmla="*/ 4298973 w 7250400"/>
              <a:gd name="connsiteY0" fmla="*/ 0 h 6861744"/>
              <a:gd name="connsiteX1" fmla="*/ 7250400 w 7250400"/>
              <a:gd name="connsiteY1" fmla="*/ 3744 h 6861744"/>
              <a:gd name="connsiteX2" fmla="*/ 7250400 w 7250400"/>
              <a:gd name="connsiteY2" fmla="*/ 6861744 h 6861744"/>
              <a:gd name="connsiteX3" fmla="*/ 0 w 7250400"/>
              <a:gd name="connsiteY3" fmla="*/ 6861744 h 6861744"/>
              <a:gd name="connsiteX4" fmla="*/ 4298973 w 7250400"/>
              <a:gd name="connsiteY4" fmla="*/ 0 h 68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0400" h="6861744">
                <a:moveTo>
                  <a:pt x="4298973" y="0"/>
                </a:moveTo>
                <a:lnTo>
                  <a:pt x="7250400" y="3744"/>
                </a:lnTo>
                <a:lnTo>
                  <a:pt x="7250400" y="6861744"/>
                </a:lnTo>
                <a:lnTo>
                  <a:pt x="0" y="6861744"/>
                </a:lnTo>
                <a:lnTo>
                  <a:pt x="4298973" y="0"/>
                </a:lnTo>
                <a:close/>
              </a:path>
            </a:pathLst>
          </a:custGeom>
          <a:solidFill>
            <a:srgbClr val="00A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2720" tIns="71360" rIns="142720" bIns="71360" anchor="ctr"/>
          <a:lstStyle/>
          <a:p>
            <a:pPr algn="ctr" eaLnBrk="1" hangingPunct="1">
              <a:defRPr/>
            </a:pPr>
            <a:endParaRPr lang="fr-FR" sz="2400">
              <a:latin typeface="+mj-lt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C695547-1440-4CDE-876C-22DF68A83D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2949000"/>
            <a:ext cx="12191999" cy="960000"/>
          </a:xfrm>
        </p:spPr>
        <p:txBody>
          <a:bodyPr/>
          <a:lstStyle>
            <a:lvl1pPr algn="ctr">
              <a:defRPr sz="6667" b="1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Text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EA11EE-47E5-4DE5-9DC3-860CCB1D5F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43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">
    <p:bg>
      <p:bgPr>
        <a:gradFill>
          <a:gsLst>
            <a:gs pos="0">
              <a:schemeClr val="tx2"/>
            </a:gs>
            <a:gs pos="100000">
              <a:srgbClr val="0C0E4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4A0A4D72-FC41-FE00-72FC-C7721443C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sp>
        <p:nvSpPr>
          <p:cNvPr id="5" name="Textplatzhalter 8">
            <a:extLst>
              <a:ext uri="{FF2B5EF4-FFF2-40B4-BE49-F238E27FC236}">
                <a16:creationId xmlns:a16="http://schemas.microsoft.com/office/drawing/2014/main" id="{BE524471-2CCF-B2B7-A6B8-FAE9926D0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32800" y="830400"/>
            <a:ext cx="5131200" cy="51648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buFontTx/>
              <a:buNone/>
              <a:defRPr sz="35732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1</a:t>
            </a: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59A801FB-21C3-4617-FA89-8BEFC499E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2949000"/>
            <a:ext cx="12191999" cy="960000"/>
          </a:xfrm>
        </p:spPr>
        <p:txBody>
          <a:bodyPr anchor="ctr"/>
          <a:lstStyle>
            <a:lvl1pPr algn="ctr"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3696263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E3083-FEF9-4EDB-9D2B-B6EB9033FB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6353DC2-8BF3-4673-BB9C-5559615ADE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61B362E-0ED8-4E94-948B-C2DEEE7FF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D60D8E5-EC85-4686-9B45-9D39E30CDF3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8B06F28-BB83-4D2C-A9BB-03E23DE15B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1" y="899284"/>
            <a:ext cx="115248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799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452508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822F1B-AE55-4972-9729-D01381C8A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3211645-CC1F-4B08-B595-73B868A39C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50DDEE8-CACE-42C0-9E4E-B2F0F7E0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4EBB4F-7D0E-4EB7-A24A-37EDBA1D1E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92D6E6FC-AF91-4E93-A65F-FFDDA2665B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7" name="Inhaltsplatzhalter 8">
            <a:extLst>
              <a:ext uri="{FF2B5EF4-FFF2-40B4-BE49-F238E27FC236}">
                <a16:creationId xmlns:a16="http://schemas.microsoft.com/office/drawing/2014/main" id="{5EC2BA6C-8F7A-4622-9FD8-3AE5A96DB5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256000" y="1656000"/>
            <a:ext cx="7680000" cy="4464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-1919856">
              <a:lnSpc>
                <a:spcPct val="100000"/>
              </a:lnSpc>
              <a:spcBef>
                <a:spcPts val="937"/>
              </a:spcBef>
              <a:spcAft>
                <a:spcPts val="1145"/>
              </a:spcAft>
              <a:buClr>
                <a:srgbClr val="00008F"/>
              </a:buClr>
              <a:buSzPct val="110000"/>
              <a:buFont typeface="+mj-lt"/>
              <a:buAutoNum type="arabicPeriod"/>
              <a:tabLst>
                <a:tab pos="5961154" algn="l"/>
              </a:tabLst>
              <a:defRPr sz="2400"/>
            </a:lvl1pPr>
            <a:lvl2pPr marL="637915" indent="-356898">
              <a:lnSpc>
                <a:spcPct val="100000"/>
              </a:lnSpc>
              <a:spcBef>
                <a:spcPts val="625"/>
              </a:spcBef>
              <a:buClr>
                <a:schemeClr val="tx1"/>
              </a:buClr>
              <a:buSzPct val="85000"/>
              <a:buFont typeface="+mj-lt"/>
              <a:buAutoNum type="arabicPeriod"/>
              <a:defRPr sz="1875"/>
            </a:lvl2pPr>
            <a:lvl3pPr marL="918934" indent="-356898">
              <a:lnSpc>
                <a:spcPct val="100000"/>
              </a:lnSpc>
              <a:spcBef>
                <a:spcPts val="547"/>
              </a:spcBef>
              <a:buClr>
                <a:srgbClr val="00008F"/>
              </a:buClr>
              <a:buSzPct val="110000"/>
              <a:buFont typeface="+mj-lt"/>
              <a:buAutoNum type="arabicPeriod"/>
              <a:defRPr sz="1561"/>
            </a:lvl3pPr>
            <a:lvl4pPr marL="1199957" indent="-356898">
              <a:lnSpc>
                <a:spcPct val="100000"/>
              </a:lnSpc>
              <a:spcBef>
                <a:spcPts val="547"/>
              </a:spcBef>
              <a:buClr>
                <a:schemeClr val="tx1"/>
              </a:buClr>
              <a:buSzPct val="110000"/>
              <a:buFont typeface="+mj-lt"/>
              <a:buAutoNum type="arabicPeriod"/>
              <a:defRPr sz="1561"/>
            </a:lvl4pPr>
            <a:lvl5pPr marL="1480978" indent="-356898">
              <a:lnSpc>
                <a:spcPct val="100000"/>
              </a:lnSpc>
              <a:spcBef>
                <a:spcPts val="468"/>
              </a:spcBef>
              <a:buClr>
                <a:schemeClr val="tx1"/>
              </a:buClr>
              <a:buSzPct val="110000"/>
              <a:buFont typeface="+mj-lt"/>
              <a:buAutoNum type="arabicPeriod"/>
              <a:defRPr sz="1561"/>
            </a:lvl5pPr>
          </a:lstStyle>
          <a:p>
            <a:pPr lvl="0"/>
            <a:r>
              <a:rPr lang="de-CH" noProof="0"/>
              <a:t>Textmasterformat bearbeiten				</a:t>
            </a:r>
          </a:p>
          <a:p>
            <a:pPr lvl="0"/>
            <a:endParaRPr lang="de-CH" noProof="0"/>
          </a:p>
          <a:p>
            <a:pPr lvl="0"/>
            <a:endParaRPr lang="de-CH" noProof="0"/>
          </a:p>
          <a:p>
            <a:pPr lvl="0"/>
            <a:endParaRPr lang="de-CH" noProof="0"/>
          </a:p>
          <a:p>
            <a:pPr lvl="0"/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40383079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A1B8ECC-AA2D-4392-B159-413CE74B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37186DB-19D0-4D8D-AEB0-49CA38560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041645-F8B3-4566-AF92-C9983C6D8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88BC-2F28-4620-BB4B-9CFC2EB476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35482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Farbhintergrund)">
    <p:bg>
      <p:bgPr>
        <a:gradFill>
          <a:gsLst>
            <a:gs pos="0">
              <a:schemeClr val="tx2"/>
            </a:gs>
            <a:gs pos="100000">
              <a:srgbClr val="0C0E4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4A0A4D72-FC41-FE00-72FC-C7721443C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pic>
        <p:nvPicPr>
          <p:cNvPr id="9" name="Grafik 8" descr="Ein Bild, das Screenshot, Farbigkeit, rot, Karminrot enthält.&#10;&#10;Automatisch generierte Beschreibung">
            <a:extLst>
              <a:ext uri="{FF2B5EF4-FFF2-40B4-BE49-F238E27FC236}">
                <a16:creationId xmlns:a16="http://schemas.microsoft.com/office/drawing/2014/main" id="{3455FC45-7351-7F2B-0958-B20C2977CB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00" y="2944689"/>
            <a:ext cx="695269" cy="624000"/>
          </a:xfrm>
          <a:prstGeom prst="rect">
            <a:avLst/>
          </a:prstGeom>
        </p:spPr>
      </p:pic>
      <p:sp>
        <p:nvSpPr>
          <p:cNvPr id="2" name="Sous-titre 2">
            <a:extLst>
              <a:ext uri="{FF2B5EF4-FFF2-40B4-BE49-F238E27FC236}">
                <a16:creationId xmlns:a16="http://schemas.microsoft.com/office/drawing/2014/main" id="{843737C7-5512-917A-F7FD-C79F01857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5200" y="5947881"/>
            <a:ext cx="3686216" cy="2667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33" b="0">
                <a:solidFill>
                  <a:schemeClr val="bg1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Datum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1A204456-1AFC-1571-6AA3-3F34BF3902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200" y="5519682"/>
            <a:ext cx="3686400" cy="26667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1733">
                <a:solidFill>
                  <a:schemeClr val="bg1"/>
                </a:solidFill>
              </a:defRPr>
            </a:lvl1pPr>
          </a:lstStyle>
          <a:p>
            <a:pPr lvl="0"/>
            <a:r>
              <a:rPr lang="de-CH" sz="1733" noProof="0"/>
              <a:t>Name</a:t>
            </a:r>
            <a:endParaRPr lang="de-CH" noProof="0"/>
          </a:p>
        </p:txBody>
      </p:sp>
      <p:sp>
        <p:nvSpPr>
          <p:cNvPr id="4" name="Titre 11">
            <a:extLst>
              <a:ext uri="{FF2B5EF4-FFF2-40B4-BE49-F238E27FC236}">
                <a16:creationId xmlns:a16="http://schemas.microsoft.com/office/drawing/2014/main" id="{CF6B2253-5C38-085D-AB30-FBAB5880B9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5200" y="2832001"/>
            <a:ext cx="9297600" cy="18056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59976">
              <a:tabLst/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Präsentationstitel </a:t>
            </a:r>
            <a:br>
              <a:rPr lang="de-CH" noProof="0"/>
            </a:br>
            <a:r>
              <a:rPr lang="de-CH" noProof="0"/>
              <a:t>(bis zu zwei Zeilen)</a:t>
            </a:r>
          </a:p>
        </p:txBody>
      </p:sp>
    </p:spTree>
    <p:extLst>
      <p:ext uri="{BB962C8B-B14F-4D97-AF65-F5344CB8AC3E}">
        <p14:creationId xmlns:p14="http://schemas.microsoft.com/office/powerpoint/2010/main" val="14903445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Bildhintergrund, weisse Schrif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Screenshot, Farbigkeit, rot, Karminrot enthält.&#10;&#10;Automatisch generierte Beschreibung">
            <a:extLst>
              <a:ext uri="{FF2B5EF4-FFF2-40B4-BE49-F238E27FC236}">
                <a16:creationId xmlns:a16="http://schemas.microsoft.com/office/drawing/2014/main" id="{3455FC45-7351-7F2B-0958-B20C2977CB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00" y="2944689"/>
            <a:ext cx="695269" cy="624000"/>
          </a:xfrm>
          <a:prstGeom prst="rect">
            <a:avLst/>
          </a:prstGeom>
        </p:spPr>
      </p:pic>
      <p:sp>
        <p:nvSpPr>
          <p:cNvPr id="2" name="Sous-titre 2">
            <a:extLst>
              <a:ext uri="{FF2B5EF4-FFF2-40B4-BE49-F238E27FC236}">
                <a16:creationId xmlns:a16="http://schemas.microsoft.com/office/drawing/2014/main" id="{843737C7-5512-917A-F7FD-C79F01857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5200" y="5947881"/>
            <a:ext cx="3686216" cy="2667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33" b="0">
                <a:solidFill>
                  <a:schemeClr val="bg1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Datum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1A204456-1AFC-1571-6AA3-3F34BF3902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200" y="5519682"/>
            <a:ext cx="3686400" cy="26667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1733">
                <a:solidFill>
                  <a:schemeClr val="bg1"/>
                </a:solidFill>
              </a:defRPr>
            </a:lvl1pPr>
          </a:lstStyle>
          <a:p>
            <a:pPr lvl="0"/>
            <a:r>
              <a:rPr lang="de-CH" sz="1733" noProof="0"/>
              <a:t>Name</a:t>
            </a:r>
            <a:endParaRPr lang="de-CH" noProof="0"/>
          </a:p>
        </p:txBody>
      </p:sp>
      <p:sp>
        <p:nvSpPr>
          <p:cNvPr id="4" name="Titre 11">
            <a:extLst>
              <a:ext uri="{FF2B5EF4-FFF2-40B4-BE49-F238E27FC236}">
                <a16:creationId xmlns:a16="http://schemas.microsoft.com/office/drawing/2014/main" id="{46003E9A-9964-C29A-5141-DB876A9F6C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5200" y="2832001"/>
            <a:ext cx="9297600" cy="18056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59976">
              <a:tabLst/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Präsentationstitel </a:t>
            </a:r>
            <a:br>
              <a:rPr lang="de-CH" noProof="0"/>
            </a:br>
            <a:r>
              <a:rPr lang="de-CH" noProof="0"/>
              <a:t>(bis zu zwei Zeilen)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0E14990-B622-D021-246C-CC6264BB66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77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Bildhintergrund, blaue Schrif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Screenshot, Farbigkeit, rot, Karminrot enthält.&#10;&#10;Automatisch generierte Beschreibung">
            <a:extLst>
              <a:ext uri="{FF2B5EF4-FFF2-40B4-BE49-F238E27FC236}">
                <a16:creationId xmlns:a16="http://schemas.microsoft.com/office/drawing/2014/main" id="{3455FC45-7351-7F2B-0958-B20C2977CB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00" y="2944689"/>
            <a:ext cx="695269" cy="624000"/>
          </a:xfrm>
          <a:prstGeom prst="rect">
            <a:avLst/>
          </a:prstGeom>
        </p:spPr>
      </p:pic>
      <p:sp>
        <p:nvSpPr>
          <p:cNvPr id="2" name="Sous-titre 2">
            <a:extLst>
              <a:ext uri="{FF2B5EF4-FFF2-40B4-BE49-F238E27FC236}">
                <a16:creationId xmlns:a16="http://schemas.microsoft.com/office/drawing/2014/main" id="{843737C7-5512-917A-F7FD-C79F01857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5200" y="5947881"/>
            <a:ext cx="3686216" cy="2667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33" b="0">
                <a:solidFill>
                  <a:schemeClr val="tx2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Datum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1A204456-1AFC-1571-6AA3-3F34BF3902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200" y="5519682"/>
            <a:ext cx="3686400" cy="26667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1733">
                <a:solidFill>
                  <a:schemeClr val="tx2"/>
                </a:solidFill>
              </a:defRPr>
            </a:lvl1pPr>
          </a:lstStyle>
          <a:p>
            <a:pPr lvl="0"/>
            <a:r>
              <a:rPr lang="de-CH" sz="1733" noProof="0"/>
              <a:t>Name</a:t>
            </a:r>
            <a:endParaRPr lang="de-CH" noProof="0"/>
          </a:p>
        </p:txBody>
      </p:sp>
      <p:pic>
        <p:nvPicPr>
          <p:cNvPr id="4" name="Grafik 3" descr="Ein Bild, das Grafiken, Electric Blue (Farbe), Blau, Symbol enthält.&#10;&#10;Automatisch generierte Beschreibung">
            <a:extLst>
              <a:ext uri="{FF2B5EF4-FFF2-40B4-BE49-F238E27FC236}">
                <a16:creationId xmlns:a16="http://schemas.microsoft.com/office/drawing/2014/main" id="{E595D771-4D49-330F-17E4-49EE4BC353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sp>
        <p:nvSpPr>
          <p:cNvPr id="5" name="Titre 11">
            <a:extLst>
              <a:ext uri="{FF2B5EF4-FFF2-40B4-BE49-F238E27FC236}">
                <a16:creationId xmlns:a16="http://schemas.microsoft.com/office/drawing/2014/main" id="{65246653-7897-6FF6-DECB-08827374F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5200" y="2832001"/>
            <a:ext cx="9297600" cy="18056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59976">
              <a:tabLst/>
              <a:defRPr sz="5867" b="0">
                <a:solidFill>
                  <a:schemeClr val="tx2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Präsentationstitel </a:t>
            </a:r>
            <a:br>
              <a:rPr lang="de-CH" noProof="0"/>
            </a:br>
            <a:r>
              <a:rPr lang="de-CH" noProof="0"/>
              <a:t>(bis zu zwei Zeilen)</a:t>
            </a:r>
          </a:p>
        </p:txBody>
      </p:sp>
    </p:spTree>
    <p:extLst>
      <p:ext uri="{BB962C8B-B14F-4D97-AF65-F5344CB8AC3E}">
        <p14:creationId xmlns:p14="http://schemas.microsoft.com/office/powerpoint/2010/main" val="1424471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E2DD0B-D883-0D4F-3E65-DFF750497B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Inhaltsverzeichnis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CB4F8F-835C-4253-B575-AFF33DCFFA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55728C-DA64-538A-0EB3-489BE47041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625B3DB6-6BC5-8D38-2E4E-DE746BF0C7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831C5944-FEC6-0BC9-FF0B-75078C252F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id="{C753009A-ECDC-8C93-91A2-ADA4988350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684" y="1492800"/>
            <a:ext cx="11063816" cy="4795200"/>
          </a:xfrm>
        </p:spPr>
        <p:txBody>
          <a:bodyPr>
            <a:normAutofit/>
          </a:bodyPr>
          <a:lstStyle>
            <a:lvl1pPr marL="457189" indent="-457189">
              <a:buSzPct val="100000"/>
              <a:buFont typeface="+mj-lt"/>
              <a:buAutoNum type="arabicPeriod"/>
              <a:defRPr sz="1867"/>
            </a:lvl1pPr>
          </a:lstStyle>
          <a:p>
            <a:pPr lvl="0"/>
            <a:r>
              <a:rPr lang="de-CH" noProof="0"/>
              <a:t>Kapitel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19581723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">
    <p:bg>
      <p:bgPr>
        <a:gradFill>
          <a:gsLst>
            <a:gs pos="0">
              <a:schemeClr val="tx2"/>
            </a:gs>
            <a:gs pos="100000">
              <a:srgbClr val="0C0E4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4A0A4D72-FC41-FE00-72FC-C7721443C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sp>
        <p:nvSpPr>
          <p:cNvPr id="5" name="Textplatzhalter 8">
            <a:extLst>
              <a:ext uri="{FF2B5EF4-FFF2-40B4-BE49-F238E27FC236}">
                <a16:creationId xmlns:a16="http://schemas.microsoft.com/office/drawing/2014/main" id="{BE524471-2CCF-B2B7-A6B8-FAE9926D0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32800" y="830400"/>
            <a:ext cx="5131200" cy="51648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buFontTx/>
              <a:buNone/>
              <a:defRPr sz="35732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1</a:t>
            </a: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59A801FB-21C3-4617-FA89-8BEFC499E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2949000"/>
            <a:ext cx="12191999" cy="960000"/>
          </a:xfrm>
        </p:spPr>
        <p:txBody>
          <a:bodyPr anchor="ctr"/>
          <a:lstStyle>
            <a:lvl1pPr algn="ctr"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2128985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747507-B0AE-EBFE-00DA-95C29D724E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B443DBC-8BCF-8AF3-E0D8-0B2F21006D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B70866-DCFB-5269-E3C0-12B7BD0C30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10D4260-037F-1A8D-31A5-29CA47AC38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800" y="1492800"/>
            <a:ext cx="11063816" cy="4795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CD635B7-6430-7907-13D3-AD6F4AB23B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8" name="Textplatzhalter 6">
            <a:extLst>
              <a:ext uri="{FF2B5EF4-FFF2-40B4-BE49-F238E27FC236}">
                <a16:creationId xmlns:a16="http://schemas.microsoft.com/office/drawing/2014/main" id="{BFC003FF-ADD7-9EC1-13CB-38E41E6799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8132181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07E484-EC85-0E4D-F966-AC84F4655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082833D-EF65-8413-6C8A-39B55899186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684" y="1492800"/>
            <a:ext cx="11063816" cy="47952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59991" indent="0">
              <a:buFontTx/>
              <a:buNone/>
              <a:defRPr/>
            </a:lvl2pPr>
            <a:lvl3pPr marL="715182" indent="0">
              <a:buFontTx/>
              <a:buNone/>
              <a:defRPr/>
            </a:lvl3pPr>
            <a:lvl4pPr marL="953776" indent="0">
              <a:buFontTx/>
              <a:buNone/>
              <a:defRPr/>
            </a:lvl4pPr>
            <a:lvl5pPr marL="1195170" indent="0">
              <a:buFontTx/>
              <a:buNone/>
              <a:defRPr/>
            </a:lvl5pPr>
          </a:lstStyle>
          <a:p>
            <a:pPr lvl="0"/>
            <a:r>
              <a:rPr lang="de-DE"/>
              <a:t>Objekt</a:t>
            </a:r>
          </a:p>
        </p:txBody>
      </p:sp>
    </p:spTree>
    <p:extLst>
      <p:ext uri="{BB962C8B-B14F-4D97-AF65-F5344CB8AC3E}">
        <p14:creationId xmlns:p14="http://schemas.microsoft.com/office/powerpoint/2010/main" val="226950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747507-B0AE-EBFE-00DA-95C29D724E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B70866-DCFB-5269-E3C0-12B7BD0C30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10D4260-037F-1A8D-31A5-29CA47AC38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800" y="1492800"/>
            <a:ext cx="11063816" cy="4795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CD635B7-6430-7907-13D3-AD6F4AB23B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8" name="Textplatzhalter 6">
            <a:extLst>
              <a:ext uri="{FF2B5EF4-FFF2-40B4-BE49-F238E27FC236}">
                <a16:creationId xmlns:a16="http://schemas.microsoft.com/office/drawing/2014/main" id="{BFC003FF-ADD7-9EC1-13CB-38E41E6799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5" name="Fußzeilenplatzhalter 2">
            <a:extLst>
              <a:ext uri="{FF2B5EF4-FFF2-40B4-BE49-F238E27FC236}">
                <a16:creationId xmlns:a16="http://schemas.microsoft.com/office/drawing/2014/main" id="{C9C85928-30DF-448D-F51A-7FF8BE4C29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64800" y="6552000"/>
            <a:ext cx="2952000" cy="192000"/>
          </a:xfrm>
        </p:spPr>
        <p:txBody>
          <a:bodyPr/>
          <a:lstStyle/>
          <a:p>
            <a:r>
              <a:rPr lang="de-CH"/>
              <a:t>Kaderanlass Bern</a:t>
            </a:r>
          </a:p>
        </p:txBody>
      </p:sp>
    </p:spTree>
    <p:extLst>
      <p:ext uri="{BB962C8B-B14F-4D97-AF65-F5344CB8AC3E}">
        <p14:creationId xmlns:p14="http://schemas.microsoft.com/office/powerpoint/2010/main" val="37962193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07E484-EC85-0E4D-F966-AC84F4655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7A1285D6-B8E2-6568-A488-40097BD9AA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928240"/>
            <a:ext cx="5280000" cy="4359760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91A29A59-A2A3-8BBF-AC62-48C873CB78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0500" y="1928240"/>
            <a:ext cx="5280000" cy="4359761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4BF2AEB-460E-A110-E8CB-5BC3F4814D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4" y="1492800"/>
            <a:ext cx="5280000" cy="336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76F633A-69D9-C96F-05A5-FB2A66C9EE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40500" y="1492800"/>
            <a:ext cx="5280000" cy="336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85889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schmal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0" y="320401"/>
            <a:ext cx="7286400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7286400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A65989C-0066-65D2-5C5C-927347EC26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492800"/>
            <a:ext cx="7286400" cy="4795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4E0FE90-B5BA-D558-C97C-754C9EDDCC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52000" y="0"/>
            <a:ext cx="3840000" cy="68592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25276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breit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0" y="320401"/>
            <a:ext cx="5035200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5035200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A65989C-0066-65D2-5C5C-927347EC26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492800"/>
            <a:ext cx="5035200" cy="4795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A458B790-DFA4-A2C4-7EBD-85F34BB165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5600" y="0"/>
            <a:ext cx="6091200" cy="68592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69955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schmalem Bild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A65989C-0066-65D2-5C5C-927347EC26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3" y="1492800"/>
            <a:ext cx="11063815" cy="246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9FAAAA27-513F-DDF1-E64B-C0773825F1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459200"/>
            <a:ext cx="12192000" cy="2400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960336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07E484-EC85-0E4D-F966-AC84F4655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261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rbflächen">
    <p:bg>
      <p:bgPr>
        <a:gradFill>
          <a:gsLst>
            <a:gs pos="0">
              <a:schemeClr val="tx2"/>
            </a:gs>
            <a:gs pos="100000">
              <a:srgbClr val="0C0E4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4A0A4D72-FC41-FE00-72FC-C7721443C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59A801FB-21C3-4617-FA89-8BEFC499E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2949000"/>
            <a:ext cx="12191999" cy="960000"/>
          </a:xfrm>
        </p:spPr>
        <p:txBody>
          <a:bodyPr anchor="ctr"/>
          <a:lstStyle>
            <a:lvl1pPr algn="ctr"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76276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">
    <p:bg>
      <p:bgPr>
        <a:gradFill>
          <a:gsLst>
            <a:gs pos="0">
              <a:schemeClr val="tx2"/>
            </a:gs>
            <a:gs pos="100000">
              <a:srgbClr val="0C0E4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4A0A4D72-FC41-FE00-72FC-C7721443C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000" y="1305600"/>
            <a:ext cx="960000" cy="960000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59A801FB-21C3-4617-FA89-8BEFC499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2606400"/>
            <a:ext cx="12191999" cy="960000"/>
          </a:xfrm>
        </p:spPr>
        <p:txBody>
          <a:bodyPr anchor="ctr"/>
          <a:lstStyle>
            <a:lvl1pPr algn="ctr">
              <a:defRPr sz="5867" b="0">
                <a:solidFill>
                  <a:schemeClr val="bg1"/>
                </a:solidFill>
                <a:latin typeface="Publico Headline Light" panose="02040302060504060203" pitchFamily="18" charset="0"/>
                <a:ea typeface="Source Sans Pro SemiBold" panose="020B0603030403020204" pitchFamily="34" charset="0"/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4940FE2D-94F0-50D2-C7C5-6C2A3EB0FC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772801"/>
            <a:ext cx="12192000" cy="410369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667">
                <a:solidFill>
                  <a:schemeClr val="bg1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Bildplatzhalter 3">
            <a:extLst>
              <a:ext uri="{FF2B5EF4-FFF2-40B4-BE49-F238E27FC236}">
                <a16:creationId xmlns:a16="http://schemas.microsoft.com/office/drawing/2014/main" id="{21B375B0-55C6-61AF-8C53-09D85A142231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2601600" y="4742400"/>
            <a:ext cx="720000" cy="72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67">
                <a:solidFill>
                  <a:schemeClr val="bg1"/>
                </a:solidFill>
              </a:defRPr>
            </a:lvl1pPr>
          </a:lstStyle>
          <a:p>
            <a:r>
              <a:rPr lang="it-CH"/>
              <a:t>Foto</a:t>
            </a:r>
          </a:p>
        </p:txBody>
      </p:sp>
      <p:sp>
        <p:nvSpPr>
          <p:cNvPr id="3" name="Bildplatzhalter 3">
            <a:extLst>
              <a:ext uri="{FF2B5EF4-FFF2-40B4-BE49-F238E27FC236}">
                <a16:creationId xmlns:a16="http://schemas.microsoft.com/office/drawing/2014/main" id="{62BFD53A-D90E-24FA-B6E4-01FDF6AF3840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6576000" y="4742400"/>
            <a:ext cx="720000" cy="72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67">
                <a:solidFill>
                  <a:schemeClr val="bg1"/>
                </a:solidFill>
              </a:defRPr>
            </a:lvl1pPr>
          </a:lstStyle>
          <a:p>
            <a:r>
              <a:rPr lang="it-CH"/>
              <a:t>Foto</a:t>
            </a:r>
          </a:p>
        </p:txBody>
      </p:sp>
      <p:sp>
        <p:nvSpPr>
          <p:cNvPr id="4" name="Textplatzhalter 14">
            <a:extLst>
              <a:ext uri="{FF2B5EF4-FFF2-40B4-BE49-F238E27FC236}">
                <a16:creationId xmlns:a16="http://schemas.microsoft.com/office/drawing/2014/main" id="{17848DD8-8296-EA6C-81D6-A0E44F9F41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32000" y="4818130"/>
            <a:ext cx="2677584" cy="246221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359991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729582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00797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124796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Name</a:t>
            </a:r>
            <a:endParaRPr lang="it-CH"/>
          </a:p>
        </p:txBody>
      </p:sp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0A1DDD74-959A-EDC8-243F-91AB6441D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32000" y="5121042"/>
            <a:ext cx="2677584" cy="246221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359991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729582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00797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124796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it-CH"/>
              <a:t>E-Mail</a:t>
            </a:r>
          </a:p>
        </p:txBody>
      </p:sp>
      <p:sp>
        <p:nvSpPr>
          <p:cNvPr id="7" name="Textplatzhalter 14">
            <a:extLst>
              <a:ext uri="{FF2B5EF4-FFF2-40B4-BE49-F238E27FC236}">
                <a16:creationId xmlns:a16="http://schemas.microsoft.com/office/drawing/2014/main" id="{C82C4528-F5B6-9B79-9B4F-3EA45D2F8A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04555" y="4793218"/>
            <a:ext cx="2677584" cy="246221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359991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729582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00797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124796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Name</a:t>
            </a:r>
            <a:endParaRPr lang="it-CH"/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92D9FC0D-56C9-61C6-48E5-8656F7EAB5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06400" y="5096130"/>
            <a:ext cx="2677584" cy="246221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359991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729582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00797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124796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it-CH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92570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sverzeichn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4068D5D-6CAD-4C19-8A78-E77ED998653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20" y="2120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4068D5D-6CAD-4C19-8A78-E77ED99865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2120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2AAF618F-B1FE-4502-BC0C-FCE31602E0E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e-CH" sz="3200" b="0" i="0" baseline="0" err="1">
              <a:latin typeface="Source Sans Pro" panose="020B0503030403020204" pitchFamily="34" charset="0"/>
              <a:ea typeface="Source Sans Pro" panose="020B0503030403020204" pitchFamily="34" charset="0"/>
              <a:cs typeface="+mj-cs"/>
              <a:sym typeface="Source Sans Pro" panose="020B0503030403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822F1B-AE55-4972-9729-D01381C8A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e-CH"/>
              <a:t>Titelmasterformat durch Klicken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4EBB4F-7D0E-4EB7-A24A-37EDBA1D1E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92D6E6FC-AF91-4E93-A65F-FFDDA2665B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10" name="Foliennummernplatzhalter 4">
            <a:extLst>
              <a:ext uri="{FF2B5EF4-FFF2-40B4-BE49-F238E27FC236}">
                <a16:creationId xmlns:a16="http://schemas.microsoft.com/office/drawing/2014/main" id="{FCC315CC-C8CD-4B2F-A503-DBDE422E6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2000" y="6507000"/>
            <a:ext cx="288000" cy="1800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900">
                <a:latin typeface="Source Sans Pro" pitchFamily="34" charset="0"/>
              </a:defRPr>
            </a:lvl1pPr>
          </a:lstStyle>
          <a:p>
            <a:fld id="{AB4D0077-BF62-4615-B421-B126B085B14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Fusszeilenplatzhalter 2">
            <a:extLst>
              <a:ext uri="{FF2B5EF4-FFF2-40B4-BE49-F238E27FC236}">
                <a16:creationId xmlns:a16="http://schemas.microsoft.com/office/drawing/2014/main" id="{4C0DA96F-FA74-4852-A6F9-7D876926F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6000" y="6480000"/>
            <a:ext cx="2952000" cy="23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/>
              <a:t>Kaderanlass Bern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91351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upttitel Cropped Swi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1" y="1"/>
            <a:ext cx="12193899" cy="6857043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>
              <a:latin typeface="+mj-lt"/>
            </a:endParaRP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388002" y="6084000"/>
            <a:ext cx="3510367" cy="3528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None/>
              <a:defRPr sz="1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Absender/Team/Weiteres</a:t>
            </a:r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8388002" y="6444000"/>
            <a:ext cx="3510367" cy="352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1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Ort, Datum</a:t>
            </a:r>
          </a:p>
        </p:txBody>
      </p:sp>
      <p:pic>
        <p:nvPicPr>
          <p:cNvPr id="11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FE069D17-E59F-42CF-A75F-CD892F92A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8ACE8FDC-5576-47EB-B483-6D34CD00F2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/>
        </p:blipFill>
        <p:spPr bwMode="auto">
          <a:xfrm>
            <a:off x="0" y="1723200"/>
            <a:ext cx="6096000" cy="51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usammenfassung"/>
          <p:cNvSpPr>
            <a:spLocks noGrp="1"/>
          </p:cNvSpPr>
          <p:nvPr>
            <p:ph type="title" hasCustomPrompt="1"/>
          </p:nvPr>
        </p:nvSpPr>
        <p:spPr>
          <a:xfrm>
            <a:off x="1828800" y="2568000"/>
            <a:ext cx="10080000" cy="2984400"/>
          </a:xfrm>
          <a:prstGeom prst="rect">
            <a:avLst/>
          </a:prstGeom>
        </p:spPr>
        <p:txBody>
          <a:bodyPr wrap="square" lIns="0" tIns="0" rIns="0" bIns="0" anchor="t"/>
          <a:lstStyle>
            <a:lvl1pPr indent="0" algn="l" defTabSz="2879928">
              <a:lnSpc>
                <a:spcPct val="100000"/>
              </a:lnSpc>
              <a:tabLst>
                <a:tab pos="484788" algn="l"/>
                <a:tab pos="1199970" algn="l"/>
                <a:tab pos="1967951" algn="l"/>
              </a:tabLst>
              <a:defRPr sz="6667" b="1" baseline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de-CH" noProof="0"/>
              <a:t>Titel mit Tab</a:t>
            </a:r>
            <a:br>
              <a:rPr lang="de-CH" noProof="0"/>
            </a:br>
            <a:r>
              <a:rPr lang="de-CH" noProof="0"/>
              <a:t>am Switch</a:t>
            </a:r>
            <a:br>
              <a:rPr lang="de-CH" noProof="0"/>
            </a:br>
            <a:r>
              <a:rPr lang="de-CH" noProof="0"/>
              <a:t>ausrichten</a:t>
            </a:r>
          </a:p>
        </p:txBody>
      </p:sp>
    </p:spTree>
    <p:extLst>
      <p:ext uri="{BB962C8B-B14F-4D97-AF65-F5344CB8AC3E}">
        <p14:creationId xmlns:p14="http://schemas.microsoft.com/office/powerpoint/2010/main" val="2024095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34">
          <p15:clr>
            <a:srgbClr val="FBAE40"/>
          </p15:clr>
        </p15:guide>
        <p15:guide id="2" pos="5624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822F1B-AE55-4972-9729-D01381C8A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3211645-CC1F-4B08-B595-73B868A39C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50DDEE8-CACE-42C0-9E4E-B2F0F7E0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4EBB4F-7D0E-4EB7-A24A-37EDBA1D1E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92D6E6FC-AF91-4E93-A65F-FFDDA2665B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7" name="Inhaltsplatzhalter 8">
            <a:extLst>
              <a:ext uri="{FF2B5EF4-FFF2-40B4-BE49-F238E27FC236}">
                <a16:creationId xmlns:a16="http://schemas.microsoft.com/office/drawing/2014/main" id="{5EC2BA6C-8F7A-4622-9FD8-3AE5A96DB5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256000" y="1656000"/>
            <a:ext cx="7680000" cy="4464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-1919952">
              <a:lnSpc>
                <a:spcPct val="100000"/>
              </a:lnSpc>
              <a:spcBef>
                <a:spcPts val="937"/>
              </a:spcBef>
              <a:spcAft>
                <a:spcPts val="1145"/>
              </a:spcAft>
              <a:buClr>
                <a:srgbClr val="00008F"/>
              </a:buClr>
              <a:buSzPct val="110000"/>
              <a:buFont typeface="+mj-lt"/>
              <a:buAutoNum type="arabicPeriod"/>
              <a:tabLst>
                <a:tab pos="5961451" algn="l"/>
              </a:tabLst>
              <a:defRPr sz="2400"/>
            </a:lvl1pPr>
            <a:lvl2pPr marL="637947" indent="-356914">
              <a:lnSpc>
                <a:spcPct val="100000"/>
              </a:lnSpc>
              <a:spcBef>
                <a:spcPts val="625"/>
              </a:spcBef>
              <a:buClr>
                <a:schemeClr val="tx1"/>
              </a:buClr>
              <a:buSzPct val="85000"/>
              <a:buFont typeface="+mj-lt"/>
              <a:buAutoNum type="arabicPeriod"/>
              <a:defRPr sz="1875"/>
            </a:lvl2pPr>
            <a:lvl3pPr marL="918980" indent="-356914">
              <a:lnSpc>
                <a:spcPct val="100000"/>
              </a:lnSpc>
              <a:spcBef>
                <a:spcPts val="547"/>
              </a:spcBef>
              <a:buClr>
                <a:srgbClr val="00008F"/>
              </a:buClr>
              <a:buSzPct val="110000"/>
              <a:buFont typeface="+mj-lt"/>
              <a:buAutoNum type="arabicPeriod"/>
              <a:defRPr sz="1561"/>
            </a:lvl3pPr>
            <a:lvl4pPr marL="1200017" indent="-356914">
              <a:lnSpc>
                <a:spcPct val="100000"/>
              </a:lnSpc>
              <a:spcBef>
                <a:spcPts val="547"/>
              </a:spcBef>
              <a:buClr>
                <a:schemeClr val="tx1"/>
              </a:buClr>
              <a:buSzPct val="110000"/>
              <a:buFont typeface="+mj-lt"/>
              <a:buAutoNum type="arabicPeriod"/>
              <a:defRPr sz="1561"/>
            </a:lvl4pPr>
            <a:lvl5pPr marL="1481050" indent="-356914">
              <a:lnSpc>
                <a:spcPct val="100000"/>
              </a:lnSpc>
              <a:spcBef>
                <a:spcPts val="468"/>
              </a:spcBef>
              <a:buClr>
                <a:schemeClr val="tx1"/>
              </a:buClr>
              <a:buSzPct val="110000"/>
              <a:buFont typeface="+mj-lt"/>
              <a:buAutoNum type="arabicPeriod"/>
              <a:defRPr sz="1561"/>
            </a:lvl5pPr>
          </a:lstStyle>
          <a:p>
            <a:pPr lvl="0"/>
            <a:r>
              <a:rPr lang="de-CH" noProof="0"/>
              <a:t>Textmasterformat bearbeiten				</a:t>
            </a:r>
          </a:p>
          <a:p>
            <a:pPr lvl="0"/>
            <a:endParaRPr lang="de-CH" noProof="0"/>
          </a:p>
          <a:p>
            <a:pPr lvl="0"/>
            <a:endParaRPr lang="de-CH" noProof="0"/>
          </a:p>
          <a:p>
            <a:pPr lvl="0"/>
            <a:endParaRPr lang="de-CH" noProof="0"/>
          </a:p>
          <a:p>
            <a:pPr lvl="0"/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509253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07E484-EC85-0E4D-F966-AC84F4655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082833D-EF65-8413-6C8A-39B55899186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684" y="1492800"/>
            <a:ext cx="11063816" cy="47952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59991" indent="0">
              <a:buFontTx/>
              <a:buNone/>
              <a:defRPr/>
            </a:lvl2pPr>
            <a:lvl3pPr marL="715182" indent="0">
              <a:buFontTx/>
              <a:buNone/>
              <a:defRPr/>
            </a:lvl3pPr>
            <a:lvl4pPr marL="953776" indent="0">
              <a:buFontTx/>
              <a:buNone/>
              <a:defRPr/>
            </a:lvl4pPr>
            <a:lvl5pPr marL="1195170" indent="0">
              <a:buFontTx/>
              <a:buNone/>
              <a:defRPr/>
            </a:lvl5pPr>
          </a:lstStyle>
          <a:p>
            <a:pPr lvl="0"/>
            <a:r>
              <a:rPr lang="de-DE"/>
              <a:t>Objekt</a:t>
            </a:r>
          </a:p>
        </p:txBody>
      </p: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CB70C663-DDA0-C91F-3E9F-7498920CE5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64800" y="6552000"/>
            <a:ext cx="2952000" cy="192000"/>
          </a:xfrm>
        </p:spPr>
        <p:txBody>
          <a:bodyPr/>
          <a:lstStyle/>
          <a:p>
            <a:r>
              <a:rPr lang="de-CH"/>
              <a:t>Kaderanlass Bern</a:t>
            </a:r>
          </a:p>
        </p:txBody>
      </p:sp>
    </p:spTree>
    <p:extLst>
      <p:ext uri="{BB962C8B-B14F-4D97-AF65-F5344CB8AC3E}">
        <p14:creationId xmlns:p14="http://schemas.microsoft.com/office/powerpoint/2010/main" val="281033104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F255E0-7977-41EF-B1DA-EDEA1ABDCB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A9AC28F-8751-4BBE-B9B4-3C91EFB7B9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7A30166-98EC-4BF8-A81B-A0AEF383F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6CC9E5-0BA7-4224-A6AC-8D9B91CC7E1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6BD256E4-03ED-4653-A529-C20E6F43E5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1658056"/>
            <a:ext cx="11568000" cy="446269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35992" indent="-335992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83" indent="-335992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75" indent="-335992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58" indent="-335992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 </a:t>
            </a:r>
          </a:p>
          <a:p>
            <a:pPr lvl="3"/>
            <a:r>
              <a:rPr lang="de-CH" noProof="0"/>
              <a:t>Vierte Ebene </a:t>
            </a:r>
          </a:p>
          <a:p>
            <a:pPr lvl="4"/>
            <a:r>
              <a:rPr lang="de-CH" noProof="0"/>
              <a:t>Fünfte Ebene 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5D71E6EC-DB84-4477-8953-14F3D435AB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1812509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2C4DA6-A68E-4B84-B55A-FC8264B23D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9F38AF-6089-45AF-BBE1-4801346E96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63ED31-FFA8-41CB-9E2D-9C565CFD2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4B9DCD-F350-4057-B4EE-350B1FCFBE1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AAE4A159-CBFE-4329-9625-58B369B870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86581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D40D5-CB57-4284-B500-A3EF5D3810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BCC4E1B-B9A0-46B3-9037-EC79F13A57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F2EF58C-95A7-4885-879E-FBEA7B7E2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96C6D74-4B93-4138-8D06-5D806A50F3D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AEDCCD28-D0D0-49CA-8868-4E333655798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2077200"/>
            <a:ext cx="11568000" cy="4046400"/>
          </a:xfrm>
          <a:prstGeom prst="rect">
            <a:avLst/>
          </a:prstGeom>
        </p:spPr>
        <p:txBody>
          <a:bodyPr lIns="0" tIns="0" rIns="0" bIns="0"/>
          <a:lstStyle>
            <a:lvl1pPr marL="335992" indent="-335992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83" indent="-335992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75" indent="-335992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58" indent="-335992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 </a:t>
            </a:r>
          </a:p>
          <a:p>
            <a:pPr lvl="3"/>
            <a:r>
              <a:rPr lang="de-CH" noProof="0"/>
              <a:t>Vierte Ebene </a:t>
            </a:r>
          </a:p>
          <a:p>
            <a:pPr lvl="4"/>
            <a:r>
              <a:rPr lang="de-CH" noProof="0"/>
              <a:t>Fünfte Ebene </a:t>
            </a:r>
          </a:p>
          <a:p>
            <a:pPr lvl="0"/>
            <a:endParaRPr lang="de-CH" noProof="0"/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92D1249D-490A-4B0D-A17C-48142C3ECF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6000" y="1658055"/>
            <a:ext cx="5471141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4E83D225-C7EC-417C-AB2C-96E87C8F05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6584851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x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67FA7-36FE-4944-8C80-5542A90781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ED47CBB-1869-4576-941E-72053C0316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7335BEB-C22A-4C5C-810B-22D28447A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166D01-2ECF-497F-A264-AFBBA896F59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9D630C14-0CC8-4C84-BF55-2E6808593F3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2077200"/>
            <a:ext cx="5471141" cy="4046400"/>
          </a:xfrm>
          <a:prstGeom prst="rect">
            <a:avLst/>
          </a:prstGeom>
        </p:spPr>
        <p:txBody>
          <a:bodyPr lIns="0" tIns="0" rIns="0" bIns="0"/>
          <a:lstStyle>
            <a:lvl1pPr marL="335992" indent="-335992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83" indent="-335992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75" indent="-335992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58" indent="-335992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Inhaltsplatzhalter 8">
            <a:extLst>
              <a:ext uri="{FF2B5EF4-FFF2-40B4-BE49-F238E27FC236}">
                <a16:creationId xmlns:a16="http://schemas.microsoft.com/office/drawing/2014/main" id="{34B49526-AD25-4EE6-8A35-73BEE6A027F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32000" y="2078401"/>
            <a:ext cx="5472000" cy="4047932"/>
          </a:xfrm>
          <a:prstGeom prst="rect">
            <a:avLst/>
          </a:prstGeom>
        </p:spPr>
        <p:txBody>
          <a:bodyPr lIns="0" tIns="0" rIns="0" bIns="0"/>
          <a:lstStyle>
            <a:lvl1pPr marL="335992" indent="-335992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83" indent="-335992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75" indent="-335992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58" indent="-335992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5B7899CD-7ED1-40C5-B349-91D3533F5A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1658055"/>
            <a:ext cx="5471141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Textmasterformat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1417BF61-90BA-47E7-866A-376053750E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2000" y="1658055"/>
            <a:ext cx="5471141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Textmasterformat bearbeiten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85E66DF6-AF28-4E70-A603-CCB2EA9FB2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1082603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 und Text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2D3C2D-9C44-4055-AE99-A1B18A5001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A0AA32C-F9FA-47C5-AABC-60F2BBA8F6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31195F9-4F6F-4557-B818-E498021B0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A1192A-F775-44E5-95AF-2495DA89E8D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22CD9C34-16C1-40AA-A99E-BDEC48C233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2077200"/>
            <a:ext cx="5471141" cy="4046400"/>
          </a:xfrm>
          <a:prstGeom prst="rect">
            <a:avLst/>
          </a:prstGeom>
        </p:spPr>
        <p:txBody>
          <a:bodyPr lIns="0" tIns="0" rIns="0" bIns="0"/>
          <a:lstStyle>
            <a:lvl1pPr marL="335992" indent="-335992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83" indent="-335992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75" indent="-335992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58" indent="-335992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Inhaltsplatzhalter 8">
            <a:extLst>
              <a:ext uri="{FF2B5EF4-FFF2-40B4-BE49-F238E27FC236}">
                <a16:creationId xmlns:a16="http://schemas.microsoft.com/office/drawing/2014/main" id="{0A3651AB-F0C7-4695-9F43-01867C25E2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32000" y="1656000"/>
            <a:ext cx="5472000" cy="4463851"/>
          </a:xfrm>
          <a:prstGeom prst="rect">
            <a:avLst/>
          </a:prstGeom>
        </p:spPr>
        <p:txBody>
          <a:bodyPr lIns="0" tIns="0" rIns="0" bIns="0" anchor="ctr"/>
          <a:lstStyle>
            <a:lvl1pPr marL="335992" indent="-335992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83" indent="-335992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75" indent="-335992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58" indent="-335992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Formatvorlagen des Textmasters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62516D2-2989-487F-BA05-960C074D12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1658055"/>
            <a:ext cx="5471141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80479944-0799-41D9-8859-2EBC06CB829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5900183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 Titelseite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10" name="Titel 9"/>
          <p:cNvSpPr>
            <a:spLocks noGrp="1"/>
          </p:cNvSpPr>
          <p:nvPr>
            <p:ph type="title" hasCustomPrompt="1"/>
          </p:nvPr>
        </p:nvSpPr>
        <p:spPr>
          <a:xfrm>
            <a:off x="3532800" y="576000"/>
            <a:ext cx="5131200" cy="51624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35732" b="1">
                <a:solidFill>
                  <a:srgbClr val="00ADC6"/>
                </a:solidFill>
              </a:defRPr>
            </a:lvl1pPr>
          </a:lstStyle>
          <a:p>
            <a:r>
              <a:rPr lang="de-CH"/>
              <a:t>1</a:t>
            </a:r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942400"/>
            <a:ext cx="11568133" cy="8280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ctr">
              <a:buFontTx/>
              <a:buNone/>
              <a:defRPr sz="4000" b="1" cap="none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Kapitel Titelseite</a:t>
            </a:r>
          </a:p>
        </p:txBody>
      </p:sp>
      <p:sp>
        <p:nvSpPr>
          <p:cNvPr id="6" name="Textfeld 5"/>
          <p:cNvSpPr txBox="1"/>
          <p:nvPr/>
        </p:nvSpPr>
        <p:spPr bwMode="auto">
          <a:xfrm>
            <a:off x="2591091" y="6142048"/>
            <a:ext cx="4960084" cy="369466"/>
          </a:xfrm>
          <a:prstGeom prst="parallelogram">
            <a:avLst>
              <a:gd name="adj" fmla="val 8801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b">
            <a:spAutoFit/>
          </a:bodyPr>
          <a:lstStyle/>
          <a:p>
            <a:pPr algn="ctr" eaLnBrk="1" hangingPunct="1"/>
            <a:endParaRPr lang="de-CH" sz="1875">
              <a:solidFill>
                <a:srgbClr val="002060"/>
              </a:solidFill>
              <a:latin typeface="Source Sans Pro" pitchFamily="34" charset="0"/>
            </a:endParaRPr>
          </a:p>
        </p:txBody>
      </p:sp>
      <p:pic>
        <p:nvPicPr>
          <p:cNvPr id="13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DE01738B-E5ED-4BA6-9999-257BBCA27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7249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 Titelseit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10" name="Titel 9"/>
          <p:cNvSpPr>
            <a:spLocks noGrp="1"/>
          </p:cNvSpPr>
          <p:nvPr>
            <p:ph type="title" hasCustomPrompt="1"/>
          </p:nvPr>
        </p:nvSpPr>
        <p:spPr>
          <a:xfrm>
            <a:off x="3532800" y="576000"/>
            <a:ext cx="5131200" cy="51624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35732" b="1">
                <a:solidFill>
                  <a:srgbClr val="00ADC6"/>
                </a:solidFill>
              </a:defRPr>
            </a:lvl1pPr>
          </a:lstStyle>
          <a:p>
            <a:r>
              <a:rPr lang="de-CH"/>
              <a:t>1</a:t>
            </a:r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942400"/>
            <a:ext cx="11568133" cy="828000"/>
          </a:xfrm>
          <a:prstGeom prst="rect">
            <a:avLst/>
          </a:prstGeom>
          <a:noFill/>
        </p:spPr>
        <p:txBody>
          <a:bodyPr vert="horz" lIns="0" tIns="0" rIns="0" bIns="0">
            <a:noAutofit/>
          </a:bodyPr>
          <a:lstStyle>
            <a:lvl1pPr marL="0" indent="0" algn="ctr">
              <a:buFontTx/>
              <a:buNone/>
              <a:defRPr sz="4000" b="1" cap="none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Kapitel Titelseite</a:t>
            </a:r>
          </a:p>
        </p:txBody>
      </p:sp>
      <p:sp>
        <p:nvSpPr>
          <p:cNvPr id="6" name="Textfeld 5"/>
          <p:cNvSpPr txBox="1"/>
          <p:nvPr/>
        </p:nvSpPr>
        <p:spPr bwMode="auto">
          <a:xfrm>
            <a:off x="2591091" y="6142048"/>
            <a:ext cx="4960084" cy="369466"/>
          </a:xfrm>
          <a:prstGeom prst="parallelogram">
            <a:avLst>
              <a:gd name="adj" fmla="val 8801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b">
            <a:spAutoFit/>
          </a:bodyPr>
          <a:lstStyle/>
          <a:p>
            <a:pPr algn="ctr" eaLnBrk="1" hangingPunct="1"/>
            <a:endParaRPr lang="de-CH" sz="1875">
              <a:solidFill>
                <a:srgbClr val="002060"/>
              </a:solidFill>
              <a:latin typeface="Source Sans Pro" pitchFamily="34" charset="0"/>
            </a:endParaRPr>
          </a:p>
        </p:txBody>
      </p:sp>
      <p:pic>
        <p:nvPicPr>
          <p:cNvPr id="8" name="Picture 2" descr="\\psf\Host\Volumes\AXA\AXA_new\01_logo\axa_logos\axa_groupe\open_blue\rgb\axa_logo_open_blue_rgb.png">
            <a:extLst>
              <a:ext uri="{FF2B5EF4-FFF2-40B4-BE49-F238E27FC236}">
                <a16:creationId xmlns:a16="http://schemas.microsoft.com/office/drawing/2014/main" id="{EF0BAC62-0872-4DBD-BDBB-8E5D5DC5447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951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24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942400"/>
            <a:ext cx="11568000" cy="8280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ctr">
              <a:buFontTx/>
              <a:buNone/>
              <a:defRPr sz="4000" b="1" cap="none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Titelseite</a:t>
            </a:r>
          </a:p>
        </p:txBody>
      </p:sp>
      <p:sp>
        <p:nvSpPr>
          <p:cNvPr id="6" name="Textfeld 5"/>
          <p:cNvSpPr txBox="1"/>
          <p:nvPr/>
        </p:nvSpPr>
        <p:spPr bwMode="auto">
          <a:xfrm>
            <a:off x="2591091" y="6142048"/>
            <a:ext cx="4960084" cy="369466"/>
          </a:xfrm>
          <a:prstGeom prst="parallelogram">
            <a:avLst>
              <a:gd name="adj" fmla="val 8801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b">
            <a:spAutoFit/>
          </a:bodyPr>
          <a:lstStyle/>
          <a:p>
            <a:pPr algn="ctr" eaLnBrk="1" hangingPunct="1"/>
            <a:endParaRPr lang="de-CH" sz="1875">
              <a:solidFill>
                <a:srgbClr val="002060"/>
              </a:solidFill>
              <a:latin typeface="Source Sans Pro" pitchFamily="34" charset="0"/>
            </a:endParaRPr>
          </a:p>
        </p:txBody>
      </p:sp>
      <p:pic>
        <p:nvPicPr>
          <p:cNvPr id="8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49974E60-5858-4A77-8647-84DBA957A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106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eit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942400"/>
            <a:ext cx="11568000" cy="8304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ctr">
              <a:buFontTx/>
              <a:buNone/>
              <a:defRPr sz="4000" b="1" cap="none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Titelseite</a:t>
            </a:r>
          </a:p>
        </p:txBody>
      </p:sp>
      <p:sp>
        <p:nvSpPr>
          <p:cNvPr id="6" name="Textfeld 5"/>
          <p:cNvSpPr txBox="1"/>
          <p:nvPr/>
        </p:nvSpPr>
        <p:spPr bwMode="auto">
          <a:xfrm>
            <a:off x="2591091" y="6142048"/>
            <a:ext cx="4960084" cy="369466"/>
          </a:xfrm>
          <a:prstGeom prst="parallelogram">
            <a:avLst>
              <a:gd name="adj" fmla="val 8801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b">
            <a:spAutoFit/>
          </a:bodyPr>
          <a:lstStyle/>
          <a:p>
            <a:pPr algn="ctr" eaLnBrk="1" hangingPunct="1"/>
            <a:endParaRPr lang="de-CH" sz="1875">
              <a:solidFill>
                <a:srgbClr val="002060"/>
              </a:solidFill>
              <a:latin typeface="Source Sans Pro" pitchFamily="34" charset="0"/>
            </a:endParaRPr>
          </a:p>
        </p:txBody>
      </p:sp>
      <p:pic>
        <p:nvPicPr>
          <p:cNvPr id="7" name="Picture 2" descr="\\psf\Host\Volumes\AXA\AXA_new\01_logo\axa_logos\axa_groupe\open_blue\rgb\axa_logo_open_blue_rgb.png">
            <a:extLst>
              <a:ext uri="{FF2B5EF4-FFF2-40B4-BE49-F238E27FC236}">
                <a16:creationId xmlns:a16="http://schemas.microsoft.com/office/drawing/2014/main" id="{E3B1C530-6B22-4979-8C70-4D03A65F319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145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upttitel zwei Flä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4" name="Rechteck 5"/>
          <p:cNvSpPr/>
          <p:nvPr/>
        </p:nvSpPr>
        <p:spPr>
          <a:xfrm>
            <a:off x="3278400" y="0"/>
            <a:ext cx="8913600" cy="6858000"/>
          </a:xfrm>
          <a:custGeom>
            <a:avLst/>
            <a:gdLst>
              <a:gd name="connsiteX0" fmla="*/ 0 w 7250400"/>
              <a:gd name="connsiteY0" fmla="*/ 0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0 w 7250400"/>
              <a:gd name="connsiteY4" fmla="*/ 0 h 6858000"/>
              <a:gd name="connsiteX0" fmla="*/ 5326743 w 7250400"/>
              <a:gd name="connsiteY0" fmla="*/ 29029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26743 w 7250400"/>
              <a:gd name="connsiteY4" fmla="*/ 29029 h 6858000"/>
              <a:gd name="connsiteX0" fmla="*/ 5297715 w 7250400"/>
              <a:gd name="connsiteY0" fmla="*/ 14514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297715 w 7250400"/>
              <a:gd name="connsiteY4" fmla="*/ 14514 h 6858000"/>
              <a:gd name="connsiteX0" fmla="*/ 5302478 w 7250400"/>
              <a:gd name="connsiteY0" fmla="*/ 2607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02478 w 7250400"/>
              <a:gd name="connsiteY4" fmla="*/ 2607 h 6858000"/>
              <a:gd name="connsiteX0" fmla="*/ 5743327 w 7250400"/>
              <a:gd name="connsiteY0" fmla="*/ 12521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743327 w 7250400"/>
              <a:gd name="connsiteY4" fmla="*/ 125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0400" h="6858000">
                <a:moveTo>
                  <a:pt x="5743327" y="12521"/>
                </a:moveTo>
                <a:lnTo>
                  <a:pt x="7250400" y="0"/>
                </a:lnTo>
                <a:lnTo>
                  <a:pt x="7250400" y="6858000"/>
                </a:lnTo>
                <a:lnTo>
                  <a:pt x="0" y="6858000"/>
                </a:lnTo>
                <a:lnTo>
                  <a:pt x="5743327" y="12521"/>
                </a:lnTo>
                <a:close/>
              </a:path>
            </a:pathLst>
          </a:custGeom>
          <a:solidFill>
            <a:srgbClr val="00A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CH" sz="2187" noProof="0">
              <a:latin typeface="+mj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1891200" y="1389000"/>
            <a:ext cx="9984000" cy="4080000"/>
          </a:xfrm>
          <a:prstGeom prst="rect">
            <a:avLst/>
          </a:prstGeom>
        </p:spPr>
        <p:txBody>
          <a:bodyPr lIns="0" tIns="0" rIns="0" bIns="0" anchor="t"/>
          <a:lstStyle>
            <a:lvl1pPr algn="l" defTabSz="609585">
              <a:lnSpc>
                <a:spcPct val="100000"/>
              </a:lnSpc>
              <a:tabLst/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de-CH"/>
              <a:t>Text anhand der</a:t>
            </a:r>
            <a:br>
              <a:rPr lang="de-CH"/>
            </a:br>
            <a:r>
              <a:rPr lang="de-CH"/>
              <a:t>Tabulatoren links</a:t>
            </a:r>
            <a:br>
              <a:rPr lang="de-CH"/>
            </a:br>
            <a:r>
              <a:rPr lang="de-CH"/>
              <a:t>am Switch ausrichten</a:t>
            </a:r>
          </a:p>
        </p:txBody>
      </p:sp>
      <p:pic>
        <p:nvPicPr>
          <p:cNvPr id="7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19FF435D-4432-4D91-98A0-03A27379C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696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07E484-EC85-0E4D-F966-AC84F4655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7A1285D6-B8E2-6568-A488-40097BD9AA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928240"/>
            <a:ext cx="5280000" cy="4359760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91A29A59-A2A3-8BBF-AC62-48C873CB78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0500" y="1928240"/>
            <a:ext cx="5280000" cy="4359761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4BF2AEB-460E-A110-E8CB-5BC3F4814D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4" y="1492800"/>
            <a:ext cx="5280000" cy="336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76F633A-69D9-C96F-05A5-FB2A66C9EE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40500" y="1492800"/>
            <a:ext cx="5280000" cy="336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7119751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x Inhalt und Text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ADA9AB-D0A3-4760-BF28-76198958EA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9F2B486-FA98-4B43-BA23-4DEE4B44AA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FDFAF76-F53B-4FCA-A9EB-330582105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690FE83-ADBC-40AB-B2BE-80F54E2B48C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DE9CEDCA-E9D3-402A-80F6-3882AD34B9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1658056"/>
            <a:ext cx="3360000" cy="1440000"/>
          </a:xfrm>
          <a:prstGeom prst="rect">
            <a:avLst/>
          </a:prstGeom>
          <a:ln w="9525">
            <a:solidFill>
              <a:srgbClr val="027180"/>
            </a:solidFill>
          </a:ln>
        </p:spPr>
        <p:txBody>
          <a:bodyPr vert="horz" lIns="0" tIns="0" rIns="0" bIns="0" anchor="ctr" anchorCtr="1"/>
          <a:lstStyle>
            <a:lvl1pPr marL="0" indent="0" algn="ctr">
              <a:buNone/>
              <a:defRPr sz="2400" b="0" i="0" cap="all" normalizeH="0" baseline="0">
                <a:solidFill>
                  <a:srgbClr val="027180"/>
                </a:solidFill>
                <a:latin typeface="Source Sans Pro"/>
                <a:cs typeface="Source Sans Pro"/>
              </a:defRPr>
            </a:lvl1pPr>
          </a:lstStyle>
          <a:p>
            <a:pPr lvl="0"/>
            <a:r>
              <a:rPr lang="de-CH"/>
              <a:t>Formatvorlagen des Textmasters bearbeiten</a:t>
            </a:r>
          </a:p>
        </p:txBody>
      </p:sp>
      <p:sp>
        <p:nvSpPr>
          <p:cNvPr id="7" name="Textplatzhalter 12">
            <a:extLst>
              <a:ext uri="{FF2B5EF4-FFF2-40B4-BE49-F238E27FC236}">
                <a16:creationId xmlns:a16="http://schemas.microsoft.com/office/drawing/2014/main" id="{DF9A77C5-9F8B-4986-9654-BBEB4C57B3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16000" y="1658056"/>
            <a:ext cx="3360000" cy="1440000"/>
          </a:xfrm>
          <a:prstGeom prst="rect">
            <a:avLst/>
          </a:prstGeom>
          <a:ln w="9525">
            <a:solidFill>
              <a:srgbClr val="027180"/>
            </a:solidFill>
          </a:ln>
        </p:spPr>
        <p:txBody>
          <a:bodyPr vert="horz" lIns="0" tIns="0" rIns="0" bIns="0" anchor="ctr" anchorCtr="1"/>
          <a:lstStyle>
            <a:lvl1pPr marL="0" indent="0" algn="ctr">
              <a:buNone/>
              <a:defRPr sz="2400" b="0" i="0" cap="all" normalizeH="0" baseline="0">
                <a:solidFill>
                  <a:srgbClr val="027180"/>
                </a:solidFill>
                <a:latin typeface="Source Sans Pro"/>
                <a:cs typeface="Source Sans Pro"/>
              </a:defRPr>
            </a:lvl1pPr>
          </a:lstStyle>
          <a:p>
            <a:pPr lvl="0"/>
            <a:r>
              <a:rPr lang="de-CH"/>
              <a:t>Formatvorlagen des Textmasters bearbeiten</a:t>
            </a:r>
          </a:p>
        </p:txBody>
      </p:sp>
      <p:sp>
        <p:nvSpPr>
          <p:cNvPr id="8" name="Textplatzhalter 12">
            <a:extLst>
              <a:ext uri="{FF2B5EF4-FFF2-40B4-BE49-F238E27FC236}">
                <a16:creationId xmlns:a16="http://schemas.microsoft.com/office/drawing/2014/main" id="{20627DE7-8407-4679-89B3-92EDE4F74B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96000" y="1658056"/>
            <a:ext cx="3360000" cy="1440000"/>
          </a:xfrm>
          <a:prstGeom prst="rect">
            <a:avLst/>
          </a:prstGeom>
          <a:ln w="9525">
            <a:solidFill>
              <a:srgbClr val="027180"/>
            </a:solidFill>
          </a:ln>
        </p:spPr>
        <p:txBody>
          <a:bodyPr vert="horz" lIns="0" tIns="0" rIns="0" bIns="0" anchor="ctr" anchorCtr="1"/>
          <a:lstStyle>
            <a:lvl1pPr marL="0" indent="0" algn="ctr">
              <a:buNone/>
              <a:defRPr sz="2400" b="0" i="0" cap="all" normalizeH="0" baseline="0">
                <a:solidFill>
                  <a:srgbClr val="027180"/>
                </a:solidFill>
                <a:latin typeface="Source Sans Pro"/>
                <a:cs typeface="Source Sans Pro"/>
              </a:defRPr>
            </a:lvl1pPr>
          </a:lstStyle>
          <a:p>
            <a:pPr lvl="0"/>
            <a:r>
              <a:rPr lang="de-CH"/>
              <a:t>Formatvorlagen des Textmasters bearbeiten</a:t>
            </a:r>
          </a:p>
        </p:txBody>
      </p:sp>
      <p:sp>
        <p:nvSpPr>
          <p:cNvPr id="9" name="Textplatzhalter 18">
            <a:extLst>
              <a:ext uri="{FF2B5EF4-FFF2-40B4-BE49-F238E27FC236}">
                <a16:creationId xmlns:a16="http://schemas.microsoft.com/office/drawing/2014/main" id="{D882E161-81F5-44A8-9FBB-68A080EA49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6000" y="3259907"/>
            <a:ext cx="3360000" cy="2880000"/>
          </a:xfrm>
          <a:prstGeom prst="rect">
            <a:avLst/>
          </a:prstGeom>
        </p:spPr>
        <p:txBody>
          <a:bodyPr vert="horz" lIns="0" tIns="0" rIns="0" bIns="0"/>
          <a:lstStyle>
            <a:lvl1pPr marL="335992" indent="-335992"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Source Sans Pro"/>
                <a:cs typeface="Source Sans Pro"/>
              </a:defRPr>
            </a:lvl1pPr>
            <a:lvl2pPr marL="671983" indent="-335992"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>
                <a:latin typeface="Source Sans Pro"/>
                <a:cs typeface="Source Sans Pro"/>
              </a:defRPr>
            </a:lvl2pPr>
            <a:lvl3pPr marL="1007975" indent="-335992"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58" indent="-335992"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/>
              <a:t>Textmasterformat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 sz="1867"/>
              <a:t>Vierte Ebene</a:t>
            </a:r>
            <a:endParaRPr lang="de-CH" sz="1561"/>
          </a:p>
          <a:p>
            <a:pPr lvl="4"/>
            <a:r>
              <a:rPr lang="de-CH"/>
              <a:t>Fünfte Ebene</a:t>
            </a:r>
          </a:p>
          <a:p>
            <a:pPr lvl="0"/>
            <a:endParaRPr lang="de-CH"/>
          </a:p>
          <a:p>
            <a:pPr lvl="0"/>
            <a:endParaRPr lang="de-CH"/>
          </a:p>
          <a:p>
            <a:pPr lvl="1"/>
            <a:endParaRPr lang="de-CH"/>
          </a:p>
        </p:txBody>
      </p:sp>
      <p:sp>
        <p:nvSpPr>
          <p:cNvPr id="10" name="Textplatzhalter 18">
            <a:extLst>
              <a:ext uri="{FF2B5EF4-FFF2-40B4-BE49-F238E27FC236}">
                <a16:creationId xmlns:a16="http://schemas.microsoft.com/office/drawing/2014/main" id="{48C9FF76-609B-4844-9A3A-F3E6DAC888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64000" y="3259907"/>
            <a:ext cx="3360000" cy="2880000"/>
          </a:xfrm>
          <a:prstGeom prst="rect">
            <a:avLst/>
          </a:prstGeom>
        </p:spPr>
        <p:txBody>
          <a:bodyPr vert="horz" lIns="0" tIns="0" rIns="0" bIns="0"/>
          <a:lstStyle>
            <a:lvl1pPr marL="335992" indent="-335992">
              <a:spcBef>
                <a:spcPts val="600"/>
              </a:spcBef>
              <a:buClr>
                <a:srgbClr val="027180"/>
              </a:buClr>
              <a:buSzPct val="110000"/>
              <a:buFont typeface="Wingdings" charset="2"/>
              <a:buChar char="§"/>
              <a:defRPr sz="2400">
                <a:solidFill>
                  <a:schemeClr val="tx1"/>
                </a:solidFill>
                <a:latin typeface="Source Sans Pro"/>
                <a:cs typeface="Source Sans Pro"/>
              </a:defRPr>
            </a:lvl1pPr>
            <a:lvl2pPr marL="671983" indent="-335992"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>
                <a:latin typeface="Source Sans Pro"/>
                <a:cs typeface="Source Sans Pro"/>
              </a:defRPr>
            </a:lvl2pPr>
            <a:lvl3pPr marL="1007975" indent="-335992"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58" indent="-335992"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/>
              <a:t>Textmasterformat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 sz="1867"/>
              <a:t>Vierte Ebene</a:t>
            </a:r>
          </a:p>
          <a:p>
            <a:pPr lvl="4"/>
            <a:r>
              <a:rPr lang="de-CH"/>
              <a:t>Fünfte Ebene</a:t>
            </a:r>
          </a:p>
        </p:txBody>
      </p:sp>
      <p:sp>
        <p:nvSpPr>
          <p:cNvPr id="11" name="Textplatzhalter 18">
            <a:extLst>
              <a:ext uri="{FF2B5EF4-FFF2-40B4-BE49-F238E27FC236}">
                <a16:creationId xmlns:a16="http://schemas.microsoft.com/office/drawing/2014/main" id="{8ED71B28-AC6A-4EE2-86D8-FB8973BAAAE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96000" y="3259907"/>
            <a:ext cx="3360000" cy="2880000"/>
          </a:xfrm>
          <a:prstGeom prst="rect">
            <a:avLst/>
          </a:prstGeom>
        </p:spPr>
        <p:txBody>
          <a:bodyPr vert="horz" lIns="0" tIns="0" rIns="0" bIns="0"/>
          <a:lstStyle>
            <a:lvl1pPr marL="335992" indent="-335992">
              <a:spcBef>
                <a:spcPts val="600"/>
              </a:spcBef>
              <a:buClr>
                <a:srgbClr val="027180"/>
              </a:buClr>
              <a:buSzPct val="110000"/>
              <a:buFont typeface="Wingdings" charset="2"/>
              <a:buChar char="§"/>
              <a:defRPr sz="2400">
                <a:solidFill>
                  <a:schemeClr val="tx1"/>
                </a:solidFill>
                <a:latin typeface="Source Sans Pro"/>
                <a:cs typeface="Source Sans Pro"/>
              </a:defRPr>
            </a:lvl1pPr>
            <a:lvl2pPr marL="671983" indent="-335992"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>
                <a:latin typeface="Source Sans Pro"/>
                <a:cs typeface="Source Sans Pro"/>
              </a:defRPr>
            </a:lvl2pPr>
            <a:lvl3pPr marL="1007975" indent="-335992"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679958" indent="-335992"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/>
              <a:t>Textmasterformat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 sz="1867"/>
              <a:t>Dritte Ebene</a:t>
            </a:r>
          </a:p>
          <a:p>
            <a:pPr lvl="3"/>
            <a:r>
              <a:rPr lang="de-CH" sz="1867"/>
              <a:t>Vierte Ebene</a:t>
            </a:r>
          </a:p>
          <a:p>
            <a:pPr lvl="4"/>
            <a:r>
              <a:rPr lang="de-CH" sz="1867"/>
              <a:t>Fünfte Ebene</a:t>
            </a:r>
            <a:endParaRPr lang="de-CH"/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223D7581-E2EF-4503-98E0-6965C695BA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1874609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und Text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BD2834-A1F0-4EBB-B997-1D2834380E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7FEE46-9629-4E6D-A34A-3758170034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CF37153-13AD-4B3E-97F4-CD5062233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06B4AA-E0D9-48B6-A850-EB460DBE318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F2E13CC3-761A-419A-9D1A-6E92295F6A5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000" y="1658056"/>
            <a:ext cx="7644608" cy="4462699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335992" indent="-335992">
              <a:lnSpc>
                <a:spcPct val="100000"/>
              </a:lnSpc>
              <a:spcBef>
                <a:spcPts val="600"/>
              </a:spcBef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defRPr sz="2400"/>
            </a:lvl1pPr>
            <a:lvl2pPr marL="671983" indent="-335992">
              <a:lnSpc>
                <a:spcPct val="100000"/>
              </a:lnSpc>
              <a:spcBef>
                <a:spcPts val="533"/>
              </a:spcBef>
              <a:buClr>
                <a:schemeClr val="tx1"/>
              </a:buClr>
              <a:buSzPct val="85000"/>
              <a:buFont typeface="Symbol" panose="05050102010706020507" pitchFamily="18" charset="2"/>
              <a:buChar char="-"/>
              <a:defRPr sz="2133"/>
            </a:lvl2pPr>
            <a:lvl3pPr marL="1007975" indent="-335992">
              <a:lnSpc>
                <a:spcPct val="100000"/>
              </a:lnSpc>
              <a:spcBef>
                <a:spcPts val="467"/>
              </a:spcBef>
              <a:buClr>
                <a:srgbClr val="00008F"/>
              </a:buClr>
              <a:buSzPct val="110000"/>
              <a:buFont typeface="Wingdings" panose="05000000000000000000" pitchFamily="2" charset="2"/>
              <a:buChar char="§"/>
              <a:defRPr sz="1867"/>
            </a:lvl3pPr>
            <a:lvl4pPr marL="1343966" indent="-335992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defRPr sz="1867"/>
            </a:lvl4pPr>
            <a:lvl5pPr marL="1727957" indent="-335992">
              <a:lnSpc>
                <a:spcPct val="100000"/>
              </a:lnSpc>
              <a:spcBef>
                <a:spcPts val="333"/>
              </a:spcBef>
              <a:buClr>
                <a:schemeClr val="tx1"/>
              </a:buClr>
              <a:buSzPct val="110000"/>
              <a:buFont typeface="Source Sans Pro" panose="020B0503030403020204" pitchFamily="34" charset="0"/>
              <a:buChar char="→"/>
              <a:defRPr sz="1867"/>
            </a:lvl5pPr>
          </a:lstStyle>
          <a:p>
            <a:pPr lvl="0"/>
            <a:r>
              <a:rPr lang="de-CH" noProof="0"/>
              <a:t>Formatvorlagen des Textmasters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Textplatzhalter 12">
            <a:extLst>
              <a:ext uri="{FF2B5EF4-FFF2-40B4-BE49-F238E27FC236}">
                <a16:creationId xmlns:a16="http://schemas.microsoft.com/office/drawing/2014/main" id="{A0E571CD-5454-4C32-AD3F-92FE31EAF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96000" y="1658056"/>
            <a:ext cx="3360000" cy="4462699"/>
          </a:xfrm>
          <a:prstGeom prst="rect">
            <a:avLst/>
          </a:prstGeom>
          <a:ln w="9525">
            <a:solidFill>
              <a:srgbClr val="027180"/>
            </a:solidFill>
          </a:ln>
        </p:spPr>
        <p:txBody>
          <a:bodyPr vert="horz" lIns="0" tIns="0" rIns="0" bIns="0" anchor="ctr" anchorCtr="1">
            <a:noAutofit/>
          </a:bodyPr>
          <a:lstStyle>
            <a:lvl1pPr marL="0" indent="0" algn="ctr">
              <a:buNone/>
              <a:defRPr sz="2400" b="0" i="0" cap="all" normalizeH="0" baseline="0">
                <a:ln>
                  <a:noFill/>
                </a:ln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defRPr>
            </a:lvl1pPr>
          </a:lstStyle>
          <a:p>
            <a:pPr lvl="0"/>
            <a:r>
              <a:rPr lang="de-CH"/>
              <a:t>Formatvorlagen des Textmasters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54B675A3-DB9A-48DE-8CF1-D851380303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0502670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05D04268-207E-4F88-9924-BE8386CF3F2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32965681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0" y="3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/>
            <a:endParaRPr lang="de-CH" sz="2187" noProof="0"/>
          </a:p>
        </p:txBody>
      </p:sp>
      <p:sp>
        <p:nvSpPr>
          <p:cNvPr id="4" name="Rechteck 5"/>
          <p:cNvSpPr/>
          <p:nvPr/>
        </p:nvSpPr>
        <p:spPr>
          <a:xfrm>
            <a:off x="3277792" y="-1800"/>
            <a:ext cx="8914208" cy="6858000"/>
          </a:xfrm>
          <a:custGeom>
            <a:avLst/>
            <a:gdLst>
              <a:gd name="connsiteX0" fmla="*/ 0 w 7250400"/>
              <a:gd name="connsiteY0" fmla="*/ 0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0 w 7250400"/>
              <a:gd name="connsiteY4" fmla="*/ 0 h 6858000"/>
              <a:gd name="connsiteX0" fmla="*/ 5326743 w 7250400"/>
              <a:gd name="connsiteY0" fmla="*/ 29029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26743 w 7250400"/>
              <a:gd name="connsiteY4" fmla="*/ 29029 h 6858000"/>
              <a:gd name="connsiteX0" fmla="*/ 5297715 w 7250400"/>
              <a:gd name="connsiteY0" fmla="*/ 14514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297715 w 7250400"/>
              <a:gd name="connsiteY4" fmla="*/ 14514 h 6858000"/>
              <a:gd name="connsiteX0" fmla="*/ 5302478 w 7250400"/>
              <a:gd name="connsiteY0" fmla="*/ 2607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302478 w 7250400"/>
              <a:gd name="connsiteY4" fmla="*/ 2607 h 6858000"/>
              <a:gd name="connsiteX0" fmla="*/ 5743327 w 7250400"/>
              <a:gd name="connsiteY0" fmla="*/ 12521 h 6858000"/>
              <a:gd name="connsiteX1" fmla="*/ 7250400 w 7250400"/>
              <a:gd name="connsiteY1" fmla="*/ 0 h 6858000"/>
              <a:gd name="connsiteX2" fmla="*/ 7250400 w 7250400"/>
              <a:gd name="connsiteY2" fmla="*/ 6858000 h 6858000"/>
              <a:gd name="connsiteX3" fmla="*/ 0 w 7250400"/>
              <a:gd name="connsiteY3" fmla="*/ 6858000 h 6858000"/>
              <a:gd name="connsiteX4" fmla="*/ 5743327 w 7250400"/>
              <a:gd name="connsiteY4" fmla="*/ 125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0400" h="6858000">
                <a:moveTo>
                  <a:pt x="5743327" y="12521"/>
                </a:moveTo>
                <a:lnTo>
                  <a:pt x="7250400" y="0"/>
                </a:lnTo>
                <a:lnTo>
                  <a:pt x="7250400" y="6858000"/>
                </a:lnTo>
                <a:lnTo>
                  <a:pt x="0" y="6858000"/>
                </a:lnTo>
                <a:lnTo>
                  <a:pt x="5743327" y="12521"/>
                </a:lnTo>
                <a:close/>
              </a:path>
            </a:pathLst>
          </a:custGeom>
          <a:solidFill>
            <a:srgbClr val="00A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CH" sz="2187" noProof="0">
              <a:latin typeface="+mj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252000" y="2581200"/>
            <a:ext cx="11652133" cy="1692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5000"/>
              </a:lnSpc>
              <a:defRPr sz="6667" b="1">
                <a:solidFill>
                  <a:schemeClr val="bg1"/>
                </a:solidFill>
              </a:defRPr>
            </a:lvl1pPr>
          </a:lstStyle>
          <a:p>
            <a:r>
              <a:rPr lang="de-CH"/>
              <a:t>Thank you</a:t>
            </a:r>
          </a:p>
        </p:txBody>
      </p:sp>
      <p:pic>
        <p:nvPicPr>
          <p:cNvPr id="7" name="Picture 2" descr="C:\_Clients\PPT\cdg-ppt\docs-client\axa_logo_open_white_rgb.emf">
            <a:extLst>
              <a:ext uri="{FF2B5EF4-FFF2-40B4-BE49-F238E27FC236}">
                <a16:creationId xmlns:a16="http://schemas.microsoft.com/office/drawing/2014/main" id="{919F1CD9-218E-4DF3-A100-E6D4FCC21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252000"/>
            <a:ext cx="522000" cy="52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9282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24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>
            <a:extLst>
              <a:ext uri="{FF2B5EF4-FFF2-40B4-BE49-F238E27FC236}">
                <a16:creationId xmlns:a16="http://schemas.microsoft.com/office/drawing/2014/main" id="{201C4EC0-24B2-4C6E-96F3-42D1FC17D97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/>
          <a:srcRect/>
          <a:stretch/>
        </p:blipFill>
        <p:spPr bwMode="auto">
          <a:xfrm>
            <a:off x="1240" y="1723469"/>
            <a:ext cx="6094761" cy="513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re 11">
            <a:extLst>
              <a:ext uri="{FF2B5EF4-FFF2-40B4-BE49-F238E27FC236}">
                <a16:creationId xmlns:a16="http://schemas.microsoft.com/office/drawing/2014/main" id="{5D1A904E-9843-41F6-872B-0AA13B24C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8400" y="2566928"/>
            <a:ext cx="9297600" cy="2982848"/>
          </a:xfrm>
          <a:prstGeom prst="rect">
            <a:avLst/>
          </a:prstGeom>
        </p:spPr>
        <p:txBody>
          <a:bodyPr lIns="0" tIns="0" rIns="0" bIns="0" anchor="t"/>
          <a:lstStyle>
            <a:lvl1pPr marL="0" indent="1439964" algn="l" defTabSz="959976">
              <a:tabLst/>
              <a:defRPr sz="6667" b="1">
                <a:solidFill>
                  <a:schemeClr val="bg1"/>
                </a:solidFill>
                <a:latin typeface="Source Sans Pro" pitchFamily="34" charset="0"/>
              </a:defRPr>
            </a:lvl1pPr>
          </a:lstStyle>
          <a:p>
            <a:r>
              <a:rPr lang="de-CH" noProof="0"/>
              <a:t>Titel am Switch ausrichten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147E846-0215-4F74-8D4F-10E96961C8E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29600" y="6088524"/>
            <a:ext cx="3686216" cy="266676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733" b="0">
                <a:solidFill>
                  <a:schemeClr val="bg1"/>
                </a:solidFill>
              </a:defRPr>
            </a:lvl1pPr>
            <a:lvl2pPr marL="408132" indent="0" algn="ctr">
              <a:buNone/>
              <a:defRPr sz="1733"/>
            </a:lvl2pPr>
            <a:lvl3pPr marL="816264" indent="0" algn="ctr">
              <a:buNone/>
              <a:defRPr sz="1600"/>
            </a:lvl3pPr>
            <a:lvl4pPr marL="1224396" indent="0" algn="ctr">
              <a:buNone/>
              <a:defRPr sz="1467"/>
            </a:lvl4pPr>
            <a:lvl5pPr marL="1632529" indent="0" algn="ctr">
              <a:buNone/>
              <a:defRPr sz="1467"/>
            </a:lvl5pPr>
            <a:lvl6pPr marL="2040661" indent="0" algn="ctr">
              <a:buNone/>
              <a:defRPr sz="1467"/>
            </a:lvl6pPr>
            <a:lvl7pPr marL="2448792" indent="0" algn="ctr">
              <a:buNone/>
              <a:defRPr sz="1467"/>
            </a:lvl7pPr>
            <a:lvl8pPr marL="2856925" indent="0" algn="ctr">
              <a:buNone/>
              <a:defRPr sz="1467"/>
            </a:lvl8pPr>
            <a:lvl9pPr marL="3265056" indent="0" algn="ctr">
              <a:buNone/>
              <a:defRPr sz="1467"/>
            </a:lvl9pPr>
          </a:lstStyle>
          <a:p>
            <a:r>
              <a:rPr lang="de-CH" noProof="0"/>
              <a:t>Datum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D11B699F-6F9B-43E4-BD1E-289190C87F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9600" y="5616000"/>
            <a:ext cx="3686400" cy="3552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>
              <a:spcBef>
                <a:spcPts val="0"/>
              </a:spcBef>
              <a:buFontTx/>
              <a:buNone/>
              <a:defRPr sz="1733">
                <a:solidFill>
                  <a:schemeClr val="bg1"/>
                </a:solidFill>
              </a:defRPr>
            </a:lvl1pPr>
          </a:lstStyle>
          <a:p>
            <a:pPr lvl="0"/>
            <a:r>
              <a:rPr lang="de-CH" sz="1733" noProof="0"/>
              <a:t>Name</a:t>
            </a:r>
            <a:endParaRPr lang="de-CH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B77E498-1D8E-4AEC-96A4-475D64C2B5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" y="350400"/>
            <a:ext cx="696000" cy="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4507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Inhaltsverzeichnis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684" y="1492800"/>
            <a:ext cx="11063816" cy="4795200"/>
          </a:xfrm>
        </p:spPr>
        <p:txBody>
          <a:bodyPr>
            <a:normAutofit/>
          </a:bodyPr>
          <a:lstStyle>
            <a:lvl1pPr marL="457189" indent="-457189">
              <a:buSzPct val="100000"/>
              <a:buFont typeface="+mj-lt"/>
              <a:buAutoNum type="arabicPeriod"/>
              <a:defRPr sz="2400"/>
            </a:lvl1pPr>
          </a:lstStyle>
          <a:p>
            <a:pPr lvl="0"/>
            <a:r>
              <a:rPr lang="de-DE"/>
              <a:t>Kapitel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41814080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492800"/>
            <a:ext cx="11063816" cy="4795200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84808541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1C3962-F9EF-461E-BF5A-FDC8990373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928240"/>
            <a:ext cx="5280000" cy="4359760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D6DECF8B-5029-48B9-8EE2-0417190E7B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0500" y="1928240"/>
            <a:ext cx="5280000" cy="4359761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3F2147E-B6D1-4590-95F7-EE588CE9AE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4" y="1492800"/>
            <a:ext cx="5280000" cy="3360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B66DBED7-B5BD-499E-93E2-D92313A4B9D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40500" y="1485505"/>
            <a:ext cx="5280000" cy="3360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 marL="359991" indent="0">
              <a:buNone/>
              <a:defRPr/>
            </a:lvl2pPr>
            <a:lvl3pPr marL="715182" indent="0">
              <a:buNone/>
              <a:defRPr/>
            </a:lvl3pPr>
            <a:lvl4pPr marL="953776" indent="0">
              <a:buNone/>
              <a:defRPr/>
            </a:lvl4pPr>
            <a:lvl5pPr marL="1195170" indent="0">
              <a:buNone/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27829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1ED9A-9BC7-4068-9278-62C4B212E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/>
              <a:t>Titelmasterformat durch Klicken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A61C2C0-6125-427B-8282-5608A427A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AB4D0077-BF62-4615-B421-B126B085B149}" type="slidenum">
              <a:rPr lang="de-CH" smtClean="0"/>
              <a:pPr algn="l"/>
              <a:t>‹Nr.›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FE42517-22BB-4161-AEE4-49C129F7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CH"/>
              <a:t>Kaderanlass Bern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93D9502-6152-4FD6-AD7C-41CCEBAC136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94E9E626-7FA6-4027-894E-EDDED9607E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435" y="899284"/>
            <a:ext cx="11523132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800">
                <a:solidFill>
                  <a:srgbClr val="02718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7" name="Inhaltsplatzhalter 8">
            <a:extLst>
              <a:ext uri="{FF2B5EF4-FFF2-40B4-BE49-F238E27FC236}">
                <a16:creationId xmlns:a16="http://schemas.microsoft.com/office/drawing/2014/main" id="{C9459AE4-1F92-4CDF-A5BC-B414AD1598B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491449" y="1658057"/>
            <a:ext cx="9211003" cy="446269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-1686165">
              <a:lnSpc>
                <a:spcPct val="100000"/>
              </a:lnSpc>
              <a:spcBef>
                <a:spcPts val="703"/>
              </a:spcBef>
              <a:spcAft>
                <a:spcPts val="859"/>
              </a:spcAft>
              <a:buClr>
                <a:srgbClr val="00008F"/>
              </a:buClr>
              <a:buSzPct val="110000"/>
              <a:buFont typeface="+mj-lt"/>
              <a:buAutoNum type="arabicPeriod"/>
              <a:tabLst>
                <a:tab pos="5620542" algn="l"/>
              </a:tabLst>
              <a:defRPr sz="1800"/>
            </a:lvl1pPr>
            <a:lvl2pPr marL="637931" indent="-356906">
              <a:lnSpc>
                <a:spcPct val="100000"/>
              </a:lnSpc>
              <a:spcBef>
                <a:spcPts val="625"/>
              </a:spcBef>
              <a:buClr>
                <a:schemeClr val="tx1"/>
              </a:buClr>
              <a:buSzPct val="85000"/>
              <a:buFont typeface="+mj-lt"/>
              <a:buAutoNum type="arabicPeriod"/>
              <a:defRPr sz="1875"/>
            </a:lvl2pPr>
            <a:lvl3pPr marL="918957" indent="-356906">
              <a:lnSpc>
                <a:spcPct val="100000"/>
              </a:lnSpc>
              <a:spcBef>
                <a:spcPts val="547"/>
              </a:spcBef>
              <a:buClr>
                <a:srgbClr val="00008F"/>
              </a:buClr>
              <a:buSzPct val="110000"/>
              <a:buFont typeface="+mj-lt"/>
              <a:buAutoNum type="arabicPeriod"/>
              <a:defRPr sz="1561"/>
            </a:lvl3pPr>
            <a:lvl4pPr marL="1199987" indent="-356906">
              <a:lnSpc>
                <a:spcPct val="100000"/>
              </a:lnSpc>
              <a:spcBef>
                <a:spcPts val="547"/>
              </a:spcBef>
              <a:buClr>
                <a:schemeClr val="tx1"/>
              </a:buClr>
              <a:buSzPct val="110000"/>
              <a:buFont typeface="+mj-lt"/>
              <a:buAutoNum type="arabicPeriod"/>
              <a:defRPr sz="1561"/>
            </a:lvl4pPr>
            <a:lvl5pPr marL="1481014" indent="-356906">
              <a:lnSpc>
                <a:spcPct val="100000"/>
              </a:lnSpc>
              <a:spcBef>
                <a:spcPts val="468"/>
              </a:spcBef>
              <a:buClr>
                <a:schemeClr val="tx1"/>
              </a:buClr>
              <a:buSzPct val="110000"/>
              <a:buFont typeface="+mj-lt"/>
              <a:buAutoNum type="arabicPeriod"/>
              <a:defRPr sz="1561"/>
            </a:lvl5pPr>
          </a:lstStyle>
          <a:p>
            <a:pPr lvl="0"/>
            <a:r>
              <a:rPr lang="de-CH" noProof="0"/>
              <a:t>Textmasterformat bearbeiten</a:t>
            </a:r>
          </a:p>
          <a:p>
            <a:pPr lvl="0"/>
            <a:endParaRPr lang="de-CH" noProof="0"/>
          </a:p>
          <a:p>
            <a:pPr lvl="0"/>
            <a:endParaRPr lang="de-CH" noProof="0"/>
          </a:p>
          <a:p>
            <a:pPr lvl="0"/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5037059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055ED-59AC-4CEE-8ED1-11BD355F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noProof="0"/>
              <a:t>Inhaltsverzeichnis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B80AD-1C29-4E82-9488-7DDC90E408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CF60AE-AECE-4B6E-B2F2-5187C586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1C3962-F9EF-461E-BF5A-FDC8990373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C62B27A-223C-41B1-9B70-81857F3B64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84AA80-941B-4A7E-A276-DB4B3AD229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684" y="1492800"/>
            <a:ext cx="11063816" cy="4795200"/>
          </a:xfrm>
        </p:spPr>
        <p:txBody>
          <a:bodyPr>
            <a:normAutofit/>
          </a:bodyPr>
          <a:lstStyle>
            <a:lvl1pPr marL="457189" indent="-457189">
              <a:buSzPct val="100000"/>
              <a:buFont typeface="+mj-lt"/>
              <a:buAutoNum type="arabicPeriod"/>
              <a:defRPr sz="2400"/>
            </a:lvl1pPr>
          </a:lstStyle>
          <a:p>
            <a:pPr lvl="0"/>
            <a:r>
              <a:rPr lang="de-CH" noProof="0"/>
              <a:t>Kapitel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2855599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schmal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0" y="320401"/>
            <a:ext cx="7286400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7286400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A65989C-0066-65D2-5C5C-927347EC26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6684" y="1492800"/>
            <a:ext cx="7286400" cy="4795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4E0FE90-B5BA-D558-C97C-754C9EDDCC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52000" y="0"/>
            <a:ext cx="3840000" cy="68592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6073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haltsverzeichn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4068D5D-6CAD-4C19-8A78-E77ED998653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20" y="2120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4068D5D-6CAD-4C19-8A78-E77ED99865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2120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2AAF618F-B1FE-4502-BC0C-FCE31602E0E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e-CH" sz="3200" b="0" i="0" baseline="0" err="1">
              <a:latin typeface="Source Sans Pro" panose="020B0503030403020204" pitchFamily="34" charset="0"/>
              <a:ea typeface="Source Sans Pro" panose="020B0503030403020204" pitchFamily="34" charset="0"/>
              <a:cs typeface="+mj-cs"/>
              <a:sym typeface="Source Sans Pro" panose="020B0503030403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822F1B-AE55-4972-9729-D01381C8A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e-CH"/>
              <a:t>Titelmasterformat durch Klicken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4EBB4F-7D0E-4EB7-A24A-37EDBA1D1E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endParaRPr lang="de-CH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92D6E6FC-AF91-4E93-A65F-FFDDA2665B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99284"/>
            <a:ext cx="11568000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de-CH" noProof="0"/>
              <a:t>Formatvorlagen des Textmasters bearbeiten</a:t>
            </a:r>
          </a:p>
        </p:txBody>
      </p:sp>
      <p:sp>
        <p:nvSpPr>
          <p:cNvPr id="10" name="Foliennummernplatzhalter 4">
            <a:extLst>
              <a:ext uri="{FF2B5EF4-FFF2-40B4-BE49-F238E27FC236}">
                <a16:creationId xmlns:a16="http://schemas.microsoft.com/office/drawing/2014/main" id="{FCC315CC-C8CD-4B2F-A503-DBDE422E6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2000" y="6507000"/>
            <a:ext cx="288000" cy="1800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900">
                <a:latin typeface="Source Sans Pro" pitchFamily="34" charset="0"/>
              </a:defRPr>
            </a:lvl1pPr>
          </a:lstStyle>
          <a:p>
            <a:fld id="{AB4D0077-BF62-4615-B421-B126B085B14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Fusszeilenplatzhalter 2">
            <a:extLst>
              <a:ext uri="{FF2B5EF4-FFF2-40B4-BE49-F238E27FC236}">
                <a16:creationId xmlns:a16="http://schemas.microsoft.com/office/drawing/2014/main" id="{4C0DA96F-FA74-4852-A6F9-7D876926F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6000" y="6480000"/>
            <a:ext cx="2952000" cy="23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/>
              <a:t>Kaderanlass Bern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716559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3FA03-8CD8-A6E5-8381-83F586BC6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2BC1A8-D1EA-B135-D751-A0A39F8D3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64800" y="6552000"/>
            <a:ext cx="2952000" cy="192000"/>
          </a:xfrm>
          <a:prstGeom prst="rect">
            <a:avLst/>
          </a:prstGeom>
        </p:spPr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3154C1-5A52-E2FD-D1FF-4BBC35380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56800" y="6552000"/>
            <a:ext cx="384000" cy="192000"/>
          </a:xfrm>
          <a:prstGeom prst="rect">
            <a:avLst/>
          </a:prstGeom>
        </p:spPr>
        <p:txBody>
          <a:bodyPr/>
          <a:lstStyle/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07E484-EC85-0E4D-F966-AC84F4655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800" y="6430797"/>
            <a:ext cx="283200" cy="283200"/>
          </a:xfrm>
          <a:prstGeom prst="rect">
            <a:avLst/>
          </a:prstGeom>
        </p:spPr>
      </p:pic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6DB0A50-86DC-C4D3-2A5A-55532A2B6B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684" y="825600"/>
            <a:ext cx="11063816" cy="4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CH" noProof="0"/>
              <a:t>Untertitel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082833D-EF65-8413-6C8A-39B55899186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684" y="1492800"/>
            <a:ext cx="11063816" cy="47952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59991" indent="0">
              <a:buFontTx/>
              <a:buNone/>
              <a:defRPr/>
            </a:lvl2pPr>
            <a:lvl3pPr marL="715182" indent="0">
              <a:buFontTx/>
              <a:buNone/>
              <a:defRPr/>
            </a:lvl3pPr>
            <a:lvl4pPr marL="953776" indent="0">
              <a:buFontTx/>
              <a:buNone/>
              <a:defRPr/>
            </a:lvl4pPr>
            <a:lvl5pPr marL="1195170" indent="0">
              <a:buFontTx/>
              <a:buNone/>
              <a:defRPr/>
            </a:lvl5pPr>
          </a:lstStyle>
          <a:p>
            <a:pPr lvl="0"/>
            <a:r>
              <a:rPr lang="de-DE"/>
              <a:t>Objekt</a:t>
            </a:r>
          </a:p>
        </p:txBody>
      </p:sp>
    </p:spTree>
    <p:extLst>
      <p:ext uri="{BB962C8B-B14F-4D97-AF65-F5344CB8AC3E}">
        <p14:creationId xmlns:p14="http://schemas.microsoft.com/office/powerpoint/2010/main" val="398466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5.emf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image" Target="../media/image10.png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image" Target="../media/image9.emf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ags" Target="../tags/tag7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15.emf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oleObject" Target="../embeddings/oleObject5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oleObject" Target="../embeddings/oleObject6.bin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54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19" Type="http://schemas.openxmlformats.org/officeDocument/2006/relationships/image" Target="../media/image15.emf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tags" Target="../tags/tag11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image" Target="../media/image18.pn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image" Target="../media/image5.emf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oleObject" Target="../embeddings/oleObject8.bin"/><Relationship Id="rId30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C0CD259-A96C-467D-848A-D10FC67D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00" y="320401"/>
            <a:ext cx="11064000" cy="4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CH" noProof="0"/>
              <a:t>Titel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CFD262-7443-4DD5-8F34-A69D4473F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4800" y="6552000"/>
            <a:ext cx="2952000" cy="192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defTabSz="959976">
              <a:defRPr sz="1067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de-CH"/>
              <a:t>Kaderanlass Bern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54BD5C-D4CB-4847-95F2-5CA9BC723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6800" y="6552000"/>
            <a:ext cx="384000" cy="192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defTabSz="959976">
              <a:defRPr sz="1067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F1326227-5B36-49F1-B154-06B0BE12B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6800" y="1492800"/>
            <a:ext cx="11064000" cy="479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CH" noProof="0"/>
              <a:t>Mastertextformat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118C254-BB80-05D9-934A-09947866AC3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watermark"/>
              </p:ext>
            </p:extLst>
          </p:nvPr>
        </p:nvSpPr>
        <p:spPr>
          <a:xfrm>
            <a:off x="6004687" y="3413760"/>
            <a:ext cx="188913" cy="304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CH" sz="200">
                <a:solidFill>
                  <a:srgbClr val="FFFFFF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##ch_internal##</a:t>
            </a:r>
          </a:p>
        </p:txBody>
      </p:sp>
    </p:spTree>
    <p:extLst>
      <p:ext uri="{BB962C8B-B14F-4D97-AF65-F5344CB8AC3E}">
        <p14:creationId xmlns:p14="http://schemas.microsoft.com/office/powerpoint/2010/main" val="293395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dt="0"/>
  <p:txStyles>
    <p:titleStyle>
      <a:lvl1pPr algn="l" defTabSz="959976" rtl="0" eaLnBrk="1" latinLnBrk="0" hangingPunct="1">
        <a:lnSpc>
          <a:spcPct val="100000"/>
        </a:lnSpc>
        <a:spcBef>
          <a:spcPct val="0"/>
        </a:spcBef>
        <a:buNone/>
        <a:defRPr lang="de-CH" sz="3200" kern="1200" dirty="0">
          <a:solidFill>
            <a:schemeClr val="tx2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359991" marR="0" indent="-359991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Segoe UI Symbol" panose="020B0502040204020203" pitchFamily="34" charset="0"/>
        <a:buChar char="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719982" marR="0" indent="-359991" algn="l" defTabSz="959976" rtl="0" eaLnBrk="1" fontAlgn="base" latinLnBrk="0" hangingPunct="1">
        <a:lnSpc>
          <a:spcPct val="100000"/>
        </a:lnSpc>
        <a:spcBef>
          <a:spcPts val="448"/>
        </a:spcBef>
        <a:spcAft>
          <a:spcPct val="0"/>
        </a:spcAft>
        <a:buClr>
          <a:schemeClr val="accent1"/>
        </a:buClr>
        <a:buSzTx/>
        <a:buFont typeface="Wingdings" panose="05000000000000000000" pitchFamily="2" charset="2"/>
        <a:buChar char="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017575" marR="0" indent="-287993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Tx/>
        <a:buFont typeface="Symbol" panose="05050102010706020507" pitchFamily="18" charset="2"/>
        <a:buChar char="-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247969" marR="0" indent="-239994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1487963" marR="0" indent="-239994" algn="l" defTabSz="959976" rtl="0" eaLnBrk="1" fontAlgn="base" latinLnBrk="0" hangingPunct="1">
        <a:lnSpc>
          <a:spcPct val="100000"/>
        </a:lnSpc>
        <a:spcBef>
          <a:spcPts val="448"/>
        </a:spcBef>
        <a:spcAft>
          <a:spcPct val="0"/>
        </a:spcAft>
        <a:buClr>
          <a:srgbClr val="6574F8"/>
        </a:buClr>
        <a:buSzPct val="90000"/>
        <a:buFont typeface="Wingdings" panose="05000000000000000000" pitchFamily="2" charset="2"/>
        <a:buChar char="§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1888921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6pPr>
      <a:lvl7pPr marL="2232360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7pPr>
      <a:lvl8pPr marL="2575801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8pPr>
      <a:lvl9pPr marL="2919240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1pPr>
      <a:lvl2pPr marL="34344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2pPr>
      <a:lvl3pPr marL="68688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3pPr>
      <a:lvl4pPr marL="103032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4pPr>
      <a:lvl5pPr marL="137376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5pPr>
      <a:lvl6pPr marL="171720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6pPr>
      <a:lvl7pPr marL="206064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7pPr>
      <a:lvl8pPr marL="240408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8pPr>
      <a:lvl9pPr marL="274752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53B7625-E9A6-AC96-C6D4-A18702E6D3C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0025174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2" imgW="353" imgH="353" progId="TCLayout.ActiveDocument.1">
                  <p:embed/>
                </p:oleObj>
              </mc:Choice>
              <mc:Fallback>
                <p:oleObj name="think-cell Folie" r:id="rId12" imgW="353" imgH="35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53B7625-E9A6-AC96-C6D4-A18702E6D3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F826EF1F-B422-F4D6-D04B-5700C30B356D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watermark"/>
              </p:ext>
            </p:extLst>
          </p:nvPr>
        </p:nvSpPr>
        <p:spPr>
          <a:xfrm>
            <a:off x="6004687" y="3413760"/>
            <a:ext cx="188913" cy="304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CH" sz="200">
                <a:solidFill>
                  <a:srgbClr val="FFFFFF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##ch_internal##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C0CD259-A96C-467D-848A-D10FC67D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00" y="320401"/>
            <a:ext cx="11064000" cy="4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CH" noProof="0"/>
              <a:t>Titel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CFD262-7443-4DD5-8F34-A69D4473F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4800" y="6552000"/>
            <a:ext cx="2952000" cy="192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defTabSz="959976">
              <a:defRPr sz="1067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de-CH"/>
              <a:t>Kaderanlass Bern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54BD5C-D4CB-4847-95F2-5CA9BC723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6800" y="6552000"/>
            <a:ext cx="384000" cy="192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defTabSz="959976">
              <a:defRPr sz="1067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F1326227-5B36-49F1-B154-06B0BE12B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6800" y="1492800"/>
            <a:ext cx="11064000" cy="479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CH" noProof="0"/>
              <a:t>Mastertextformat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07385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</p:sldLayoutIdLst>
  <p:hf hdr="0" dt="0"/>
  <p:txStyles>
    <p:titleStyle>
      <a:lvl1pPr algn="l" defTabSz="959976" rtl="0" eaLnBrk="1" latinLnBrk="0" hangingPunct="1">
        <a:lnSpc>
          <a:spcPct val="100000"/>
        </a:lnSpc>
        <a:spcBef>
          <a:spcPct val="0"/>
        </a:spcBef>
        <a:buNone/>
        <a:defRPr lang="de-CH" sz="3200" kern="1200" dirty="0">
          <a:solidFill>
            <a:srgbClr val="00008F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359991" marR="0" indent="-359991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Segoe UI Symbol" panose="020B0502040204020203" pitchFamily="34" charset="0"/>
        <a:buChar char=""/>
        <a:tabLst/>
        <a:defRPr sz="2133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719982" marR="0" indent="-359991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27180"/>
        </a:buClr>
        <a:buSzTx/>
        <a:buFont typeface="Wingdings" panose="05000000000000000000" pitchFamily="2" charset="2"/>
        <a:buChar char="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955176" marR="0" indent="-239994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27180"/>
        </a:buClr>
        <a:buSzTx/>
        <a:buFont typeface="Symbol" panose="05050102010706020507" pitchFamily="18" charset="2"/>
        <a:buChar char="-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193770" marR="0" indent="-239994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27180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1435164" marR="0" indent="-239994" algn="l" defTabSz="959976" rtl="0" eaLnBrk="1" fontAlgn="base" latinLnBrk="0" hangingPunct="1">
        <a:lnSpc>
          <a:spcPct val="100000"/>
        </a:lnSpc>
        <a:spcBef>
          <a:spcPts val="384"/>
        </a:spcBef>
        <a:spcAft>
          <a:spcPct val="0"/>
        </a:spcAft>
        <a:buClr>
          <a:srgbClr val="027180"/>
        </a:buClr>
        <a:buSzPct val="90000"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1888921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6pPr>
      <a:lvl7pPr marL="2232360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7pPr>
      <a:lvl8pPr marL="2575801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8pPr>
      <a:lvl9pPr marL="2919240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1pPr>
      <a:lvl2pPr marL="34344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2pPr>
      <a:lvl3pPr marL="68688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3pPr>
      <a:lvl4pPr marL="103032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4pPr>
      <a:lvl5pPr marL="137376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5pPr>
      <a:lvl6pPr marL="171720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6pPr>
      <a:lvl7pPr marL="206064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7pPr>
      <a:lvl8pPr marL="240408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8pPr>
      <a:lvl9pPr marL="274752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D1674292-0FF3-49F8-2C19-583C60617A9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watermark"/>
              </p:ext>
            </p:extLst>
          </p:nvPr>
        </p:nvSpPr>
        <p:spPr>
          <a:xfrm>
            <a:off x="6004687" y="3413760"/>
            <a:ext cx="188913" cy="304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CH" sz="200">
                <a:solidFill>
                  <a:srgbClr val="FFFFFF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##ch_internal##</a:t>
            </a:r>
          </a:p>
        </p:txBody>
      </p:sp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99C36C66-2828-486A-BFD4-31409A3099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2" imgW="473" imgH="473" progId="TCLayout.ActiveDocument.1">
                  <p:embed/>
                </p:oleObj>
              </mc:Choice>
              <mc:Fallback>
                <p:oleObj name="think-cell Folie" r:id="rId22" imgW="473" imgH="473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99C36C66-2828-486A-BFD4-31409A3099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Logo AXA" descr="\\Mac\AllFiles\Volumes\DOSSIERS EN COURS\17_1098 AXA_Creation_gabarits\elements\png\new_logo_axa_rgb.png">
            <a:extLst>
              <a:ext uri="{FF2B5EF4-FFF2-40B4-BE49-F238E27FC236}">
                <a16:creationId xmlns:a16="http://schemas.microsoft.com/office/drawing/2014/main" id="{B908F207-E296-48C5-BBE3-33C9D8A93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email"/>
          <a:srcRect/>
          <a:stretch>
            <a:fillRect/>
          </a:stretch>
        </p:blipFill>
        <p:spPr bwMode="auto">
          <a:xfrm>
            <a:off x="11630400" y="6360000"/>
            <a:ext cx="283200" cy="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9DE85BB-058B-4664-B7B1-F9FF5AF0A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427200"/>
            <a:ext cx="11568000" cy="4512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AE8985-B6FD-4190-9D4C-9908432E7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1656000"/>
            <a:ext cx="11568000" cy="4464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9EB291AF-BD93-416C-A9BB-824C0193B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2000" y="6516000"/>
            <a:ext cx="288000" cy="1800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900">
                <a:latin typeface="Source Sans Pro" pitchFamily="34" charset="0"/>
              </a:defRPr>
            </a:lvl1pPr>
          </a:lstStyle>
          <a:p>
            <a:fld id="{B9975136-7ABE-4D22-AE0F-AAC394A19255}" type="slidenum">
              <a:rPr lang="en-GB" smtClean="0"/>
              <a:t>‹Nr.›</a:t>
            </a:fld>
            <a:endParaRPr lang="en-GB"/>
          </a:p>
        </p:txBody>
      </p:sp>
      <p:sp>
        <p:nvSpPr>
          <p:cNvPr id="9" name="Fusszeilenplatzhalter 2">
            <a:extLst>
              <a:ext uri="{FF2B5EF4-FFF2-40B4-BE49-F238E27FC236}">
                <a16:creationId xmlns:a16="http://schemas.microsoft.com/office/drawing/2014/main" id="{BBF86A7E-AF6A-47DB-A2BC-964900C034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6000" y="6480000"/>
            <a:ext cx="2952000" cy="23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de-CH"/>
              <a:t>Kaderanlass Bern</a:t>
            </a:r>
            <a:endParaRPr lang="en-GB"/>
          </a:p>
        </p:txBody>
      </p:sp>
      <p:sp>
        <p:nvSpPr>
          <p:cNvPr id="10" name="Datumsplatzhalter 1">
            <a:extLst>
              <a:ext uri="{FF2B5EF4-FFF2-40B4-BE49-F238E27FC236}">
                <a16:creationId xmlns:a16="http://schemas.microsoft.com/office/drawing/2014/main" id="{08A212AB-977B-40AD-88A6-A2D711F9D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56000" y="6480000"/>
            <a:ext cx="2952000" cy="234000"/>
          </a:xfrm>
          <a:prstGeom prst="rect">
            <a:avLst/>
          </a:prstGeom>
        </p:spPr>
        <p:txBody>
          <a:bodyPr lIns="0" tIns="0" bIns="0" anchor="ctr"/>
          <a:lstStyle>
            <a:lvl1pPr>
              <a:defRPr sz="900">
                <a:solidFill>
                  <a:srgbClr val="FF0000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92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</p:sldLayoutIdLst>
  <p:hf hdr="0" dt="0"/>
  <p:txStyles>
    <p:titleStyle>
      <a:lvl1pPr algn="l" defTabSz="121914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00008F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335984" indent="-335984" algn="l" defTabSz="1219140" rtl="0" eaLnBrk="1" latinLnBrk="0" hangingPunct="1">
        <a:lnSpc>
          <a:spcPct val="100000"/>
        </a:lnSpc>
        <a:spcBef>
          <a:spcPts val="600"/>
        </a:spcBef>
        <a:buClr>
          <a:srgbClr val="027180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71966" indent="-335984" algn="l" defTabSz="1219140" rtl="0" eaLnBrk="1" latinLnBrk="0" hangingPunct="1">
        <a:lnSpc>
          <a:spcPct val="100000"/>
        </a:lnSpc>
        <a:spcBef>
          <a:spcPts val="533"/>
        </a:spcBef>
        <a:buSzPct val="85000"/>
        <a:buFont typeface="Symbol" panose="05050102010706020507" pitchFamily="18" charset="2"/>
        <a:buChar char="-"/>
        <a:defRPr sz="2133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007949" indent="-335984" algn="l" defTabSz="1219140" rtl="0" eaLnBrk="1" latinLnBrk="0" hangingPunct="1">
        <a:lnSpc>
          <a:spcPct val="100000"/>
        </a:lnSpc>
        <a:spcBef>
          <a:spcPts val="467"/>
        </a:spcBef>
        <a:buClr>
          <a:srgbClr val="00008F"/>
        </a:buClr>
        <a:buSzPct val="110000"/>
        <a:buFont typeface="Wingdings" panose="05000000000000000000" pitchFamily="2" charset="2"/>
        <a:buChar char="§"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343933" indent="-335984" algn="l" defTabSz="1219140" rtl="0" eaLnBrk="1" latinLnBrk="0" hangingPunct="1">
        <a:lnSpc>
          <a:spcPct val="100000"/>
        </a:lnSpc>
        <a:spcBef>
          <a:spcPts val="400"/>
        </a:spcBef>
        <a:buSzPct val="110000"/>
        <a:buFont typeface="Wingdings" panose="05000000000000000000" pitchFamily="2" charset="2"/>
        <a:buChar char="§"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1679917" indent="-335984" algn="l" defTabSz="1219140" rtl="0" eaLnBrk="1" latinLnBrk="0" hangingPunct="1">
        <a:lnSpc>
          <a:spcPct val="100000"/>
        </a:lnSpc>
        <a:spcBef>
          <a:spcPts val="333"/>
        </a:spcBef>
        <a:buSzPct val="110000"/>
        <a:buFont typeface="Source Sans Pro" panose="020B0503030403020204" pitchFamily="34" charset="0"/>
        <a:buChar char="→"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335263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SIPWMWatermarking" descr="{&quot;HashCode&quot;:1162763175,&quot;Placement&quot;:&quot;Header&quot;,&quot;Top&quot;:0.0,&quot;Left&quot;:0.0,&quot;SlideWidth&quot;:0,&quot;SlideHeight&quot;:0}">
            <a:extLst>
              <a:ext uri="{FF2B5EF4-FFF2-40B4-BE49-F238E27FC236}">
                <a16:creationId xmlns:a16="http://schemas.microsoft.com/office/drawing/2014/main" id="{B117AD7F-472F-705E-24AA-31114302B254}"/>
              </a:ext>
            </a:extLst>
          </p:cNvPr>
          <p:cNvSpPr txBox="1"/>
          <p:nvPr userDrawn="1"/>
        </p:nvSpPr>
        <p:spPr>
          <a:xfrm>
            <a:off x="0" y="1"/>
            <a:ext cx="12192000" cy="461665"/>
          </a:xfrm>
          <a:prstGeom prst="rect">
            <a:avLst/>
          </a:prstGeom>
          <a:blipFill>
            <a:blip r:embed="rId13"/>
            <a:stretch>
              <a:fillRect/>
            </a:stretch>
          </a:blipFill>
        </p:spPr>
        <p:txBody>
          <a:bodyPr vert="horz" rtlCol="0">
            <a:spAutoFit/>
          </a:bodyPr>
          <a:lstStyle/>
          <a:p>
            <a:endParaRPr lang="de-CH" sz="2400"/>
          </a:p>
        </p:txBody>
      </p:sp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8069AA12-1C6A-A4E9-6856-719CBCC2BA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489105679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4" imgW="395" imgH="396" progId="TCLayout.ActiveDocument.1">
                  <p:embed/>
                </p:oleObj>
              </mc:Choice>
              <mc:Fallback>
                <p:oleObj name="think-cell Folie" r:id="rId14" imgW="395" imgH="396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8069AA12-1C6A-A4E9-6856-719CBCC2BA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C0CD259-A96C-467D-848A-D10FC67D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00" y="320401"/>
            <a:ext cx="11064000" cy="4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CH" noProof="0"/>
              <a:t>Titel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CFD262-7443-4DD5-8F34-A69D4473F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4800" y="6552000"/>
            <a:ext cx="2952000" cy="192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defTabSz="959976">
              <a:defRPr sz="1067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de-CH"/>
              <a:t>Kaderanlass Bern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54BD5C-D4CB-4847-95F2-5CA9BC723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6800" y="6552000"/>
            <a:ext cx="384000" cy="192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defTabSz="959976">
              <a:defRPr sz="1067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F1326227-5B36-49F1-B154-06B0BE12B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6800" y="1492800"/>
            <a:ext cx="11064000" cy="479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CH" noProof="0"/>
              <a:t>Mastertextformat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7127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</p:sldLayoutIdLst>
  <p:hf hdr="0" dt="0"/>
  <p:txStyles>
    <p:titleStyle>
      <a:lvl1pPr algn="l" defTabSz="959976" rtl="0" eaLnBrk="1" latinLnBrk="0" hangingPunct="1">
        <a:lnSpc>
          <a:spcPct val="100000"/>
        </a:lnSpc>
        <a:spcBef>
          <a:spcPct val="0"/>
        </a:spcBef>
        <a:buNone/>
        <a:defRPr lang="de-CH" sz="3200" kern="1200" dirty="0">
          <a:solidFill>
            <a:srgbClr val="00008F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359991" marR="0" indent="-359991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Segoe UI Symbol" panose="020B0502040204020203" pitchFamily="34" charset="0"/>
        <a:buChar char=""/>
        <a:tabLst/>
        <a:defRPr sz="2133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719982" marR="0" indent="-359991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27180"/>
        </a:buClr>
        <a:buSzTx/>
        <a:buFont typeface="Wingdings" panose="05000000000000000000" pitchFamily="2" charset="2"/>
        <a:buChar char="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955176" marR="0" indent="-239994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27180"/>
        </a:buClr>
        <a:buSzTx/>
        <a:buFont typeface="Symbol" panose="05050102010706020507" pitchFamily="18" charset="2"/>
        <a:buChar char="-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193770" marR="0" indent="-239994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27180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1435164" marR="0" indent="-239994" algn="l" defTabSz="959976" rtl="0" eaLnBrk="1" fontAlgn="base" latinLnBrk="0" hangingPunct="1">
        <a:lnSpc>
          <a:spcPct val="100000"/>
        </a:lnSpc>
        <a:spcBef>
          <a:spcPts val="384"/>
        </a:spcBef>
        <a:spcAft>
          <a:spcPct val="0"/>
        </a:spcAft>
        <a:buClr>
          <a:srgbClr val="027180"/>
        </a:buClr>
        <a:buSzPct val="90000"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1888921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6pPr>
      <a:lvl7pPr marL="2232360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7pPr>
      <a:lvl8pPr marL="2575801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8pPr>
      <a:lvl9pPr marL="2919240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1pPr>
      <a:lvl2pPr marL="34344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2pPr>
      <a:lvl3pPr marL="68688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3pPr>
      <a:lvl4pPr marL="103032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4pPr>
      <a:lvl5pPr marL="137376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5pPr>
      <a:lvl6pPr marL="171720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6pPr>
      <a:lvl7pPr marL="206064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7pPr>
      <a:lvl8pPr marL="240408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8pPr>
      <a:lvl9pPr marL="274752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DA2B418-2090-3721-76B3-E815EF1B311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25038010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8" imgW="395" imgH="396" progId="TCLayout.ActiveDocument.1">
                  <p:embed/>
                </p:oleObj>
              </mc:Choice>
              <mc:Fallback>
                <p:oleObj name="think-cell Folie" r:id="rId18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DA2B418-2090-3721-76B3-E815EF1B31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C0CD259-A96C-467D-848A-D10FC67D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00" y="320401"/>
            <a:ext cx="11064000" cy="4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CH" noProof="0"/>
              <a:t>Titel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CFD262-7443-4DD5-8F34-A69D4473F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4800" y="6552000"/>
            <a:ext cx="2952000" cy="192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defTabSz="959976">
              <a:defRPr sz="1067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de-CH"/>
              <a:t>Kaderanlass Bern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54BD5C-D4CB-4847-95F2-5CA9BC723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6800" y="6552000"/>
            <a:ext cx="384000" cy="192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defTabSz="959976">
              <a:defRPr sz="1067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0F9ECC04-3DF3-415C-B9C3-D9D78730B8F1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F1326227-5B36-49F1-B154-06B0BE12B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6800" y="1492800"/>
            <a:ext cx="11064000" cy="479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CH" noProof="0"/>
              <a:t>Mastertextformat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071B0FE-42B2-354A-53CE-D6A3E3D8BF5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watermark"/>
              </p:ext>
            </p:extLst>
          </p:nvPr>
        </p:nvSpPr>
        <p:spPr>
          <a:xfrm>
            <a:off x="6004687" y="3413760"/>
            <a:ext cx="188913" cy="304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CH" sz="200">
                <a:solidFill>
                  <a:srgbClr val="FFFFFF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##ch_internal##</a:t>
            </a:r>
          </a:p>
        </p:txBody>
      </p:sp>
    </p:spTree>
    <p:extLst>
      <p:ext uri="{BB962C8B-B14F-4D97-AF65-F5344CB8AC3E}">
        <p14:creationId xmlns:p14="http://schemas.microsoft.com/office/powerpoint/2010/main" val="74834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72" r:id="rId15"/>
  </p:sldLayoutIdLst>
  <p:hf hdr="0" dt="0"/>
  <p:txStyles>
    <p:titleStyle>
      <a:lvl1pPr algn="l" defTabSz="959976" rtl="0" eaLnBrk="1" latinLnBrk="0" hangingPunct="1">
        <a:lnSpc>
          <a:spcPct val="100000"/>
        </a:lnSpc>
        <a:spcBef>
          <a:spcPct val="0"/>
        </a:spcBef>
        <a:buNone/>
        <a:defRPr lang="de-CH" sz="3200" kern="1200" dirty="0">
          <a:solidFill>
            <a:schemeClr val="tx2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359991" marR="0" indent="-359991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Segoe UI Symbol" panose="020B0502040204020203" pitchFamily="34" charset="0"/>
        <a:buChar char="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719982" marR="0" indent="-359991" algn="l" defTabSz="959976" rtl="0" eaLnBrk="1" fontAlgn="base" latinLnBrk="0" hangingPunct="1">
        <a:lnSpc>
          <a:spcPct val="100000"/>
        </a:lnSpc>
        <a:spcBef>
          <a:spcPts val="448"/>
        </a:spcBef>
        <a:spcAft>
          <a:spcPct val="0"/>
        </a:spcAft>
        <a:buClr>
          <a:schemeClr val="accent1"/>
        </a:buClr>
        <a:buSzTx/>
        <a:buFont typeface="Wingdings" panose="05000000000000000000" pitchFamily="2" charset="2"/>
        <a:buChar char="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017575" marR="0" indent="-287993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Tx/>
        <a:buFont typeface="Symbol" panose="05050102010706020507" pitchFamily="18" charset="2"/>
        <a:buChar char="-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247969" marR="0" indent="-239994" algn="l" defTabSz="959976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1487963" marR="0" indent="-239994" algn="l" defTabSz="959976" rtl="0" eaLnBrk="1" fontAlgn="base" latinLnBrk="0" hangingPunct="1">
        <a:lnSpc>
          <a:spcPct val="100000"/>
        </a:lnSpc>
        <a:spcBef>
          <a:spcPts val="448"/>
        </a:spcBef>
        <a:spcAft>
          <a:spcPct val="0"/>
        </a:spcAft>
        <a:buClr>
          <a:srgbClr val="6574F8"/>
        </a:buClr>
        <a:buSzPct val="90000"/>
        <a:buFont typeface="Wingdings" panose="05000000000000000000" pitchFamily="2" charset="2"/>
        <a:buChar char="§"/>
        <a:tabLst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1888921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6pPr>
      <a:lvl7pPr marL="2232360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7pPr>
      <a:lvl8pPr marL="2575801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8pPr>
      <a:lvl9pPr marL="2919240" indent="-171720" algn="l" defTabSz="68688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1pPr>
      <a:lvl2pPr marL="34344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2pPr>
      <a:lvl3pPr marL="68688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3pPr>
      <a:lvl4pPr marL="103032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4pPr>
      <a:lvl5pPr marL="137376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5pPr>
      <a:lvl6pPr marL="171720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6pPr>
      <a:lvl7pPr marL="206064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7pPr>
      <a:lvl8pPr marL="2404080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8pPr>
      <a:lvl9pPr marL="2747521" algn="l" defTabSz="686880" rtl="0" eaLnBrk="1" latinLnBrk="0" hangingPunct="1">
        <a:defRPr sz="13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480899F9-A786-4921-9B5B-E73DCD9D6AA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6"/>
            </p:custDataLst>
            <p:extLst>
              <p:ext uri="{D42A27DB-BD31-4B8C-83A1-F6EECF244321}">
                <p14:modId xmlns:p14="http://schemas.microsoft.com/office/powerpoint/2010/main" val="538163914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7" imgW="353" imgH="353" progId="TCLayout.ActiveDocument.1">
                  <p:embed/>
                </p:oleObj>
              </mc:Choice>
              <mc:Fallback>
                <p:oleObj name="think-cell Folie" r:id="rId27" imgW="353" imgH="353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480899F9-A786-4921-9B5B-E73DCD9D6A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SIPWMWatermarking" descr="{&quot;HashCode&quot;:1162846696,&quot;Placement&quot;:&quot;Header&quot;}">
            <a:extLst>
              <a:ext uri="{FF2B5EF4-FFF2-40B4-BE49-F238E27FC236}">
                <a16:creationId xmlns:a16="http://schemas.microsoft.com/office/drawing/2014/main" id="{40CDF305-3293-4414-9171-3D16739AB359}"/>
              </a:ext>
            </a:extLst>
          </p:cNvPr>
          <p:cNvSpPr txBox="1"/>
          <p:nvPr userDrawn="1"/>
        </p:nvSpPr>
        <p:spPr>
          <a:xfrm>
            <a:off x="0" y="1"/>
            <a:ext cx="12192000" cy="461665"/>
          </a:xfrm>
          <a:prstGeom prst="rect">
            <a:avLst/>
          </a:prstGeom>
          <a:blipFill>
            <a:blip r:embed="rId29"/>
            <a:stretch>
              <a:fillRect/>
            </a:stretch>
          </a:blipFill>
        </p:spPr>
        <p:txBody>
          <a:bodyPr vert="horz" wrap="square" rtlCol="0">
            <a:spAutoFit/>
          </a:bodyPr>
          <a:lstStyle/>
          <a:p>
            <a:pPr marL="335992" indent="-335992" algn="l"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de-CH" sz="2400" err="1"/>
          </a:p>
        </p:txBody>
      </p:sp>
      <p:pic>
        <p:nvPicPr>
          <p:cNvPr id="11" name="Logo AXA" descr="\\Mac\AllFiles\Volumes\DOSSIERS EN COURS\17_1098 AXA_Creation_gabarits\elements\png\new_logo_axa_rgb.png">
            <a:extLst>
              <a:ext uri="{FF2B5EF4-FFF2-40B4-BE49-F238E27FC236}">
                <a16:creationId xmlns:a16="http://schemas.microsoft.com/office/drawing/2014/main" id="{B908F207-E296-48C5-BBE3-33C9D8A93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email"/>
          <a:srcRect/>
          <a:stretch>
            <a:fillRect/>
          </a:stretch>
        </p:blipFill>
        <p:spPr bwMode="auto">
          <a:xfrm>
            <a:off x="11630400" y="6360000"/>
            <a:ext cx="283200" cy="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9DE85BB-058B-4664-B7B1-F9FF5AF0A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427200"/>
            <a:ext cx="11568000" cy="4512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AE8985-B6FD-4190-9D4C-9908432E7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1656000"/>
            <a:ext cx="11568000" cy="4464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9EB291AF-BD93-416C-A9BB-824C0193B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2000" y="6516000"/>
            <a:ext cx="288000" cy="1800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900">
                <a:latin typeface="Source Sans Pro" pitchFamily="34" charset="0"/>
              </a:defRPr>
            </a:lvl1pPr>
          </a:lstStyle>
          <a:p>
            <a:fld id="{AB4D0077-BF62-4615-B421-B126B085B14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Fusszeilenplatzhalter 2">
            <a:extLst>
              <a:ext uri="{FF2B5EF4-FFF2-40B4-BE49-F238E27FC236}">
                <a16:creationId xmlns:a16="http://schemas.microsoft.com/office/drawing/2014/main" id="{BBF86A7E-AF6A-47DB-A2BC-964900C034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6000" y="6480000"/>
            <a:ext cx="2952000" cy="23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de-CH"/>
              <a:t>Kaderanlass Bern</a:t>
            </a:r>
          </a:p>
        </p:txBody>
      </p:sp>
      <p:sp>
        <p:nvSpPr>
          <p:cNvPr id="10" name="Datumsplatzhalter 1">
            <a:extLst>
              <a:ext uri="{FF2B5EF4-FFF2-40B4-BE49-F238E27FC236}">
                <a16:creationId xmlns:a16="http://schemas.microsoft.com/office/drawing/2014/main" id="{08A212AB-977B-40AD-88A6-A2D711F9D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56000" y="6480000"/>
            <a:ext cx="2952000" cy="234000"/>
          </a:xfrm>
          <a:prstGeom prst="rect">
            <a:avLst/>
          </a:prstGeom>
        </p:spPr>
        <p:txBody>
          <a:bodyPr lIns="0" tIns="0" bIns="0" anchor="ctr"/>
          <a:lstStyle>
            <a:lvl1pPr>
              <a:defRPr sz="900">
                <a:solidFill>
                  <a:srgbClr val="FF0000"/>
                </a:solidFill>
              </a:defRPr>
            </a:lvl1pPr>
          </a:lstStyle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3683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73" r:id="rId23"/>
    <p:sldLayoutId id="2147483774" r:id="rId24"/>
  </p:sldLayoutIdLst>
  <p:hf hd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00008F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335992" indent="-335992" algn="l" defTabSz="1219170" rtl="0" eaLnBrk="1" latinLnBrk="0" hangingPunct="1">
        <a:lnSpc>
          <a:spcPct val="100000"/>
        </a:lnSpc>
        <a:spcBef>
          <a:spcPts val="600"/>
        </a:spcBef>
        <a:buClr>
          <a:srgbClr val="027180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71983" indent="-335992" algn="l" defTabSz="1219170" rtl="0" eaLnBrk="1" latinLnBrk="0" hangingPunct="1">
        <a:lnSpc>
          <a:spcPct val="100000"/>
        </a:lnSpc>
        <a:spcBef>
          <a:spcPts val="533"/>
        </a:spcBef>
        <a:buSzPct val="85000"/>
        <a:buFont typeface="Symbol" panose="05050102010706020507" pitchFamily="18" charset="2"/>
        <a:buChar char="-"/>
        <a:defRPr sz="2133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007975" indent="-335992" algn="l" defTabSz="1219170" rtl="0" eaLnBrk="1" latinLnBrk="0" hangingPunct="1">
        <a:lnSpc>
          <a:spcPct val="100000"/>
        </a:lnSpc>
        <a:spcBef>
          <a:spcPts val="467"/>
        </a:spcBef>
        <a:buClr>
          <a:srgbClr val="00008F"/>
        </a:buClr>
        <a:buSzPct val="110000"/>
        <a:buFont typeface="Wingdings" panose="05000000000000000000" pitchFamily="2" charset="2"/>
        <a:buChar char="§"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343966" indent="-335992" algn="l" defTabSz="1219170" rtl="0" eaLnBrk="1" latinLnBrk="0" hangingPunct="1">
        <a:lnSpc>
          <a:spcPct val="100000"/>
        </a:lnSpc>
        <a:spcBef>
          <a:spcPts val="400"/>
        </a:spcBef>
        <a:buSzPct val="110000"/>
        <a:buFont typeface="Wingdings" panose="05000000000000000000" pitchFamily="2" charset="2"/>
        <a:buChar char="§"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1679958" indent="-335992" algn="l" defTabSz="1219170" rtl="0" eaLnBrk="1" latinLnBrk="0" hangingPunct="1">
        <a:lnSpc>
          <a:spcPct val="100000"/>
        </a:lnSpc>
        <a:spcBef>
          <a:spcPts val="333"/>
        </a:spcBef>
        <a:buSzPct val="110000"/>
        <a:buFont typeface="Source Sans Pro" panose="020B0503030403020204" pitchFamily="34" charset="0"/>
        <a:buChar char="→"/>
        <a:defRPr sz="1867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9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4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1.xml"/><Relationship Id="rId7" Type="http://schemas.microsoft.com/office/2007/relationships/hdphoto" Target="../media/hdphoto2.wdp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15.xml"/><Relationship Id="rId6" Type="http://schemas.openxmlformats.org/officeDocument/2006/relationships/image" Target="../media/image30.png"/><Relationship Id="rId11" Type="http://schemas.microsoft.com/office/2007/relationships/hdphoto" Target="../media/hdphoto3.wdp"/><Relationship Id="rId5" Type="http://schemas.openxmlformats.org/officeDocument/2006/relationships/image" Target="../media/image29.jpeg"/><Relationship Id="rId10" Type="http://schemas.openxmlformats.org/officeDocument/2006/relationships/image" Target="../media/image31.png"/><Relationship Id="rId4" Type="http://schemas.openxmlformats.org/officeDocument/2006/relationships/image" Target="../media/image28.jpeg"/><Relationship Id="rId9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36.pn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38.svg"/><Relationship Id="rId15" Type="http://schemas.openxmlformats.org/officeDocument/2006/relationships/image" Target="../media/image50.svg"/><Relationship Id="rId10" Type="http://schemas.openxmlformats.org/officeDocument/2006/relationships/image" Target="../media/image45.png"/><Relationship Id="rId4" Type="http://schemas.openxmlformats.org/officeDocument/2006/relationships/image" Target="../media/image37.png"/><Relationship Id="rId9" Type="http://schemas.openxmlformats.org/officeDocument/2006/relationships/image" Target="../media/image44.sv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microsoft.com/office/2007/relationships/hdphoto" Target="../media/hdphoto4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5.emf"/><Relationship Id="rId12" Type="http://schemas.openxmlformats.org/officeDocument/2006/relationships/image" Target="../media/image61.png"/><Relationship Id="rId17" Type="http://schemas.microsoft.com/office/2007/relationships/hdphoto" Target="../media/hdphoto6.wdp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63.png"/><Relationship Id="rId1" Type="http://schemas.openxmlformats.org/officeDocument/2006/relationships/tags" Target="../tags/tag16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60.png"/><Relationship Id="rId5" Type="http://schemas.openxmlformats.org/officeDocument/2006/relationships/image" Target="../media/image56.jpeg"/><Relationship Id="rId15" Type="http://schemas.microsoft.com/office/2007/relationships/hdphoto" Target="../media/hdphoto5.wdp"/><Relationship Id="rId10" Type="http://schemas.openxmlformats.org/officeDocument/2006/relationships/image" Target="../media/image59.png"/><Relationship Id="rId4" Type="http://schemas.openxmlformats.org/officeDocument/2006/relationships/image" Target="../media/image55.jpeg"/><Relationship Id="rId9" Type="http://schemas.openxmlformats.org/officeDocument/2006/relationships/image" Target="../media/image58.png"/><Relationship Id="rId1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tadt Bern Bilder – Marcel Gross Photography">
            <a:extLst>
              <a:ext uri="{FF2B5EF4-FFF2-40B4-BE49-F238E27FC236}">
                <a16:creationId xmlns:a16="http://schemas.microsoft.com/office/drawing/2014/main" id="{7A383EE7-0AC1-24EB-5765-6E04103E7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9" b="7811"/>
          <a:stretch>
            <a:fillRect/>
          </a:stretch>
        </p:blipFill>
        <p:spPr bwMode="auto">
          <a:xfrm>
            <a:off x="-2146" y="0"/>
            <a:ext cx="121941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EEBA35B-5F96-B07E-2835-C0B42AC89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CH">
                <a:solidFill>
                  <a:prstClr val="black"/>
                </a:solidFill>
                <a:cs typeface="Arial" charset="0"/>
              </a:rPr>
              <a:t>Kaderanlass Bern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A5E7FEE-54A5-501E-5D84-65837E854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2DA88BC-2F28-4620-BB4B-9CFC2EB476D2}" type="slidenum">
              <a:rPr lang="de-CH">
                <a:solidFill>
                  <a:prstClr val="black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CH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5" name="Grafik 4" descr="Ein Bild, das Screenshot, Grafiken, Design enthält.&#10;&#10;Automatisch generierte Beschreibung">
            <a:extLst>
              <a:ext uri="{FF2B5EF4-FFF2-40B4-BE49-F238E27FC236}">
                <a16:creationId xmlns:a16="http://schemas.microsoft.com/office/drawing/2014/main" id="{EFD98724-42AF-7016-58C1-3515F9B33D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8" r="22448"/>
          <a:stretch/>
        </p:blipFill>
        <p:spPr>
          <a:xfrm>
            <a:off x="2577799" y="156375"/>
            <a:ext cx="6712524" cy="6858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280C4257-F501-2312-9DF3-EFF781D370CB}"/>
              </a:ext>
            </a:extLst>
          </p:cNvPr>
          <p:cNvSpPr/>
          <p:nvPr/>
        </p:nvSpPr>
        <p:spPr>
          <a:xfrm>
            <a:off x="-2146" y="2598159"/>
            <a:ext cx="12277846" cy="1671093"/>
          </a:xfrm>
          <a:prstGeom prst="rect">
            <a:avLst/>
          </a:prstGeom>
          <a:solidFill>
            <a:schemeClr val="bg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499">
              <a:defRPr/>
            </a:pPr>
            <a:endParaRPr lang="de-CH" sz="2141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1561EF0-2C2A-18F6-20C9-C5E2A387FC75}"/>
              </a:ext>
            </a:extLst>
          </p:cNvPr>
          <p:cNvSpPr txBox="1"/>
          <p:nvPr/>
        </p:nvSpPr>
        <p:spPr>
          <a:xfrm>
            <a:off x="195583" y="2745959"/>
            <a:ext cx="11760444" cy="12414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de-CH" sz="4800" b="1" i="1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Kaderanlass Bern</a:t>
            </a:r>
          </a:p>
          <a:p>
            <a:pPr algn="ctr" defTabSz="914377">
              <a:defRPr/>
            </a:pPr>
            <a:r>
              <a:rPr lang="de-CH" sz="2667" b="1" i="1">
                <a:solidFill>
                  <a:prstClr val="white"/>
                </a:solidFill>
                <a:latin typeface="Source Sans Pro"/>
                <a:ea typeface="Source Sans Pro" panose="020B0503030403020204" pitchFamily="34" charset="0"/>
                <a:cs typeface="Arial" charset="0"/>
              </a:rPr>
              <a:t>Health</a:t>
            </a:r>
            <a:endParaRPr lang="de-CH" sz="1467" b="1" i="1">
              <a:solidFill>
                <a:prstClr val="white"/>
              </a:solidFill>
              <a:latin typeface="Source Sans Pro"/>
              <a:cs typeface="Arial" charset="0"/>
            </a:endParaRPr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ECF37C5C-A215-B290-2CE5-562D1FD0DF93}"/>
              </a:ext>
            </a:extLst>
          </p:cNvPr>
          <p:cNvSpPr txBox="1">
            <a:spLocks/>
          </p:cNvSpPr>
          <p:nvPr/>
        </p:nvSpPr>
        <p:spPr>
          <a:xfrm>
            <a:off x="3740499" y="6014616"/>
            <a:ext cx="8094372" cy="352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R="0" indent="0" algn="r" defTabSz="959976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Segoe UI Symbol" panose="020B0502040204020203" pitchFamily="34" charset="0"/>
              <a:buNone/>
              <a:tabLst/>
              <a:defRPr sz="1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719982" marR="0" indent="-359991" defTabSz="959976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"/>
              <a:tabLst/>
              <a:defRPr sz="1867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955176" marR="0" indent="-239994" defTabSz="959976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Symbol" panose="05050102010706020507" pitchFamily="18" charset="2"/>
              <a:buChar char="-"/>
              <a:tabLst/>
              <a:defRPr sz="1867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1193770" marR="0" indent="-239994" defTabSz="959976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tabLst/>
              <a:defRPr sz="160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1435164" marR="0" indent="-239994" defTabSz="959976" fontAlgn="base">
              <a:lnSpc>
                <a:spcPct val="100000"/>
              </a:lnSpc>
              <a:spcBef>
                <a:spcPts val="384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  <a:tabLst/>
              <a:defRPr sz="160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  <a:lvl6pPr marL="1888921" indent="-171720" defTabSz="686880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2"/>
            </a:lvl6pPr>
            <a:lvl7pPr marL="2232360" indent="-171720" defTabSz="686880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2"/>
            </a:lvl7pPr>
            <a:lvl8pPr marL="2575801" indent="-171720" defTabSz="686880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2"/>
            </a:lvl8pPr>
            <a:lvl9pPr marL="2919240" indent="-171720" defTabSz="686880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2"/>
            </a:lvl9pPr>
          </a:lstStyle>
          <a:p>
            <a:pPr defTabSz="1279936" eaLnBrk="0" hangingPunct="0">
              <a:buClr>
                <a:srgbClr val="027180"/>
              </a:buClr>
              <a:defRPr/>
            </a:pPr>
            <a:r>
              <a:rPr lang="en-US" sz="1867" b="1">
                <a:solidFill>
                  <a:prstClr val="white"/>
                </a:solidFill>
                <a:cs typeface="Arial" charset="0"/>
              </a:rPr>
              <a:t>Alexandra Gmür</a:t>
            </a:r>
            <a:endParaRPr lang="de-CH" sz="1867" b="1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7F648361-0636-86E0-54BA-1A55EF1DFBC2}"/>
              </a:ext>
            </a:extLst>
          </p:cNvPr>
          <p:cNvSpPr txBox="1">
            <a:spLocks/>
          </p:cNvSpPr>
          <p:nvPr/>
        </p:nvSpPr>
        <p:spPr>
          <a:xfrm>
            <a:off x="8324503" y="6360872"/>
            <a:ext cx="3510367" cy="352800"/>
          </a:xfrm>
        </p:spPr>
        <p:txBody>
          <a:bodyPr vert="horz" lIns="0" tIns="0" rIns="0" bIns="0" rtlCol="0" anchor="ctr">
            <a:normAutofit/>
          </a:bodyPr>
          <a:lstStyle>
            <a:defPPr>
              <a:defRPr lang="de-DE"/>
            </a:defPPr>
            <a:lvl1pPr marR="0" indent="0" algn="r" defTabSz="959976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Segoe UI Symbol" panose="020B0502040204020203" pitchFamily="34" charset="0"/>
              <a:buNone/>
              <a:tabLst/>
              <a:defRPr sz="1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719982" marR="0" indent="-359991" defTabSz="959976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"/>
              <a:tabLst/>
              <a:defRPr sz="1867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955176" marR="0" indent="-239994" defTabSz="959976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Symbol" panose="05050102010706020507" pitchFamily="18" charset="2"/>
              <a:buChar char="-"/>
              <a:tabLst/>
              <a:defRPr sz="1867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1193770" marR="0" indent="-239994" defTabSz="959976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tabLst/>
              <a:defRPr sz="160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1435164" marR="0" indent="-239994" defTabSz="959976" fontAlgn="base">
              <a:lnSpc>
                <a:spcPct val="100000"/>
              </a:lnSpc>
              <a:spcBef>
                <a:spcPts val="384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  <a:tabLst/>
              <a:defRPr sz="160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  <a:lvl6pPr marL="1888921" indent="-171720" defTabSz="686880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2"/>
            </a:lvl6pPr>
            <a:lvl7pPr marL="2232360" indent="-171720" defTabSz="686880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2"/>
            </a:lvl7pPr>
            <a:lvl8pPr marL="2575801" indent="-171720" defTabSz="686880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2"/>
            </a:lvl8pPr>
            <a:lvl9pPr marL="2919240" indent="-171720" defTabSz="686880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2"/>
            </a:lvl9pPr>
          </a:lstStyle>
          <a:p>
            <a:pPr defTabSz="1279936" eaLnBrk="0" hangingPunct="0">
              <a:buClr>
                <a:srgbClr val="027180"/>
              </a:buClr>
              <a:defRPr/>
            </a:pPr>
            <a:r>
              <a:rPr lang="de-CH" sz="1867" b="1">
                <a:solidFill>
                  <a:prstClr val="white"/>
                </a:solidFill>
                <a:cs typeface="Arial" charset="0"/>
              </a:rPr>
              <a:t>28.05.2026</a:t>
            </a:r>
          </a:p>
        </p:txBody>
      </p:sp>
      <p:pic>
        <p:nvPicPr>
          <p:cNvPr id="12" name="Grafik 11" descr="Ein Bild, das Grafiken, Schrift, Grafikdesign, Symbol enthält.&#10;&#10;Automatisch generierte Beschreibung">
            <a:extLst>
              <a:ext uri="{FF2B5EF4-FFF2-40B4-BE49-F238E27FC236}">
                <a16:creationId xmlns:a16="http://schemas.microsoft.com/office/drawing/2014/main" id="{4B29B245-CA58-E50F-8666-8B717299C2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888" y="300577"/>
            <a:ext cx="909691" cy="90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75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oyal Ranger 587 (Testseite zurr Veranschaulichung) - ETG-Ludwigsburg">
            <a:extLst>
              <a:ext uri="{FF2B5EF4-FFF2-40B4-BE49-F238E27FC236}">
                <a16:creationId xmlns:a16="http://schemas.microsoft.com/office/drawing/2014/main" id="{B9E8B3D5-07F2-9A8D-E054-3DED569F9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>
            <a:fillRect/>
          </a:stretch>
        </p:blipFill>
        <p:spPr bwMode="auto">
          <a:xfrm>
            <a:off x="27" y="13"/>
            <a:ext cx="12191973" cy="685798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Foliennummernplatzhalter 2" hidden="1">
            <a:extLst>
              <a:ext uri="{FF2B5EF4-FFF2-40B4-BE49-F238E27FC236}">
                <a16:creationId xmlns:a16="http://schemas.microsoft.com/office/drawing/2014/main" id="{7E29A865-E728-00EE-6CEC-325A68EB8B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fld id="{0F9ECC04-3DF3-415C-B9C3-D9D78730B8F1}" type="slidenum">
              <a:rPr lang="de-CH" smtClean="0"/>
              <a:pPr>
                <a:spcAft>
                  <a:spcPts val="800"/>
                </a:spcAft>
              </a:pPr>
              <a:t>10</a:t>
            </a:fld>
            <a:endParaRPr lang="de-CH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AA31468-C3FD-D875-44F6-7843DC4DA2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de-CH"/>
              <a:t>Kaderanlass Bern</a:t>
            </a:r>
          </a:p>
        </p:txBody>
      </p:sp>
      <p:pic>
        <p:nvPicPr>
          <p:cNvPr id="7" name="Picture 2" descr="Ein Bild, das Grafiken, gelb, Grafikdesign, Logo enthält.&#10;&#10;Automatisch generierte Beschreibung">
            <a:extLst>
              <a:ext uri="{FF2B5EF4-FFF2-40B4-BE49-F238E27FC236}">
                <a16:creationId xmlns:a16="http://schemas.microsoft.com/office/drawing/2014/main" id="{D079B917-FBE6-6074-DFEA-A74EBB139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562" y="-1592819"/>
            <a:ext cx="11206449" cy="658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548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alt">
            <a:extLst>
              <a:ext uri="{FF2B5EF4-FFF2-40B4-BE49-F238E27FC236}">
                <a16:creationId xmlns:a16="http://schemas.microsoft.com/office/drawing/2014/main" id="{A095FBB7-8B60-C3D5-7981-A344AB553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DA5678D-F3C9-89B4-031F-F0DBC0B48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61" y="1671858"/>
            <a:ext cx="4267419" cy="3810196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8A1D0EF-0D62-690F-D3FB-192C461F5B3B}"/>
              </a:ext>
            </a:extLst>
          </p:cNvPr>
          <p:cNvSpPr/>
          <p:nvPr/>
        </p:nvSpPr>
        <p:spPr>
          <a:xfrm>
            <a:off x="-2146" y="2598159"/>
            <a:ext cx="12277846" cy="1671093"/>
          </a:xfrm>
          <a:prstGeom prst="rect">
            <a:avLst/>
          </a:prstGeom>
          <a:solidFill>
            <a:schemeClr val="bg1">
              <a:lumMod val="95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499">
              <a:defRPr/>
            </a:pPr>
            <a:endParaRPr lang="de-CH" sz="2141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1AC9258-1C16-6C01-2FD0-8D4D5D8A2AAE}"/>
              </a:ext>
            </a:extLst>
          </p:cNvPr>
          <p:cNvSpPr txBox="1"/>
          <p:nvPr/>
        </p:nvSpPr>
        <p:spPr>
          <a:xfrm>
            <a:off x="5279570" y="3013501"/>
            <a:ext cx="6698227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de-CH" sz="4800" b="1" i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Viel Erfolg, Region Bern!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61E2324-9B50-D070-266E-AF4CC0721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578" y="4728079"/>
            <a:ext cx="2620511" cy="167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52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4826B0-F2ED-95CA-DB8C-3CE460AF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664347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846E3E2-31CD-B643-5893-A414396DB4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A9DEFB7-4F24-62C3-A7F3-DF8AED8D66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13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7B2F463-300B-7E2B-B8CF-E9CFA9365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045" y="644382"/>
            <a:ext cx="9931910" cy="556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09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are River Near Bern – Aarberg Old Town loop from Cressier FR | road ride |  Komoot">
            <a:extLst>
              <a:ext uri="{FF2B5EF4-FFF2-40B4-BE49-F238E27FC236}">
                <a16:creationId xmlns:a16="http://schemas.microsoft.com/office/drawing/2014/main" id="{747067C4-6E96-9486-D929-8203BF373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8DE705DC-488B-6BD9-A4CD-86F8E75CFEEA}"/>
              </a:ext>
            </a:extLst>
          </p:cNvPr>
          <p:cNvSpPr txBox="1">
            <a:spLocks/>
          </p:cNvSpPr>
          <p:nvPr/>
        </p:nvSpPr>
        <p:spPr>
          <a:xfrm>
            <a:off x="556800" y="451030"/>
            <a:ext cx="11064000" cy="4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5997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CH" sz="3200" kern="12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pPr marL="0" marR="0" lvl="0" indent="0" algn="l" defTabSz="95997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ublico Headline Light" panose="02040302060504060203" pitchFamily="18" charset="0"/>
                <a:ea typeface="Source Sans Pro" panose="020B0503030403020204" pitchFamily="34" charset="0"/>
                <a:cs typeface="+mj-cs"/>
              </a:rPr>
              <a:t>Wir haben schon sehr viel erreicht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F058F08-2F49-2B04-8A8A-FF4DB8A7CFA0}"/>
              </a:ext>
            </a:extLst>
          </p:cNvPr>
          <p:cNvGrpSpPr/>
          <p:nvPr/>
        </p:nvGrpSpPr>
        <p:grpSpPr>
          <a:xfrm>
            <a:off x="5733504" y="1534888"/>
            <a:ext cx="5652952" cy="1413573"/>
            <a:chOff x="4740236" y="3914651"/>
            <a:chExt cx="6545388" cy="1695295"/>
          </a:xfrm>
        </p:grpSpPr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70FCF155-B806-2FBB-A27A-1C4A26A47833}"/>
                </a:ext>
              </a:extLst>
            </p:cNvPr>
            <p:cNvSpPr/>
            <p:nvPr/>
          </p:nvSpPr>
          <p:spPr>
            <a:xfrm>
              <a:off x="4740236" y="3914651"/>
              <a:ext cx="6545388" cy="1695295"/>
            </a:xfrm>
            <a:prstGeom prst="roundRect">
              <a:avLst>
                <a:gd name="adj" fmla="val 5371"/>
              </a:avLst>
            </a:pr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156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606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259A03DE-3DE2-3D78-F2D6-70F6F89A3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0233" y="4000412"/>
              <a:ext cx="6212300" cy="1523772"/>
            </a:xfrm>
            <a:prstGeom prst="rect">
              <a:avLst/>
            </a:prstGeom>
          </p:spPr>
        </p:pic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2F7BB30C-1CA7-A3F7-AAF3-F47E5201055C}"/>
              </a:ext>
            </a:extLst>
          </p:cNvPr>
          <p:cNvGrpSpPr/>
          <p:nvPr/>
        </p:nvGrpSpPr>
        <p:grpSpPr>
          <a:xfrm>
            <a:off x="5733504" y="3314225"/>
            <a:ext cx="5652951" cy="1413572"/>
            <a:chOff x="77036" y="2072617"/>
            <a:chExt cx="12000000" cy="2857145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8EEF9CA2-3E9D-BAF4-3EB9-BBB5BA30B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77036" y="2072619"/>
              <a:ext cx="2400000" cy="2857143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4DF107D4-29A0-AAE0-34EA-80CB0D952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77036" y="2072619"/>
              <a:ext cx="2400000" cy="2857143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05E9EC9B-E255-F232-5140-6065537FC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277036" y="2072617"/>
              <a:ext cx="2400000" cy="2857143"/>
            </a:xfrm>
            <a:prstGeom prst="rect">
              <a:avLst/>
            </a:prstGeom>
          </p:spPr>
        </p:pic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A94BF040-1FC0-F4A9-90C1-4E73980FC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7036" y="2072619"/>
              <a:ext cx="2400000" cy="2857143"/>
            </a:xfrm>
            <a:prstGeom prst="rect">
              <a:avLst/>
            </a:prstGeom>
          </p:spPr>
        </p:pic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8061A607-AE4E-D140-A196-AC4615A0AC1B}"/>
                </a:ext>
              </a:extLst>
            </p:cNvPr>
            <p:cNvSpPr/>
            <p:nvPr/>
          </p:nvSpPr>
          <p:spPr>
            <a:xfrm>
              <a:off x="1236279" y="2258343"/>
              <a:ext cx="1107115" cy="3741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700" b="1" i="0" u="none" strike="noStrike" kern="1200" cap="none" spc="0" normalizeH="0" baseline="0" noProof="0">
                  <a:ln>
                    <a:noFill/>
                  </a:ln>
                  <a:solidFill>
                    <a:srgbClr val="016BA9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2022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0D4D929D-56A2-49A4-679B-9B9A40281A04}"/>
                </a:ext>
              </a:extLst>
            </p:cNvPr>
            <p:cNvSpPr/>
            <p:nvPr/>
          </p:nvSpPr>
          <p:spPr>
            <a:xfrm>
              <a:off x="3606478" y="2242577"/>
              <a:ext cx="1107115" cy="3741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700" b="1" i="0" u="none" strike="noStrike" kern="1200" cap="none" spc="0" normalizeH="0" baseline="0" noProof="0">
                  <a:ln>
                    <a:noFill/>
                  </a:ln>
                  <a:solidFill>
                    <a:srgbClr val="016BA9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2023</a:t>
              </a: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A373F8AC-94F3-C100-1992-686CB0E65CE8}"/>
                </a:ext>
              </a:extLst>
            </p:cNvPr>
            <p:cNvSpPr/>
            <p:nvPr/>
          </p:nvSpPr>
          <p:spPr>
            <a:xfrm>
              <a:off x="6036280" y="2258343"/>
              <a:ext cx="1107115" cy="3741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700" b="1" i="0" u="none" strike="noStrike" kern="1200" cap="none" spc="0" normalizeH="0" baseline="0" noProof="0">
                  <a:ln>
                    <a:noFill/>
                  </a:ln>
                  <a:solidFill>
                    <a:srgbClr val="016BA9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2024</a:t>
              </a: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E62C727C-41E8-749F-E354-DF8BD24CB378}"/>
                </a:ext>
              </a:extLst>
            </p:cNvPr>
            <p:cNvSpPr/>
            <p:nvPr/>
          </p:nvSpPr>
          <p:spPr>
            <a:xfrm>
              <a:off x="8436280" y="2258343"/>
              <a:ext cx="1107115" cy="3741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700" b="1" i="0" u="none" strike="noStrike" kern="1200" cap="none" spc="0" normalizeH="0" baseline="0" noProof="0">
                  <a:ln>
                    <a:noFill/>
                  </a:ln>
                  <a:solidFill>
                    <a:srgbClr val="056EA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2025</a:t>
              </a:r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D2F46749-85BF-C4CC-6B14-FBE1DB074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677036" y="2072618"/>
              <a:ext cx="2400000" cy="2857143"/>
            </a:xfrm>
            <a:prstGeom prst="rect">
              <a:avLst/>
            </a:prstGeom>
          </p:spPr>
        </p:pic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D90656C1-F32C-589A-8BB0-1FC79E00A74F}"/>
                </a:ext>
              </a:extLst>
            </p:cNvPr>
            <p:cNvSpPr/>
            <p:nvPr/>
          </p:nvSpPr>
          <p:spPr>
            <a:xfrm>
              <a:off x="10836279" y="2258343"/>
              <a:ext cx="1107115" cy="3741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700" b="1" i="0" u="none" strike="noStrike" kern="1200" cap="none" spc="0" normalizeH="0" baseline="0" noProof="0">
                  <a:ln>
                    <a:noFill/>
                  </a:ln>
                  <a:solidFill>
                    <a:srgbClr val="056EA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2026</a:t>
              </a:r>
            </a:p>
          </p:txBody>
        </p:sp>
      </p:grpSp>
      <p:pic>
        <p:nvPicPr>
          <p:cNvPr id="22" name="Grafik 21">
            <a:extLst>
              <a:ext uri="{FF2B5EF4-FFF2-40B4-BE49-F238E27FC236}">
                <a16:creationId xmlns:a16="http://schemas.microsoft.com/office/drawing/2014/main" id="{1B72FBAE-496B-048A-6AD8-810451BEB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636" y="1530195"/>
            <a:ext cx="4499372" cy="32259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itel 1">
            <a:extLst>
              <a:ext uri="{FF2B5EF4-FFF2-40B4-BE49-F238E27FC236}">
                <a16:creationId xmlns:a16="http://schemas.microsoft.com/office/drawing/2014/main" id="{6C3BC051-65E8-3157-67E9-59E1D29F3C6D}"/>
              </a:ext>
            </a:extLst>
          </p:cNvPr>
          <p:cNvSpPr txBox="1">
            <a:spLocks/>
          </p:cNvSpPr>
          <p:nvPr/>
        </p:nvSpPr>
        <p:spPr>
          <a:xfrm>
            <a:off x="656264" y="5127169"/>
            <a:ext cx="11064000" cy="1012374"/>
          </a:xfrm>
          <a:prstGeom prst="rect">
            <a:avLst/>
          </a:prstGeom>
          <a:solidFill>
            <a:srgbClr val="B5D0EE">
              <a:alpha val="61961"/>
            </a:srgbClr>
          </a:solidFill>
        </p:spPr>
        <p:txBody>
          <a:bodyPr vert="horz" lIns="0" tIns="0" rIns="0" bIns="0" rtlCol="0" anchor="ctr">
            <a:noAutofit/>
          </a:bodyPr>
          <a:lstStyle>
            <a:lvl1pPr algn="l" defTabSz="95997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CH" sz="3200" kern="1200">
                <a:solidFill>
                  <a:srgbClr val="00008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pPr marL="0" marR="0" lvl="0" indent="0" algn="l" defTabSz="95997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Wir sind </a:t>
            </a:r>
            <a:r>
              <a:rPr kumimoji="0" lang="de-CH" sz="3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einzigartig</a:t>
            </a:r>
          </a:p>
          <a:p>
            <a:pPr marL="0" marR="0" lvl="0" indent="0" algn="l" defTabSz="95997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Wir gehen </a:t>
            </a:r>
            <a:r>
              <a:rPr kumimoji="0" lang="de-CH" sz="3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UNSEREN</a:t>
            </a:r>
            <a:r>
              <a:rPr kumimoji="0" lang="de-CH" sz="3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kumimoji="0" lang="de-CH" sz="3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Weg, </a:t>
            </a:r>
            <a:r>
              <a:rPr kumimoji="0" lang="de-CH" sz="3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unseren Weg zum </a:t>
            </a:r>
            <a:r>
              <a:rPr kumimoji="0" lang="de-CH" sz="3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Erfolg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4674A0F-3E40-BB19-BD42-3E68481BD9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7BB51F-F028-AA72-A236-2B61BEE7DC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589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D86FC2A4-1AC3-A3F7-6688-E781D377DAE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6" progId="TCLayout.ActiveDocument.1">
                  <p:embed/>
                </p:oleObj>
              </mc:Choice>
              <mc:Fallback>
                <p:oleObj name="think-cell Folie" r:id="rId4" imgW="395" imgH="396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6FC2A4-1AC3-A3F7-6688-E781D377DA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6E3D4E26-C376-8A54-B115-E8E71FEA3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00" y="448650"/>
            <a:ext cx="11064000" cy="480000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/>
          <a:lstStyle/>
          <a:p>
            <a:pPr>
              <a:defRPr/>
            </a:pPr>
            <a:r>
              <a:rPr lang="de-CH" b="1">
                <a:latin typeface="Publico Headline Light" panose="02040302060504060203" pitchFamily="18" charset="0"/>
              </a:rPr>
              <a:t>Gesundheitsvorsorge 2025 – Ein Jahr voller Erfolge!</a:t>
            </a:r>
          </a:p>
        </p:txBody>
      </p:sp>
      <p:sp>
        <p:nvSpPr>
          <p:cNvPr id="7" name="Text Box 27">
            <a:extLst>
              <a:ext uri="{FF2B5EF4-FFF2-40B4-BE49-F238E27FC236}">
                <a16:creationId xmlns:a16="http://schemas.microsoft.com/office/drawing/2014/main" id="{BB960001-3046-260D-8EB6-2393F8BF1CE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005075" y="1102933"/>
            <a:ext cx="3637847" cy="14641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800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ea typeface="MS PGothic" pitchFamily="34" charset="-128"/>
                <a:cs typeface="Arial" pitchFamily="34" charset="0"/>
              </a:rPr>
              <a:t>39’458</a:t>
            </a: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rgbClr val="00008F"/>
              </a:solidFill>
              <a:effectLst/>
              <a:uLnTx/>
              <a:uFillTx/>
              <a:latin typeface="Publico Headline Light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8" name="Text Box 27">
            <a:extLst>
              <a:ext uri="{FF2B5EF4-FFF2-40B4-BE49-F238E27FC236}">
                <a16:creationId xmlns:a16="http://schemas.microsoft.com/office/drawing/2014/main" id="{945252EE-3036-E595-B4EC-A67DB977AC2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998037" y="5087882"/>
            <a:ext cx="5514773" cy="14641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8000">
                <a:solidFill>
                  <a:schemeClr val="accent2"/>
                </a:solidFill>
                <a:latin typeface="Publico Headline Light" panose="02040302060504060203" pitchFamily="18" charset="0"/>
                <a:ea typeface="Century Gothic"/>
                <a:cs typeface="Arial" pitchFamily="34" charset="0"/>
              </a:defRPr>
            </a:lvl1pPr>
            <a:lvl2pPr marL="742950" indent="-285750" eaLnBrk="0" hangingPunct="0">
              <a:defRPr sz="2400"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800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cs typeface="Arial" pitchFamily="34" charset="0"/>
              </a:rPr>
              <a:t>200’000</a:t>
            </a:r>
          </a:p>
        </p:txBody>
      </p:sp>
      <p:sp>
        <p:nvSpPr>
          <p:cNvPr id="9" name="Text Box 21">
            <a:extLst>
              <a:ext uri="{FF2B5EF4-FFF2-40B4-BE49-F238E27FC236}">
                <a16:creationId xmlns:a16="http://schemas.microsoft.com/office/drawing/2014/main" id="{DA92C33B-8CF6-2944-8F34-5074C43D240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0108591" y="5867439"/>
            <a:ext cx="3072000" cy="3972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1400">
                <a:solidFill>
                  <a:schemeClr val="tx2"/>
                </a:solidFill>
                <a:latin typeface="+mj-lt"/>
                <a:cs typeface="Arial" pitchFamily="34" charset="0"/>
              </a:defRPr>
            </a:lvl1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Kunden im Bestand</a:t>
            </a:r>
          </a:p>
        </p:txBody>
      </p:sp>
      <p:sp>
        <p:nvSpPr>
          <p:cNvPr id="10" name="Text Box 21">
            <a:extLst>
              <a:ext uri="{FF2B5EF4-FFF2-40B4-BE49-F238E27FC236}">
                <a16:creationId xmlns:a16="http://schemas.microsoft.com/office/drawing/2014/main" id="{49E6E6A0-B252-D529-4ACE-16463B254BD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572591" y="1410134"/>
            <a:ext cx="3072000" cy="68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21425" tIns="54419" rIns="21425" bIns="54419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Millionen Einsparungen für unsere Kunden </a:t>
            </a:r>
          </a:p>
        </p:txBody>
      </p:sp>
      <p:sp>
        <p:nvSpPr>
          <p:cNvPr id="11" name="Text Box 21">
            <a:extLst>
              <a:ext uri="{FF2B5EF4-FFF2-40B4-BE49-F238E27FC236}">
                <a16:creationId xmlns:a16="http://schemas.microsoft.com/office/drawing/2014/main" id="{5589B112-C374-3131-1BEA-552371D6D02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306797" y="2934163"/>
            <a:ext cx="3072000" cy="3972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1425" tIns="54419" rIns="21425" bIns="54419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In der Kundenzufriedenheit </a:t>
            </a:r>
            <a:endParaRPr kumimoji="0" lang="de-CH" sz="1867" b="0" i="1" u="none" strike="noStrike" kern="1200" cap="none" spc="0" normalizeH="0" baseline="0" noProof="0">
              <a:ln>
                <a:noFill/>
              </a:ln>
              <a:solidFill>
                <a:srgbClr val="00008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Arial" pitchFamily="34" charset="0"/>
            </a:endParaRPr>
          </a:p>
        </p:txBody>
      </p:sp>
      <p:sp>
        <p:nvSpPr>
          <p:cNvPr id="12" name="Text Box 27">
            <a:extLst>
              <a:ext uri="{FF2B5EF4-FFF2-40B4-BE49-F238E27FC236}">
                <a16:creationId xmlns:a16="http://schemas.microsoft.com/office/drawing/2014/main" id="{0B62A421-BF89-2180-89CF-6A6B059D2CF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284770" y="2202104"/>
            <a:ext cx="1672168" cy="14641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1425" tIns="54419" rIns="21425" bIns="54419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0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ea typeface="+mn-ea"/>
                <a:cs typeface="Arial" pitchFamily="34" charset="0"/>
              </a:rPr>
              <a:t>N</a:t>
            </a:r>
            <a:r>
              <a:rPr kumimoji="0" lang="de-CH" sz="4000" b="0" i="0" u="none" strike="noStrike" kern="1200" cap="none" spc="0" normalizeH="0" baseline="3000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ea typeface="+mn-ea"/>
                <a:cs typeface="Arial" pitchFamily="34" charset="0"/>
              </a:rPr>
              <a:t>o</a:t>
            </a:r>
            <a:r>
              <a:rPr kumimoji="0" lang="de-CH" sz="8800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14" name="Text Box 21">
            <a:extLst>
              <a:ext uri="{FF2B5EF4-FFF2-40B4-BE49-F238E27FC236}">
                <a16:creationId xmlns:a16="http://schemas.microsoft.com/office/drawing/2014/main" id="{9F5458F5-155E-DD0D-D1A9-A4FA908E180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005401" y="1657746"/>
            <a:ext cx="3072000" cy="6854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1425" tIns="54419" rIns="21425" bIns="54419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70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Weiteres Rekordjahr bei den Neuabschlüssen! </a:t>
            </a:r>
            <a:endParaRPr kumimoji="0" lang="de-CH" sz="1870" b="0" i="1" u="none" strike="noStrike" kern="1200" cap="none" spc="0" normalizeH="0" baseline="0" noProof="0">
              <a:ln>
                <a:noFill/>
              </a:ln>
              <a:solidFill>
                <a:srgbClr val="00008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Arial" pitchFamily="34" charset="0"/>
            </a:endParaRPr>
          </a:p>
        </p:txBody>
      </p:sp>
      <p:sp>
        <p:nvSpPr>
          <p:cNvPr id="30" name="Text Box 27">
            <a:extLst>
              <a:ext uri="{FF2B5EF4-FFF2-40B4-BE49-F238E27FC236}">
                <a16:creationId xmlns:a16="http://schemas.microsoft.com/office/drawing/2014/main" id="{B2DA0EE4-1C08-D938-A963-7D16E485AD6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738549" y="2094082"/>
            <a:ext cx="5514773" cy="17512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8000">
                <a:solidFill>
                  <a:schemeClr val="accent2"/>
                </a:solidFill>
                <a:latin typeface="Publico Headline Light" panose="02040302060504060203" pitchFamily="18" charset="0"/>
                <a:ea typeface="Century Gothic"/>
                <a:cs typeface="Arial" pitchFamily="34" charset="0"/>
              </a:defRPr>
            </a:lvl1pPr>
            <a:lvl2pPr marL="742950" indent="-285750" eaLnBrk="0" hangingPunct="0">
              <a:defRPr sz="2400"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800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cs typeface="Arial" pitchFamily="34" charset="0"/>
              </a:rPr>
              <a:t>93’429</a:t>
            </a:r>
            <a:r>
              <a:rPr kumimoji="0" lang="de-CH" sz="10666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cs typeface="Arial" pitchFamily="34" charset="0"/>
              </a:rPr>
              <a:t> </a:t>
            </a:r>
          </a:p>
        </p:txBody>
      </p:sp>
      <p:sp>
        <p:nvSpPr>
          <p:cNvPr id="31" name="Text Box 21">
            <a:extLst>
              <a:ext uri="{FF2B5EF4-FFF2-40B4-BE49-F238E27FC236}">
                <a16:creationId xmlns:a16="http://schemas.microsoft.com/office/drawing/2014/main" id="{7BC752B1-7988-DF04-F0B3-B486630D25A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9690492" y="3148568"/>
            <a:ext cx="3072000" cy="3972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1400">
                <a:solidFill>
                  <a:schemeClr val="tx2"/>
                </a:solidFill>
                <a:latin typeface="+mj-lt"/>
                <a:cs typeface="Arial" pitchFamily="34" charset="0"/>
              </a:defRPr>
            </a:lvl1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Wechselentscheide </a:t>
            </a:r>
          </a:p>
        </p:txBody>
      </p:sp>
      <p:sp>
        <p:nvSpPr>
          <p:cNvPr id="32" name="Text Box 27">
            <a:extLst>
              <a:ext uri="{FF2B5EF4-FFF2-40B4-BE49-F238E27FC236}">
                <a16:creationId xmlns:a16="http://schemas.microsoft.com/office/drawing/2014/main" id="{F45ACB42-B3BC-9258-EDFA-2A1821384F4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453833" y="668900"/>
            <a:ext cx="1474352" cy="17512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8000">
                <a:solidFill>
                  <a:schemeClr val="accent2"/>
                </a:solidFill>
                <a:latin typeface="Publico Headline Light" panose="02040302060504060203" pitchFamily="18" charset="0"/>
                <a:ea typeface="Century Gothic"/>
                <a:cs typeface="Arial" pitchFamily="34" charset="0"/>
              </a:defRPr>
            </a:lvl1pPr>
            <a:lvl2pPr marL="742950" indent="-285750" eaLnBrk="0" hangingPunct="0">
              <a:defRPr sz="2400"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800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cs typeface="Arial" pitchFamily="34" charset="0"/>
              </a:rPr>
              <a:t>23</a:t>
            </a:r>
            <a:r>
              <a:rPr kumimoji="0" lang="de-CH" sz="10666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cs typeface="Arial" pitchFamily="34" charset="0"/>
              </a:rPr>
              <a:t> </a:t>
            </a:r>
          </a:p>
        </p:txBody>
      </p:sp>
      <p:sp>
        <p:nvSpPr>
          <p:cNvPr id="33" name="Text Box 27">
            <a:extLst>
              <a:ext uri="{FF2B5EF4-FFF2-40B4-BE49-F238E27FC236}">
                <a16:creationId xmlns:a16="http://schemas.microsoft.com/office/drawing/2014/main" id="{B9F824C8-9FCC-8A1F-DAAB-E056ED92A82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737628" y="3445220"/>
            <a:ext cx="4641287" cy="17512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8000">
                <a:solidFill>
                  <a:schemeClr val="accent2"/>
                </a:solidFill>
                <a:latin typeface="Publico Headline Light" panose="02040302060504060203" pitchFamily="18" charset="0"/>
                <a:ea typeface="Century Gothic"/>
                <a:cs typeface="Arial" pitchFamily="34" charset="0"/>
              </a:defRPr>
            </a:lvl1pPr>
            <a:lvl2pPr marL="742950" indent="-285750" eaLnBrk="0" hangingPunct="0">
              <a:defRPr sz="2400"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800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cs typeface="Arial" pitchFamily="34" charset="0"/>
              </a:rPr>
              <a:t>450’000</a:t>
            </a:r>
            <a:r>
              <a:rPr kumimoji="0" lang="de-CH" sz="10666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cs typeface="Arial" pitchFamily="34" charset="0"/>
              </a:rPr>
              <a:t> </a:t>
            </a:r>
          </a:p>
        </p:txBody>
      </p:sp>
      <p:sp>
        <p:nvSpPr>
          <p:cNvPr id="34" name="Text Box 21">
            <a:extLst>
              <a:ext uri="{FF2B5EF4-FFF2-40B4-BE49-F238E27FC236}">
                <a16:creationId xmlns:a16="http://schemas.microsoft.com/office/drawing/2014/main" id="{661E1FCC-C1A4-F8C7-DD39-037821516AC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168055" y="4490790"/>
            <a:ext cx="773111" cy="3972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1400">
                <a:solidFill>
                  <a:schemeClr val="tx2"/>
                </a:solidFill>
                <a:latin typeface="+mj-lt"/>
                <a:cs typeface="Arial" pitchFamily="34" charset="0"/>
              </a:defRPr>
            </a:lvl1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Über </a:t>
            </a:r>
          </a:p>
        </p:txBody>
      </p:sp>
      <p:sp>
        <p:nvSpPr>
          <p:cNvPr id="35" name="Text Box 21">
            <a:extLst>
              <a:ext uri="{FF2B5EF4-FFF2-40B4-BE49-F238E27FC236}">
                <a16:creationId xmlns:a16="http://schemas.microsoft.com/office/drawing/2014/main" id="{E47D6816-6794-EDD6-A7D8-0374432A12C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739567" y="4490790"/>
            <a:ext cx="2429957" cy="3972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1400">
                <a:solidFill>
                  <a:schemeClr val="tx2"/>
                </a:solidFill>
                <a:latin typeface="+mj-lt"/>
                <a:cs typeface="Arial" pitchFamily="34" charset="0"/>
              </a:defRPr>
            </a:lvl1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Verarbeitete Claims </a:t>
            </a:r>
          </a:p>
        </p:txBody>
      </p:sp>
      <p:sp>
        <p:nvSpPr>
          <p:cNvPr id="37" name="Text Box 21">
            <a:extLst>
              <a:ext uri="{FF2B5EF4-FFF2-40B4-BE49-F238E27FC236}">
                <a16:creationId xmlns:a16="http://schemas.microsoft.com/office/drawing/2014/main" id="{5305C784-4F57-1D37-0CDE-5D345FD530C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57509" y="4853581"/>
            <a:ext cx="4725911" cy="14641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800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ea typeface="+mn-ea"/>
                <a:cs typeface="Arial" pitchFamily="34" charset="0"/>
              </a:rPr>
              <a:t>Services</a:t>
            </a:r>
          </a:p>
        </p:txBody>
      </p:sp>
      <p:sp>
        <p:nvSpPr>
          <p:cNvPr id="38" name="Text Box 21">
            <a:extLst>
              <a:ext uri="{FF2B5EF4-FFF2-40B4-BE49-F238E27FC236}">
                <a16:creationId xmlns:a16="http://schemas.microsoft.com/office/drawing/2014/main" id="{06A456F8-A617-90DF-29D9-DD9ED32D37B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44129" y="5610988"/>
            <a:ext cx="973771" cy="3972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1400">
                <a:solidFill>
                  <a:schemeClr val="tx2"/>
                </a:solidFill>
                <a:latin typeface="+mj-lt"/>
                <a:cs typeface="Arial" pitchFamily="34" charset="0"/>
              </a:defRPr>
            </a:lvl1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Ausbau </a:t>
            </a:r>
          </a:p>
        </p:txBody>
      </p:sp>
      <p:sp>
        <p:nvSpPr>
          <p:cNvPr id="39" name="Text Box 21">
            <a:extLst>
              <a:ext uri="{FF2B5EF4-FFF2-40B4-BE49-F238E27FC236}">
                <a16:creationId xmlns:a16="http://schemas.microsoft.com/office/drawing/2014/main" id="{ECE99404-BE60-1FE4-9AA9-8367ABE2CEC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11901" y="5987185"/>
            <a:ext cx="3790713" cy="3972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defRPr sz="1400">
                <a:solidFill>
                  <a:schemeClr val="tx2"/>
                </a:solidFill>
                <a:latin typeface="+mj-lt"/>
                <a:cs typeface="Arial" pitchFamily="34" charset="0"/>
              </a:defRPr>
            </a:lvl1pPr>
          </a:lstStyle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Apothekenservice &amp; Telemedizin </a:t>
            </a:r>
          </a:p>
        </p:txBody>
      </p:sp>
      <p:sp>
        <p:nvSpPr>
          <p:cNvPr id="5" name="Text Box 21">
            <a:extLst>
              <a:ext uri="{FF2B5EF4-FFF2-40B4-BE49-F238E27FC236}">
                <a16:creationId xmlns:a16="http://schemas.microsoft.com/office/drawing/2014/main" id="{D0FE77B6-526D-C259-9E7F-7A548A20E15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49741" y="3752531"/>
            <a:ext cx="3348517" cy="684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21425" tIns="54419" rIns="21425" bIns="54419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Platz für COMPLET im VZ-Ranking – zum </a:t>
            </a:r>
            <a:r>
              <a:rPr kumimoji="0" lang="de-CH" sz="1867" b="1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5.</a:t>
            </a: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srgbClr val="00008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 pitchFamily="34" charset="0"/>
              </a:rPr>
              <a:t> Mal in Folge</a:t>
            </a:r>
          </a:p>
        </p:txBody>
      </p:sp>
      <p:sp>
        <p:nvSpPr>
          <p:cNvPr id="6" name="Text Box 27">
            <a:extLst>
              <a:ext uri="{FF2B5EF4-FFF2-40B4-BE49-F238E27FC236}">
                <a16:creationId xmlns:a16="http://schemas.microsoft.com/office/drawing/2014/main" id="{F59A345D-4187-9EF7-052A-83034ED7ACD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94161" y="3225956"/>
            <a:ext cx="1672168" cy="14641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21425" tIns="54419" rIns="21425" bIns="54419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800" b="0" i="0" u="none" strike="noStrike" kern="1200" cap="none" spc="0" normalizeH="0" baseline="0" noProof="0">
                <a:ln>
                  <a:noFill/>
                </a:ln>
                <a:solidFill>
                  <a:srgbClr val="FF4E56"/>
                </a:solidFill>
                <a:effectLst/>
                <a:uLnTx/>
                <a:uFillTx/>
                <a:latin typeface="Publico Headline Light" panose="02040302060504060203" pitchFamily="18" charset="0"/>
                <a:ea typeface="+mn-ea"/>
                <a:cs typeface="Arial" pitchFamily="34" charset="0"/>
              </a:rPr>
              <a:t>1.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689C79A-F56B-7954-A6CA-D3E46BCE1A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0B112D-BDA0-62EF-CB40-91FB200E5F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5690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8374CE4-44A9-BC39-8FFF-7DE2329945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Kaderanlass Bern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845D6AA-979C-53A9-02BB-8E4612E66C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9ECC04-3DF3-415C-B9C3-D9D78730B8F1}" type="slidenum">
              <a:rPr lang="de-CH" smtClean="0"/>
              <a:pPr/>
              <a:t>4</a:t>
            </a:fld>
            <a:endParaRPr lang="de-CH"/>
          </a:p>
        </p:txBody>
      </p:sp>
      <p:pic>
        <p:nvPicPr>
          <p:cNvPr id="5122" name="Picture 2" descr="Danke&quot; ist sein größter Hit | evangelisch.de">
            <a:extLst>
              <a:ext uri="{FF2B5EF4-FFF2-40B4-BE49-F238E27FC236}">
                <a16:creationId xmlns:a16="http://schemas.microsoft.com/office/drawing/2014/main" id="{CAD8DD40-F381-4F30-58BD-533E57661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" b="2248"/>
          <a:stretch>
            <a:fillRect/>
          </a:stretch>
        </p:blipFill>
        <p:spPr bwMode="auto">
          <a:xfrm>
            <a:off x="0" y="0"/>
            <a:ext cx="122279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482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Panorama-Restaurant | Too Hôtel, hôtel spa 4 étoiles et rooftop à Paris 13">
            <a:extLst>
              <a:ext uri="{FF2B5EF4-FFF2-40B4-BE49-F238E27FC236}">
                <a16:creationId xmlns:a16="http://schemas.microsoft.com/office/drawing/2014/main" id="{B329E0CC-9096-894B-4D22-4BC670C7A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76"/>
          <a:stretch/>
        </p:blipFill>
        <p:spPr bwMode="auto">
          <a:xfrm>
            <a:off x="6095353" y="3406829"/>
            <a:ext cx="6080431" cy="344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ome | Uma Tower Restaurant">
            <a:extLst>
              <a:ext uri="{FF2B5EF4-FFF2-40B4-BE49-F238E27FC236}">
                <a16:creationId xmlns:a16="http://schemas.microsoft.com/office/drawing/2014/main" id="{55C19245-FFA5-D0F0-0CBC-056BD9553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59"/>
          <a:stretch/>
        </p:blipFill>
        <p:spPr bwMode="auto">
          <a:xfrm>
            <a:off x="6099893" y="380"/>
            <a:ext cx="6080431" cy="342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ENTRAL 31 – KANTINE IM RATHAUS MITTE, Berlin - Mitte (Bezirk) - Restaurant  Bewertungen &amp; Fotos - Tripadvisor">
            <a:extLst>
              <a:ext uri="{FF2B5EF4-FFF2-40B4-BE49-F238E27FC236}">
                <a16:creationId xmlns:a16="http://schemas.microsoft.com/office/drawing/2014/main" id="{3EAA56D5-CD2C-0344-F732-1412B392C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" y="3418953"/>
            <a:ext cx="6054483" cy="344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5EC9DC43-4A29-8786-EBEE-0154719EA3B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2119" y="2119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8" imgW="395" imgH="396" progId="TCLayout.ActiveDocument.1">
                  <p:embed/>
                </p:oleObj>
              </mc:Choice>
              <mc:Fallback>
                <p:oleObj name="think-cell Folie" r:id="rId8" imgW="395" imgH="396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5EC9DC43-4A29-8786-EBEE-0154719EA3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9" y="2119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hteck 10">
            <a:extLst>
              <a:ext uri="{FF2B5EF4-FFF2-40B4-BE49-F238E27FC236}">
                <a16:creationId xmlns:a16="http://schemas.microsoft.com/office/drawing/2014/main" id="{4501F342-9F76-DAE5-5500-9B9689DCD733}"/>
              </a:ext>
            </a:extLst>
          </p:cNvPr>
          <p:cNvSpPr/>
          <p:nvPr/>
        </p:nvSpPr>
        <p:spPr>
          <a:xfrm>
            <a:off x="6070049" y="2"/>
            <a:ext cx="6121953" cy="6857999"/>
          </a:xfrm>
          <a:prstGeom prst="rect">
            <a:avLst/>
          </a:prstGeom>
          <a:solidFill>
            <a:srgbClr val="00ADC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087471">
              <a:defRPr/>
            </a:pPr>
            <a:endParaRPr lang="de-CH" sz="4267" b="1">
              <a:solidFill>
                <a:srgbClr val="00B0F0"/>
              </a:solidFill>
              <a:latin typeface="Source Sans Pro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6EEC59A-1B1A-5D00-E784-D3713FC4C226}"/>
              </a:ext>
            </a:extLst>
          </p:cNvPr>
          <p:cNvSpPr/>
          <p:nvPr/>
        </p:nvSpPr>
        <p:spPr>
          <a:xfrm>
            <a:off x="6062269" y="0"/>
            <a:ext cx="48000" cy="6858000"/>
          </a:xfrm>
          <a:prstGeom prst="rect">
            <a:avLst/>
          </a:prstGeom>
          <a:gradFill flip="none" rotWithShape="1">
            <a:gsLst>
              <a:gs pos="81000">
                <a:schemeClr val="bg1">
                  <a:lumMod val="50000"/>
                  <a:lumOff val="50000"/>
                </a:schemeClr>
              </a:gs>
              <a:gs pos="0">
                <a:schemeClr val="tx1">
                  <a:lumMod val="50000"/>
                  <a:lumOff val="50000"/>
                  <a:alpha val="50000"/>
                </a:schemeClr>
              </a:gs>
              <a:gs pos="100000">
                <a:srgbClr val="00ADC6">
                  <a:lumMod val="50000"/>
                  <a:lumOff val="5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471">
              <a:defRPr/>
            </a:pPr>
            <a:endParaRPr lang="de-CH" sz="2400">
              <a:solidFill>
                <a:prstClr val="white"/>
              </a:solidFill>
              <a:latin typeface="Source Sans Pro"/>
            </a:endParaRPr>
          </a:p>
        </p:txBody>
      </p:sp>
      <p:pic>
        <p:nvPicPr>
          <p:cNvPr id="3074" name="Picture 2" descr="Essen in der Kantine – aber auf eigene Gefahr">
            <a:extLst>
              <a:ext uri="{FF2B5EF4-FFF2-40B4-BE49-F238E27FC236}">
                <a16:creationId xmlns:a16="http://schemas.microsoft.com/office/drawing/2014/main" id="{BAAF7A8E-9214-C057-FEED-A3FCCB7FF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39"/>
          <a:stretch/>
        </p:blipFill>
        <p:spPr bwMode="auto">
          <a:xfrm>
            <a:off x="3891" y="0"/>
            <a:ext cx="6044108" cy="340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6782760-4D3D-B47E-1501-A252EDC2039F}"/>
              </a:ext>
            </a:extLst>
          </p:cNvPr>
          <p:cNvSpPr/>
          <p:nvPr/>
        </p:nvSpPr>
        <p:spPr>
          <a:xfrm>
            <a:off x="-7784" y="-2016"/>
            <a:ext cx="6096000" cy="6858000"/>
          </a:xfrm>
          <a:prstGeom prst="rect">
            <a:avLst/>
          </a:prstGeom>
          <a:solidFill>
            <a:schemeClr val="bg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087471">
              <a:defRPr/>
            </a:pPr>
            <a:endParaRPr lang="de-CH" sz="4267" b="1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8154F650-52BC-DC99-08E0-A7CE5ACA8EC4}"/>
              </a:ext>
            </a:extLst>
          </p:cNvPr>
          <p:cNvSpPr/>
          <p:nvPr/>
        </p:nvSpPr>
        <p:spPr>
          <a:xfrm>
            <a:off x="703167" y="3628738"/>
            <a:ext cx="4550351" cy="1463372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087471">
              <a:defRPr/>
            </a:pPr>
            <a:r>
              <a:rPr lang="de-CH" sz="4800" b="1">
                <a:solidFill>
                  <a:prstClr val="black">
                    <a:lumMod val="50000"/>
                    <a:lumOff val="50000"/>
                  </a:prstClr>
                </a:solidFill>
                <a:latin typeface="Source Sans Pro"/>
              </a:rPr>
              <a:t>&gt;93’000</a:t>
            </a:r>
          </a:p>
          <a:p>
            <a:pPr algn="ctr" defTabSz="1087471">
              <a:defRPr/>
            </a:pPr>
            <a:r>
              <a:rPr lang="de-CH" sz="1867">
                <a:solidFill>
                  <a:prstClr val="black">
                    <a:lumMod val="50000"/>
                    <a:lumOff val="50000"/>
                  </a:prstClr>
                </a:solidFill>
                <a:latin typeface="Source Sans Pro"/>
              </a:rPr>
              <a:t>Wechselentscheide 2025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0096402-92A7-4123-5D45-FC5DAD900630}"/>
              </a:ext>
            </a:extLst>
          </p:cNvPr>
          <p:cNvSpPr/>
          <p:nvPr/>
        </p:nvSpPr>
        <p:spPr>
          <a:xfrm>
            <a:off x="7024247" y="3628738"/>
            <a:ext cx="4550351" cy="1463372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087471">
              <a:defRPr/>
            </a:pPr>
            <a:r>
              <a:rPr lang="de-CH" sz="4800" b="1">
                <a:solidFill>
                  <a:srgbClr val="00ADC6"/>
                </a:solidFill>
                <a:latin typeface="Source Sans Pro"/>
              </a:rPr>
              <a:t>&gt;39’000</a:t>
            </a:r>
          </a:p>
          <a:p>
            <a:pPr algn="ctr" defTabSz="1087471">
              <a:defRPr/>
            </a:pPr>
            <a:r>
              <a:rPr lang="de-CH" sz="1867">
                <a:solidFill>
                  <a:srgbClr val="00ADC6"/>
                </a:solidFill>
                <a:latin typeface="Source Sans Pro"/>
              </a:rPr>
              <a:t>Neue Kundinnen und Kunden 2025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0C187F17-1922-0FAA-6C6A-A5182A55B06B}"/>
              </a:ext>
            </a:extLst>
          </p:cNvPr>
          <p:cNvSpPr/>
          <p:nvPr/>
        </p:nvSpPr>
        <p:spPr>
          <a:xfrm>
            <a:off x="2437232" y="1887583"/>
            <a:ext cx="7361657" cy="730188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471">
              <a:defRPr/>
            </a:pPr>
            <a:r>
              <a:rPr lang="de-CH" sz="3200" b="1">
                <a:solidFill>
                  <a:prstClr val="black"/>
                </a:solidFill>
                <a:latin typeface="Source Sans Pro"/>
              </a:rPr>
              <a:t>Führend in der Kundenzufriedenheit</a:t>
            </a:r>
          </a:p>
        </p:txBody>
      </p:sp>
      <p:pic>
        <p:nvPicPr>
          <p:cNvPr id="10" name="Picture 2" descr="Restaurant Krone – Schwäbische Küche">
            <a:extLst>
              <a:ext uri="{FF2B5EF4-FFF2-40B4-BE49-F238E27FC236}">
                <a16:creationId xmlns:a16="http://schemas.microsoft.com/office/drawing/2014/main" id="{2B34098A-348E-4DDA-DD10-E5AF82841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798" y="513930"/>
            <a:ext cx="1248401" cy="124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1AD55277-A255-FE53-BE37-906B77D47771}"/>
              </a:ext>
            </a:extLst>
          </p:cNvPr>
          <p:cNvSpPr/>
          <p:nvPr/>
        </p:nvSpPr>
        <p:spPr>
          <a:xfrm>
            <a:off x="1268341" y="4886468"/>
            <a:ext cx="3420000" cy="902009"/>
          </a:xfrm>
          <a:prstGeom prst="round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087471">
              <a:defRPr/>
            </a:pPr>
            <a:r>
              <a:rPr lang="de-CH" sz="2100" b="1">
                <a:solidFill>
                  <a:prstClr val="white"/>
                </a:solidFill>
                <a:latin typeface="Source Sans Pro"/>
              </a:rPr>
              <a:t>CHF 23 Mio. 2026 gespart, CHF 170m seit Launch!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3A4D3271-3CC7-54C1-3EAF-BF33CA92A7C3}"/>
              </a:ext>
            </a:extLst>
          </p:cNvPr>
          <p:cNvSpPr/>
          <p:nvPr/>
        </p:nvSpPr>
        <p:spPr>
          <a:xfrm>
            <a:off x="7594261" y="4960358"/>
            <a:ext cx="3420000" cy="902009"/>
          </a:xfrm>
          <a:prstGeom prst="roundRect">
            <a:avLst/>
          </a:prstGeom>
          <a:solidFill>
            <a:srgbClr val="00A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087471">
              <a:defRPr/>
            </a:pPr>
            <a:r>
              <a:rPr lang="de-CH" sz="2100" b="1">
                <a:solidFill>
                  <a:prstClr val="white"/>
                </a:solidFill>
                <a:latin typeface="Source Sans Pro"/>
              </a:rPr>
              <a:t>&gt;200’000 Kundinnen / Kunden im Bestand</a:t>
            </a:r>
          </a:p>
        </p:txBody>
      </p:sp>
      <p:pic>
        <p:nvPicPr>
          <p:cNvPr id="3" name="Grafik 2" descr="Ein Bild, das Grafiken, Schrift, Grafikdesign, Symbol enthält.&#10;&#10;Automatisch generierte Beschreibung">
            <a:extLst>
              <a:ext uri="{FF2B5EF4-FFF2-40B4-BE49-F238E27FC236}">
                <a16:creationId xmlns:a16="http://schemas.microsoft.com/office/drawing/2014/main" id="{B0C65896-3949-1EA7-8C9A-0C68D9408A4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1189" y="6081583"/>
            <a:ext cx="586112" cy="586112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550DC9B-CF39-7BF8-434F-60B91EBB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Kaderanlass Bern</a:t>
            </a:r>
            <a:endParaRPr lang="de-CH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8472C85B-AD07-D501-92C5-6E61DDF0E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4D0077-BF62-4615-B421-B126B085B149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10960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8E5BE-5DF3-62DC-E882-E5CBA100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17CBBC3-92D4-79BF-48C0-C6BDC2D6C2E5}"/>
              </a:ext>
            </a:extLst>
          </p:cNvPr>
          <p:cNvSpPr txBox="1"/>
          <p:nvPr/>
        </p:nvSpPr>
        <p:spPr>
          <a:xfrm>
            <a:off x="336001" y="1236517"/>
            <a:ext cx="7044135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marL="335992" marR="0" lvl="0" indent="-335992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7180"/>
              </a:buClr>
              <a:buSzPct val="110000"/>
              <a:buFont typeface="Wingdings" panose="05000000000000000000" pitchFamily="2" charset="2"/>
              <a:buChar char="§"/>
              <a:tabLst/>
              <a:defRPr/>
            </a:pPr>
            <a:endParaRPr kumimoji="0" lang="de-CH" sz="24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E6CCBD5-545C-5F11-8A22-EBBFA7039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959976">
              <a:lnSpc>
                <a:spcPct val="100000"/>
              </a:lnSpc>
              <a:defRPr/>
            </a:pPr>
            <a:r>
              <a:rPr lang="de-CH" b="1">
                <a:solidFill>
                  <a:schemeClr val="tx2"/>
                </a:solidFill>
                <a:latin typeface="Publico Headline Light" panose="02040302060504060203" pitchFamily="18" charset="0"/>
              </a:rPr>
              <a:t>Ergebnisse Wechselsaison 2025/2026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0CB720C-03BC-36CF-4FB7-98DB8B9F96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D0077-BF62-4615-B421-B126B085B149}" type="slidenum">
              <a:rPr kumimoji="0" lang="de-CH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pPr marL="0" marR="0" lvl="0" indent="0" algn="l" defTabSz="10874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CH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DC03F82-EA4F-B4AE-D957-C60D577CA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Kaderanlass Bern</a:t>
            </a:r>
          </a:p>
        </p:txBody>
      </p:sp>
      <p:pic>
        <p:nvPicPr>
          <p:cNvPr id="26" name="Inhaltsplatzhalter 25" descr="Ein schwarzer Regenschirm über einem Sparschwein">
            <a:extLst>
              <a:ext uri="{FF2B5EF4-FFF2-40B4-BE49-F238E27FC236}">
                <a16:creationId xmlns:a16="http://schemas.microsoft.com/office/drawing/2014/main" id="{CC7F782F-3FF2-CF3A-7044-609668090FA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3" t="47620" r="29239"/>
          <a:stretch/>
        </p:blipFill>
        <p:spPr>
          <a:xfrm>
            <a:off x="1334477" y="4065671"/>
            <a:ext cx="1703651" cy="1850867"/>
          </a:xfrm>
          <a:prstGeom prst="rect">
            <a:avLst/>
          </a:prstGeom>
        </p:spPr>
      </p:pic>
      <p:sp>
        <p:nvSpPr>
          <p:cNvPr id="27" name="Flussdiagramm: Verbinder 26">
            <a:extLst>
              <a:ext uri="{FF2B5EF4-FFF2-40B4-BE49-F238E27FC236}">
                <a16:creationId xmlns:a16="http://schemas.microsoft.com/office/drawing/2014/main" id="{C5F7A8C7-E0D9-6616-4068-C633F476B3A9}"/>
              </a:ext>
            </a:extLst>
          </p:cNvPr>
          <p:cNvSpPr/>
          <p:nvPr/>
        </p:nvSpPr>
        <p:spPr>
          <a:xfrm>
            <a:off x="1806983" y="2828982"/>
            <a:ext cx="799343" cy="783193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426</a:t>
            </a:r>
          </a:p>
        </p:txBody>
      </p:sp>
      <p:sp>
        <p:nvSpPr>
          <p:cNvPr id="30" name="Flussdiagramm: Verbinder 29">
            <a:extLst>
              <a:ext uri="{FF2B5EF4-FFF2-40B4-BE49-F238E27FC236}">
                <a16:creationId xmlns:a16="http://schemas.microsoft.com/office/drawing/2014/main" id="{F252503B-B04A-EC87-19F8-928E5A5EEF9F}"/>
              </a:ext>
            </a:extLst>
          </p:cNvPr>
          <p:cNvSpPr/>
          <p:nvPr/>
        </p:nvSpPr>
        <p:spPr>
          <a:xfrm>
            <a:off x="3221247" y="1742743"/>
            <a:ext cx="1269579" cy="1249221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93’400</a:t>
            </a:r>
          </a:p>
        </p:txBody>
      </p:sp>
      <p:sp>
        <p:nvSpPr>
          <p:cNvPr id="31" name="Flussdiagramm: Verbinder 30">
            <a:extLst>
              <a:ext uri="{FF2B5EF4-FFF2-40B4-BE49-F238E27FC236}">
                <a16:creationId xmlns:a16="http://schemas.microsoft.com/office/drawing/2014/main" id="{916CE01D-8A89-4EBB-0412-5FC8A0A7A457}"/>
              </a:ext>
            </a:extLst>
          </p:cNvPr>
          <p:cNvSpPr/>
          <p:nvPr/>
        </p:nvSpPr>
        <p:spPr>
          <a:xfrm>
            <a:off x="5707617" y="1413559"/>
            <a:ext cx="1482603" cy="1497701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23 </a:t>
            </a:r>
            <a:r>
              <a:rPr kumimoji="0" lang="de-CH" sz="1867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Mio</a:t>
            </a:r>
            <a:endParaRPr kumimoji="0" lang="de-CH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09A1EF4-7A19-9DE0-82C9-C8A0248607D3}"/>
              </a:ext>
            </a:extLst>
          </p:cNvPr>
          <p:cNvGrpSpPr/>
          <p:nvPr/>
        </p:nvGrpSpPr>
        <p:grpSpPr>
          <a:xfrm>
            <a:off x="7693727" y="2828982"/>
            <a:ext cx="3928576" cy="3365839"/>
            <a:chOff x="85853" y="2381983"/>
            <a:chExt cx="2946432" cy="2524379"/>
          </a:xfrm>
        </p:grpSpPr>
        <p:pic>
          <p:nvPicPr>
            <p:cNvPr id="35" name="Grafik 34" descr="Warenkorb mit einfarbiger Füllung">
              <a:extLst>
                <a:ext uri="{FF2B5EF4-FFF2-40B4-BE49-F238E27FC236}">
                  <a16:creationId xmlns:a16="http://schemas.microsoft.com/office/drawing/2014/main" id="{CC67417B-7FDC-F2FA-4A43-95332D2B0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61331" y="3335408"/>
              <a:ext cx="1570954" cy="1570954"/>
            </a:xfrm>
            <a:prstGeom prst="rect">
              <a:avLst/>
            </a:prstGeom>
          </p:spPr>
        </p:pic>
        <p:pic>
          <p:nvPicPr>
            <p:cNvPr id="36" name="Inhaltsplatzhalter 13">
              <a:extLst>
                <a:ext uri="{FF2B5EF4-FFF2-40B4-BE49-F238E27FC236}">
                  <a16:creationId xmlns:a16="http://schemas.microsoft.com/office/drawing/2014/main" id="{370EE5FB-ECCB-78BE-F789-F1F242490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10665"/>
            <a:stretch/>
          </p:blipFill>
          <p:spPr>
            <a:xfrm>
              <a:off x="168191" y="2381983"/>
              <a:ext cx="1066768" cy="1037177"/>
            </a:xfrm>
            <a:prstGeom prst="ellipse">
              <a:avLst/>
            </a:prstGeom>
          </p:spPr>
        </p:pic>
        <p:pic>
          <p:nvPicPr>
            <p:cNvPr id="37" name="Grafik 36" descr="Mann mit erhobenem Arm">
              <a:extLst>
                <a:ext uri="{FF2B5EF4-FFF2-40B4-BE49-F238E27FC236}">
                  <a16:creationId xmlns:a16="http://schemas.microsoft.com/office/drawing/2014/main" id="{344ED0ED-CBF9-71F0-5D72-71F387CD8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t="14588" b="1"/>
            <a:stretch/>
          </p:blipFill>
          <p:spPr>
            <a:xfrm>
              <a:off x="85853" y="3434764"/>
              <a:ext cx="1647825" cy="992530"/>
            </a:xfrm>
            <a:prstGeom prst="rect">
              <a:avLst/>
            </a:prstGeom>
          </p:spPr>
        </p:pic>
        <p:sp>
          <p:nvSpPr>
            <p:cNvPr id="38" name="Flussdiagramm: Prozess 37">
              <a:extLst>
                <a:ext uri="{FF2B5EF4-FFF2-40B4-BE49-F238E27FC236}">
                  <a16:creationId xmlns:a16="http://schemas.microsoft.com/office/drawing/2014/main" id="{319639D7-18EC-9088-59F3-42C66465E962}"/>
                </a:ext>
              </a:extLst>
            </p:cNvPr>
            <p:cNvSpPr/>
            <p:nvPr/>
          </p:nvSpPr>
          <p:spPr>
            <a:xfrm rot="16200000">
              <a:off x="1562466" y="2718162"/>
              <a:ext cx="842701" cy="422729"/>
            </a:xfrm>
            <a:prstGeom prst="flowChartProcess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874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Hausarzt-modell</a:t>
              </a:r>
            </a:p>
          </p:txBody>
        </p:sp>
        <p:sp>
          <p:nvSpPr>
            <p:cNvPr id="41" name="Flussdiagramm: Prozess 40">
              <a:extLst>
                <a:ext uri="{FF2B5EF4-FFF2-40B4-BE49-F238E27FC236}">
                  <a16:creationId xmlns:a16="http://schemas.microsoft.com/office/drawing/2014/main" id="{A28F314F-15E5-4A83-ABB9-9839D105B742}"/>
                </a:ext>
              </a:extLst>
            </p:cNvPr>
            <p:cNvSpPr/>
            <p:nvPr/>
          </p:nvSpPr>
          <p:spPr>
            <a:xfrm rot="16200000">
              <a:off x="2109954" y="2891743"/>
              <a:ext cx="842702" cy="463408"/>
            </a:xfrm>
            <a:prstGeom prst="flowChartProcess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874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2’500</a:t>
              </a:r>
              <a:r>
                <a:rPr kumimoji="0" lang="de-CH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 </a:t>
              </a:r>
              <a:r>
                <a:rPr kumimoji="0" lang="de-CH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Franchise</a:t>
              </a:r>
            </a:p>
          </p:txBody>
        </p:sp>
      </p:grpSp>
      <p:sp>
        <p:nvSpPr>
          <p:cNvPr id="42" name="Textfeld 41">
            <a:extLst>
              <a:ext uri="{FF2B5EF4-FFF2-40B4-BE49-F238E27FC236}">
                <a16:creationId xmlns:a16="http://schemas.microsoft.com/office/drawing/2014/main" id="{99B79B71-F097-CA1C-EAA0-B8FBE48240B5}"/>
              </a:ext>
            </a:extLst>
          </p:cNvPr>
          <p:cNvSpPr txBox="1"/>
          <p:nvPr/>
        </p:nvSpPr>
        <p:spPr>
          <a:xfrm>
            <a:off x="387959" y="2779148"/>
            <a:ext cx="20342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7180"/>
              </a:buClr>
              <a:buSzPct val="110000"/>
              <a:buFontTx/>
              <a:buNone/>
              <a:tabLst/>
              <a:defRPr/>
            </a:pPr>
            <a:r>
              <a:rPr kumimoji="0" lang="de-CH" sz="1333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Durchschnittliche Ersparnis in CHF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6C50DFC2-26DA-DD28-0BB5-A3B84D317928}"/>
              </a:ext>
            </a:extLst>
          </p:cNvPr>
          <p:cNvSpPr txBox="1"/>
          <p:nvPr/>
        </p:nvSpPr>
        <p:spPr>
          <a:xfrm>
            <a:off x="1590451" y="1902972"/>
            <a:ext cx="20342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7180"/>
              </a:buClr>
              <a:buSzPct val="110000"/>
              <a:buFontTx/>
              <a:buNone/>
              <a:tabLst/>
              <a:defRPr/>
            </a:pPr>
            <a:r>
              <a:rPr kumimoji="0" lang="de-CH" sz="1333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Anzahl Wechselentscheide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A31939BA-9055-A222-C310-330A2CC075E0}"/>
              </a:ext>
            </a:extLst>
          </p:cNvPr>
          <p:cNvSpPr txBox="1"/>
          <p:nvPr/>
        </p:nvSpPr>
        <p:spPr>
          <a:xfrm>
            <a:off x="4154015" y="1414449"/>
            <a:ext cx="2034269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7180"/>
              </a:buClr>
              <a:buSzPct val="110000"/>
              <a:buFontTx/>
              <a:buNone/>
              <a:tabLst/>
              <a:defRPr/>
            </a:pPr>
            <a:r>
              <a:rPr kumimoji="0" lang="de-CH" sz="1333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Total Ersparnis in CHF</a:t>
            </a:r>
          </a:p>
        </p:txBody>
      </p:sp>
      <p:sp>
        <p:nvSpPr>
          <p:cNvPr id="9" name="Bogen 8">
            <a:extLst>
              <a:ext uri="{FF2B5EF4-FFF2-40B4-BE49-F238E27FC236}">
                <a16:creationId xmlns:a16="http://schemas.microsoft.com/office/drawing/2014/main" id="{36876A71-E9A0-519E-78D5-A4F3CEF3A153}"/>
              </a:ext>
            </a:extLst>
          </p:cNvPr>
          <p:cNvSpPr/>
          <p:nvPr/>
        </p:nvSpPr>
        <p:spPr>
          <a:xfrm rot="16948773">
            <a:off x="2627847" y="2858952"/>
            <a:ext cx="847788" cy="795827"/>
          </a:xfrm>
          <a:prstGeom prst="arc">
            <a:avLst>
              <a:gd name="adj1" fmla="val 17745463"/>
              <a:gd name="adj2" fmla="val 2107123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1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0" name="Bogen 9">
            <a:extLst>
              <a:ext uri="{FF2B5EF4-FFF2-40B4-BE49-F238E27FC236}">
                <a16:creationId xmlns:a16="http://schemas.microsoft.com/office/drawing/2014/main" id="{9924A8A7-94DC-B347-9BCD-B5E8F2E58470}"/>
              </a:ext>
            </a:extLst>
          </p:cNvPr>
          <p:cNvSpPr/>
          <p:nvPr/>
        </p:nvSpPr>
        <p:spPr>
          <a:xfrm rot="17528714">
            <a:off x="4626018" y="2155145"/>
            <a:ext cx="847788" cy="795827"/>
          </a:xfrm>
          <a:prstGeom prst="arc">
            <a:avLst>
              <a:gd name="adj1" fmla="val 17745463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1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1" name="Bogen 10">
            <a:extLst>
              <a:ext uri="{FF2B5EF4-FFF2-40B4-BE49-F238E27FC236}">
                <a16:creationId xmlns:a16="http://schemas.microsoft.com/office/drawing/2014/main" id="{DEC0F593-1768-AB44-510F-2BF1949D162A}"/>
              </a:ext>
            </a:extLst>
          </p:cNvPr>
          <p:cNvSpPr/>
          <p:nvPr/>
        </p:nvSpPr>
        <p:spPr>
          <a:xfrm rot="17207622">
            <a:off x="4619850" y="2332439"/>
            <a:ext cx="847788" cy="795827"/>
          </a:xfrm>
          <a:prstGeom prst="arc">
            <a:avLst>
              <a:gd name="adj1" fmla="val 17733472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1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2" name="Bogen 11">
            <a:extLst>
              <a:ext uri="{FF2B5EF4-FFF2-40B4-BE49-F238E27FC236}">
                <a16:creationId xmlns:a16="http://schemas.microsoft.com/office/drawing/2014/main" id="{0600CF38-EA90-5152-47D8-8CE0538BB618}"/>
              </a:ext>
            </a:extLst>
          </p:cNvPr>
          <p:cNvSpPr/>
          <p:nvPr/>
        </p:nvSpPr>
        <p:spPr>
          <a:xfrm rot="16770015">
            <a:off x="2572513" y="2654200"/>
            <a:ext cx="847788" cy="795827"/>
          </a:xfrm>
          <a:prstGeom prst="arc">
            <a:avLst>
              <a:gd name="adj1" fmla="val 17745463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1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6C3717-BDCF-716E-9A6F-753D0A900C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6917" y="3890500"/>
            <a:ext cx="3734620" cy="2403579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E3407288-47E3-A24E-3CEB-F2A29B149711}"/>
              </a:ext>
            </a:extLst>
          </p:cNvPr>
          <p:cNvSpPr/>
          <p:nvPr/>
        </p:nvSpPr>
        <p:spPr>
          <a:xfrm>
            <a:off x="9378508" y="531619"/>
            <a:ext cx="2750836" cy="1004359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Durchschnittliche Ersparnis 488.- CHF im Kanton Bern, BS mit 533.-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Grösste durchschnittliche Ersparnisse im Segment 19-25 Jährige (Frauen BE: </a:t>
            </a:r>
            <a:r>
              <a:rPr lang="de-CH" sz="1100" dirty="0">
                <a:solidFill>
                  <a:prstClr val="black"/>
                </a:solidFill>
                <a:latin typeface="Source Sans Pro"/>
              </a:rPr>
              <a:t>610</a:t>
            </a:r>
            <a:r>
              <a:rPr kumimoji="0" lang="de-CH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.- CHF, Männer BS: 814.- CHF)</a:t>
            </a:r>
          </a:p>
        </p:txBody>
      </p:sp>
      <p:sp>
        <p:nvSpPr>
          <p:cNvPr id="15" name="Sprechblase: rechteckig 14">
            <a:extLst>
              <a:ext uri="{FF2B5EF4-FFF2-40B4-BE49-F238E27FC236}">
                <a16:creationId xmlns:a16="http://schemas.microsoft.com/office/drawing/2014/main" id="{3F38B9A3-4FC0-5AE7-554C-129D9B486BFE}"/>
              </a:ext>
            </a:extLst>
          </p:cNvPr>
          <p:cNvSpPr/>
          <p:nvPr/>
        </p:nvSpPr>
        <p:spPr>
          <a:xfrm>
            <a:off x="9378508" y="1698182"/>
            <a:ext cx="2750836" cy="707363"/>
          </a:xfrm>
          <a:prstGeom prst="wedgeRectCallout">
            <a:avLst>
              <a:gd name="adj1" fmla="val -71486"/>
              <a:gd name="adj2" fmla="val -32913"/>
            </a:avLst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Eure grössten realisierten Ersparnisse für unsere </a:t>
            </a:r>
            <a:r>
              <a:rPr kumimoji="0" lang="de-CH" sz="1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Kund:innen</a:t>
            </a:r>
            <a:r>
              <a:rPr kumimoji="0" lang="de-CH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?</a:t>
            </a:r>
          </a:p>
        </p:txBody>
      </p:sp>
      <p:pic>
        <p:nvPicPr>
          <p:cNvPr id="6146" name="Picture 2" descr="Actual product image Keller Fahnen Kantonsfahne Bern Alternativ Superflag® 100x100 cm (100 x 100 cm)">
            <a:extLst>
              <a:ext uri="{FF2B5EF4-FFF2-40B4-BE49-F238E27FC236}">
                <a16:creationId xmlns:a16="http://schemas.microsoft.com/office/drawing/2014/main" id="{B4226AA9-EAD3-B0B2-D247-1BC3F6A42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540" y="531619"/>
            <a:ext cx="1160328" cy="116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545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DE18A-E973-7AD6-34C2-E63B6AF3F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FC1477D7-3B08-44AA-CF95-BBED29E7324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rcRect b="10665"/>
          <a:stretch/>
        </p:blipFill>
        <p:spPr>
          <a:xfrm>
            <a:off x="488631" y="1427339"/>
            <a:ext cx="1422357" cy="1382903"/>
          </a:xfrm>
          <a:prstGeom prst="ellipse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D9F3D7E-11ED-DCB1-A051-5D28651725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D0077-BF62-4615-B421-B126B085B149}" type="slidenum">
              <a:rPr kumimoji="0" lang="de-CH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pPr marL="0" marR="0" lvl="0" indent="0" algn="l" defTabSz="10874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CH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01BD2B-ED18-9E24-0AC7-8EBACA30A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Kaderanlass Bern</a:t>
            </a:r>
          </a:p>
        </p:txBody>
      </p:sp>
      <p:pic>
        <p:nvPicPr>
          <p:cNvPr id="9" name="Grafik 8" descr="Mann mit erhobenem Arm">
            <a:extLst>
              <a:ext uri="{FF2B5EF4-FFF2-40B4-BE49-F238E27FC236}">
                <a16:creationId xmlns:a16="http://schemas.microsoft.com/office/drawing/2014/main" id="{9ABF8401-CFCF-4659-1A1E-57A9D8EB8F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4588" b="1"/>
          <a:stretch/>
        </p:blipFill>
        <p:spPr>
          <a:xfrm>
            <a:off x="374425" y="2765430"/>
            <a:ext cx="2197100" cy="1323373"/>
          </a:xfrm>
          <a:prstGeom prst="rect">
            <a:avLst/>
          </a:prstGeom>
        </p:spPr>
      </p:pic>
      <p:pic>
        <p:nvPicPr>
          <p:cNvPr id="11" name="Grafik 10" descr="Ein Smartphone">
            <a:extLst>
              <a:ext uri="{FF2B5EF4-FFF2-40B4-BE49-F238E27FC236}">
                <a16:creationId xmlns:a16="http://schemas.microsoft.com/office/drawing/2014/main" id="{D48973DF-1841-1FB6-DAB0-AB9932853C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5195" y="1510898"/>
            <a:ext cx="1054100" cy="1993900"/>
          </a:xfrm>
          <a:prstGeom prst="rect">
            <a:avLst/>
          </a:prstGeom>
        </p:spPr>
      </p:pic>
      <p:sp>
        <p:nvSpPr>
          <p:cNvPr id="5" name="Sprechblase: rechteckig mit abgerundeten Ecken 4">
            <a:extLst>
              <a:ext uri="{FF2B5EF4-FFF2-40B4-BE49-F238E27FC236}">
                <a16:creationId xmlns:a16="http://schemas.microsoft.com/office/drawing/2014/main" id="{613AEE32-03BA-2EA2-08B5-77501CD7F013}"/>
              </a:ext>
            </a:extLst>
          </p:cNvPr>
          <p:cNvSpPr/>
          <p:nvPr/>
        </p:nvSpPr>
        <p:spPr>
          <a:xfrm>
            <a:off x="3171754" y="3716288"/>
            <a:ext cx="1845405" cy="455203"/>
          </a:xfrm>
          <a:prstGeom prst="wedgeRoundRectCallout">
            <a:avLst>
              <a:gd name="adj1" fmla="val -66691"/>
              <a:gd name="adj2" fmla="val -136569"/>
              <a:gd name="adj3" fmla="val 16667"/>
            </a:avLst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3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Einfach und unkompliziert</a:t>
            </a:r>
          </a:p>
        </p:txBody>
      </p:sp>
      <p:sp>
        <p:nvSpPr>
          <p:cNvPr id="6" name="Sprechblase: rechteckig mit abgerundeten Ecken 5">
            <a:extLst>
              <a:ext uri="{FF2B5EF4-FFF2-40B4-BE49-F238E27FC236}">
                <a16:creationId xmlns:a16="http://schemas.microsoft.com/office/drawing/2014/main" id="{33045029-C16B-BC5F-9E51-A4F0893ADF90}"/>
              </a:ext>
            </a:extLst>
          </p:cNvPr>
          <p:cNvSpPr/>
          <p:nvPr/>
        </p:nvSpPr>
        <p:spPr>
          <a:xfrm>
            <a:off x="848139" y="4786792"/>
            <a:ext cx="2744223" cy="454193"/>
          </a:xfrm>
          <a:prstGeom prst="wedgeRoundRectCallout">
            <a:avLst>
              <a:gd name="adj1" fmla="val 7546"/>
              <a:gd name="adj2" fmla="val -262900"/>
              <a:gd name="adj3" fmla="val 16667"/>
            </a:avLst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3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Ohne grossen Aufwand kann man die Krankenkasse wechseln</a:t>
            </a:r>
          </a:p>
        </p:txBody>
      </p:sp>
      <p:sp>
        <p:nvSpPr>
          <p:cNvPr id="7" name="Sprechblase: rechteckig mit abgerundeten Ecken 6">
            <a:extLst>
              <a:ext uri="{FF2B5EF4-FFF2-40B4-BE49-F238E27FC236}">
                <a16:creationId xmlns:a16="http://schemas.microsoft.com/office/drawing/2014/main" id="{2876D25C-D6C2-7C2C-4D76-D0F5CF27D002}"/>
              </a:ext>
            </a:extLst>
          </p:cNvPr>
          <p:cNvSpPr/>
          <p:nvPr/>
        </p:nvSpPr>
        <p:spPr>
          <a:xfrm>
            <a:off x="3220878" y="1639897"/>
            <a:ext cx="2312404" cy="867951"/>
          </a:xfrm>
          <a:prstGeom prst="wedgeRoundRectCallout">
            <a:avLst>
              <a:gd name="adj1" fmla="val -48187"/>
              <a:gd name="adj2" fmla="val 102820"/>
              <a:gd name="adj3" fmla="val 16667"/>
            </a:avLst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3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Einfach in der Anwendung und transparent für den Vergleich</a:t>
            </a:r>
          </a:p>
        </p:txBody>
      </p:sp>
      <p:pic>
        <p:nvPicPr>
          <p:cNvPr id="10" name="Grafik 9" descr="Cabriolet mit einfarbiger Füllung">
            <a:extLst>
              <a:ext uri="{FF2B5EF4-FFF2-40B4-BE49-F238E27FC236}">
                <a16:creationId xmlns:a16="http://schemas.microsoft.com/office/drawing/2014/main" id="{9D842716-F407-AC80-5663-06FB47D6A0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39288" y="3943890"/>
            <a:ext cx="4208673" cy="3742380"/>
          </a:xfrm>
          <a:prstGeom prst="rect">
            <a:avLst/>
          </a:prstGeom>
        </p:spPr>
      </p:pic>
      <p:pic>
        <p:nvPicPr>
          <p:cNvPr id="12" name="Inhaltsplatzhalter 13">
            <a:extLst>
              <a:ext uri="{FF2B5EF4-FFF2-40B4-BE49-F238E27FC236}">
                <a16:creationId xmlns:a16="http://schemas.microsoft.com/office/drawing/2014/main" id="{466F87B1-7027-C3E9-212F-C0A07985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665"/>
          <a:stretch/>
        </p:blipFill>
        <p:spPr>
          <a:xfrm>
            <a:off x="6120000" y="3938286"/>
            <a:ext cx="1422357" cy="1382903"/>
          </a:xfrm>
          <a:prstGeom prst="ellipse">
            <a:avLst/>
          </a:prstGeom>
        </p:spPr>
      </p:pic>
      <p:sp>
        <p:nvSpPr>
          <p:cNvPr id="15" name="Explosion: 14 Zacken 14">
            <a:extLst>
              <a:ext uri="{FF2B5EF4-FFF2-40B4-BE49-F238E27FC236}">
                <a16:creationId xmlns:a16="http://schemas.microsoft.com/office/drawing/2014/main" id="{80CCDA2D-FDCC-B04F-26EF-1C010BAD0E8F}"/>
              </a:ext>
            </a:extLst>
          </p:cNvPr>
          <p:cNvSpPr/>
          <p:nvPr/>
        </p:nvSpPr>
        <p:spPr>
          <a:xfrm>
            <a:off x="3054659" y="5428503"/>
            <a:ext cx="2124411" cy="1366589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Voll Gaas</a:t>
            </a:r>
          </a:p>
        </p:txBody>
      </p:sp>
      <p:pic>
        <p:nvPicPr>
          <p:cNvPr id="17" name="Grafik 16" descr="Wiederholen Silhouette">
            <a:extLst>
              <a:ext uri="{FF2B5EF4-FFF2-40B4-BE49-F238E27FC236}">
                <a16:creationId xmlns:a16="http://schemas.microsoft.com/office/drawing/2014/main" id="{C512D8C9-EF04-E313-A014-66CD05D30F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73480" y="2094161"/>
            <a:ext cx="557529" cy="55752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B66F2D0-0E43-A44C-EBBF-70E847D6A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427200"/>
            <a:ext cx="11568000" cy="451200"/>
          </a:xfrm>
        </p:spPr>
        <p:txBody>
          <a:bodyPr>
            <a:noAutofit/>
          </a:bodyPr>
          <a:lstStyle/>
          <a:p>
            <a:pPr defTabSz="959976">
              <a:lnSpc>
                <a:spcPct val="100000"/>
              </a:lnSpc>
              <a:defRPr/>
            </a:pPr>
            <a:r>
              <a:rPr lang="de-CH" b="1">
                <a:solidFill>
                  <a:schemeClr val="tx2"/>
                </a:solidFill>
                <a:latin typeface="Publico Headline Light" panose="02040302060504060203" pitchFamily="18" charset="0"/>
              </a:rPr>
              <a:t>Ergebnis Kundenbefragung 2025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A059E9A-CBA2-7591-7683-6092BD5F1588}"/>
              </a:ext>
            </a:extLst>
          </p:cNvPr>
          <p:cNvSpPr/>
          <p:nvPr/>
        </p:nvSpPr>
        <p:spPr>
          <a:xfrm>
            <a:off x="6338225" y="2898713"/>
            <a:ext cx="4918652" cy="4694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4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tNPS</a:t>
            </a:r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                                                             67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284256F-9EF8-8DD0-1B92-6628CD403BFF}"/>
              </a:ext>
            </a:extLst>
          </p:cNvPr>
          <p:cNvSpPr/>
          <p:nvPr/>
        </p:nvSpPr>
        <p:spPr>
          <a:xfrm>
            <a:off x="6338222" y="1672166"/>
            <a:ext cx="4918655" cy="4694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Zufriedenheit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B1C89400-0D19-383B-251F-4D468B6FDF6B}"/>
              </a:ext>
            </a:extLst>
          </p:cNvPr>
          <p:cNvSpPr/>
          <p:nvPr/>
        </p:nvSpPr>
        <p:spPr>
          <a:xfrm>
            <a:off x="6338222" y="2285440"/>
            <a:ext cx="4918655" cy="4694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Fortschrittlichkeit</a:t>
            </a:r>
          </a:p>
        </p:txBody>
      </p:sp>
      <p:cxnSp>
        <p:nvCxnSpPr>
          <p:cNvPr id="19" name="Verbinder: gekrümmt 18">
            <a:extLst>
              <a:ext uri="{FF2B5EF4-FFF2-40B4-BE49-F238E27FC236}">
                <a16:creationId xmlns:a16="http://schemas.microsoft.com/office/drawing/2014/main" id="{1C3B0486-0D81-CD72-B648-8253FF1949D3}"/>
              </a:ext>
            </a:extLst>
          </p:cNvPr>
          <p:cNvCxnSpPr/>
          <p:nvPr/>
        </p:nvCxnSpPr>
        <p:spPr>
          <a:xfrm flipV="1">
            <a:off x="9193427" y="4256007"/>
            <a:ext cx="2388973" cy="1515763"/>
          </a:xfrm>
          <a:prstGeom prst="curved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Verbinder: gekrümmt 19">
            <a:extLst>
              <a:ext uri="{FF2B5EF4-FFF2-40B4-BE49-F238E27FC236}">
                <a16:creationId xmlns:a16="http://schemas.microsoft.com/office/drawing/2014/main" id="{38850F37-60CE-0753-A1BD-8588B144BC9F}"/>
              </a:ext>
            </a:extLst>
          </p:cNvPr>
          <p:cNvCxnSpPr/>
          <p:nvPr/>
        </p:nvCxnSpPr>
        <p:spPr>
          <a:xfrm flipV="1">
            <a:off x="9663779" y="4858033"/>
            <a:ext cx="2388973" cy="1515763"/>
          </a:xfrm>
          <a:prstGeom prst="curved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fik 21" descr="Kennzeichen mit einfarbiger Füllung">
            <a:extLst>
              <a:ext uri="{FF2B5EF4-FFF2-40B4-BE49-F238E27FC236}">
                <a16:creationId xmlns:a16="http://schemas.microsoft.com/office/drawing/2014/main" id="{EC55024F-A945-918E-EB0C-5E14FEE2F7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598376" y="3638833"/>
            <a:ext cx="1219200" cy="1219200"/>
          </a:xfrm>
          <a:prstGeom prst="rect">
            <a:avLst/>
          </a:prstGeom>
        </p:spPr>
      </p:pic>
      <p:pic>
        <p:nvPicPr>
          <p:cNvPr id="23" name="Grafik 22" descr="Kennzeichen mit einfarbiger Füllung">
            <a:extLst>
              <a:ext uri="{FF2B5EF4-FFF2-40B4-BE49-F238E27FC236}">
                <a16:creationId xmlns:a16="http://schemas.microsoft.com/office/drawing/2014/main" id="{D55A1991-4596-82F0-A4B9-95F96C25E4C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41651" y="4770175"/>
            <a:ext cx="1219200" cy="1219200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137C571C-7E21-CB2D-2776-FD9B031A946F}"/>
              </a:ext>
            </a:extLst>
          </p:cNvPr>
          <p:cNvSpPr txBox="1"/>
          <p:nvPr/>
        </p:nvSpPr>
        <p:spPr>
          <a:xfrm>
            <a:off x="9906488" y="4925624"/>
            <a:ext cx="1219200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7180"/>
              </a:buClr>
              <a:buSzPct val="110000"/>
              <a:buFontTx/>
              <a:buNone/>
              <a:tabLst/>
              <a:defRPr/>
            </a:pPr>
            <a:r>
              <a:rPr kumimoji="0" lang="de-CH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2026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A259F46-1138-835D-FF05-CF3931CB6FF4}"/>
              </a:ext>
            </a:extLst>
          </p:cNvPr>
          <p:cNvSpPr txBox="1"/>
          <p:nvPr/>
        </p:nvSpPr>
        <p:spPr>
          <a:xfrm>
            <a:off x="10972800" y="3773014"/>
            <a:ext cx="1219200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7180"/>
              </a:buClr>
              <a:buSzPct val="110000"/>
              <a:buFontTx/>
              <a:buNone/>
              <a:tabLst/>
              <a:defRPr/>
            </a:pPr>
            <a:r>
              <a:rPr kumimoji="0" lang="de-CH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2027</a:t>
            </a:r>
          </a:p>
        </p:txBody>
      </p:sp>
      <p:pic>
        <p:nvPicPr>
          <p:cNvPr id="28" name="Grafik 27" descr="Koffer mit einfarbiger Füllung">
            <a:extLst>
              <a:ext uri="{FF2B5EF4-FFF2-40B4-BE49-F238E27FC236}">
                <a16:creationId xmlns:a16="http://schemas.microsoft.com/office/drawing/2014/main" id="{BD7B9453-E894-E920-FF70-1CED5D785D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90740" y="4379833"/>
            <a:ext cx="1219200" cy="1219200"/>
          </a:xfrm>
          <a:prstGeom prst="rect">
            <a:avLst/>
          </a:prstGeom>
        </p:spPr>
      </p:pic>
      <p:sp>
        <p:nvSpPr>
          <p:cNvPr id="37" name="5-Point Star 2">
            <a:extLst>
              <a:ext uri="{FF2B5EF4-FFF2-40B4-BE49-F238E27FC236}">
                <a16:creationId xmlns:a16="http://schemas.microsoft.com/office/drawing/2014/main" id="{93A93754-A92E-1033-F267-54BF758C22D0}"/>
              </a:ext>
            </a:extLst>
          </p:cNvPr>
          <p:cNvSpPr/>
          <p:nvPr/>
        </p:nvSpPr>
        <p:spPr>
          <a:xfrm>
            <a:off x="8948735" y="1729409"/>
            <a:ext cx="336564" cy="348720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8" name="5-Point Star 2">
            <a:extLst>
              <a:ext uri="{FF2B5EF4-FFF2-40B4-BE49-F238E27FC236}">
                <a16:creationId xmlns:a16="http://schemas.microsoft.com/office/drawing/2014/main" id="{C40F72F7-CE9B-65AD-95E2-6A341017DE20}"/>
              </a:ext>
            </a:extLst>
          </p:cNvPr>
          <p:cNvSpPr/>
          <p:nvPr/>
        </p:nvSpPr>
        <p:spPr>
          <a:xfrm>
            <a:off x="9410978" y="1731408"/>
            <a:ext cx="336564" cy="348720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9" name="5-Point Star 2">
            <a:extLst>
              <a:ext uri="{FF2B5EF4-FFF2-40B4-BE49-F238E27FC236}">
                <a16:creationId xmlns:a16="http://schemas.microsoft.com/office/drawing/2014/main" id="{05DD31DB-E266-4E35-FD40-3B4686BCD53D}"/>
              </a:ext>
            </a:extLst>
          </p:cNvPr>
          <p:cNvSpPr/>
          <p:nvPr/>
        </p:nvSpPr>
        <p:spPr>
          <a:xfrm>
            <a:off x="9877258" y="1731408"/>
            <a:ext cx="336564" cy="348720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0" name="5-Point Star 2">
            <a:extLst>
              <a:ext uri="{FF2B5EF4-FFF2-40B4-BE49-F238E27FC236}">
                <a16:creationId xmlns:a16="http://schemas.microsoft.com/office/drawing/2014/main" id="{D821752A-7151-D3B3-97FD-C5DA28C4BB08}"/>
              </a:ext>
            </a:extLst>
          </p:cNvPr>
          <p:cNvSpPr/>
          <p:nvPr/>
        </p:nvSpPr>
        <p:spPr>
          <a:xfrm>
            <a:off x="10343538" y="1741871"/>
            <a:ext cx="336564" cy="348720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1" name="5-Point Star 6">
            <a:extLst>
              <a:ext uri="{FF2B5EF4-FFF2-40B4-BE49-F238E27FC236}">
                <a16:creationId xmlns:a16="http://schemas.microsoft.com/office/drawing/2014/main" id="{51715EA3-E86E-AECA-7A62-D5A0859A5C45}"/>
              </a:ext>
            </a:extLst>
          </p:cNvPr>
          <p:cNvSpPr/>
          <p:nvPr/>
        </p:nvSpPr>
        <p:spPr>
          <a:xfrm>
            <a:off x="10811849" y="1737841"/>
            <a:ext cx="311808" cy="371732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2" name="Rectangle 7">
            <a:extLst>
              <a:ext uri="{FF2B5EF4-FFF2-40B4-BE49-F238E27FC236}">
                <a16:creationId xmlns:a16="http://schemas.microsoft.com/office/drawing/2014/main" id="{66BEE729-1672-4358-3492-CE3D9E4E5494}"/>
              </a:ext>
            </a:extLst>
          </p:cNvPr>
          <p:cNvSpPr/>
          <p:nvPr/>
        </p:nvSpPr>
        <p:spPr>
          <a:xfrm>
            <a:off x="11011244" y="1770355"/>
            <a:ext cx="175449" cy="3717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3" name="5-Point Star 2">
            <a:extLst>
              <a:ext uri="{FF2B5EF4-FFF2-40B4-BE49-F238E27FC236}">
                <a16:creationId xmlns:a16="http://schemas.microsoft.com/office/drawing/2014/main" id="{D0719E0C-E240-F4F0-BDF7-84DDDA12589F}"/>
              </a:ext>
            </a:extLst>
          </p:cNvPr>
          <p:cNvSpPr/>
          <p:nvPr/>
        </p:nvSpPr>
        <p:spPr>
          <a:xfrm>
            <a:off x="8948735" y="2328203"/>
            <a:ext cx="306819" cy="331395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4" name="5-Point Star 2">
            <a:extLst>
              <a:ext uri="{FF2B5EF4-FFF2-40B4-BE49-F238E27FC236}">
                <a16:creationId xmlns:a16="http://schemas.microsoft.com/office/drawing/2014/main" id="{265C00B0-D070-13CE-6833-418BD89D3B48}"/>
              </a:ext>
            </a:extLst>
          </p:cNvPr>
          <p:cNvSpPr/>
          <p:nvPr/>
        </p:nvSpPr>
        <p:spPr>
          <a:xfrm>
            <a:off x="9410977" y="2330201"/>
            <a:ext cx="306819" cy="331395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5" name="5-Point Star 2">
            <a:extLst>
              <a:ext uri="{FF2B5EF4-FFF2-40B4-BE49-F238E27FC236}">
                <a16:creationId xmlns:a16="http://schemas.microsoft.com/office/drawing/2014/main" id="{220AB2B2-70F7-935D-21C2-87A722FC9393}"/>
              </a:ext>
            </a:extLst>
          </p:cNvPr>
          <p:cNvSpPr/>
          <p:nvPr/>
        </p:nvSpPr>
        <p:spPr>
          <a:xfrm>
            <a:off x="9877257" y="2330201"/>
            <a:ext cx="306819" cy="331395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6" name="5-Point Star 2">
            <a:extLst>
              <a:ext uri="{FF2B5EF4-FFF2-40B4-BE49-F238E27FC236}">
                <a16:creationId xmlns:a16="http://schemas.microsoft.com/office/drawing/2014/main" id="{4DE5A349-0671-05E6-2751-D5590D5C1A5B}"/>
              </a:ext>
            </a:extLst>
          </p:cNvPr>
          <p:cNvSpPr/>
          <p:nvPr/>
        </p:nvSpPr>
        <p:spPr>
          <a:xfrm>
            <a:off x="10343537" y="2340664"/>
            <a:ext cx="306819" cy="331395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7" name="5-Point Star 6">
            <a:extLst>
              <a:ext uri="{FF2B5EF4-FFF2-40B4-BE49-F238E27FC236}">
                <a16:creationId xmlns:a16="http://schemas.microsoft.com/office/drawing/2014/main" id="{E21063D8-1DFC-3C58-2B14-D5DC0CD4029B}"/>
              </a:ext>
            </a:extLst>
          </p:cNvPr>
          <p:cNvSpPr/>
          <p:nvPr/>
        </p:nvSpPr>
        <p:spPr>
          <a:xfrm>
            <a:off x="10809661" y="2336635"/>
            <a:ext cx="284251" cy="353264"/>
          </a:xfrm>
          <a:prstGeom prst="star5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8" name="Rectangle 7">
            <a:extLst>
              <a:ext uri="{FF2B5EF4-FFF2-40B4-BE49-F238E27FC236}">
                <a16:creationId xmlns:a16="http://schemas.microsoft.com/office/drawing/2014/main" id="{4EFE62F7-84CE-E8ED-C890-D5E614B9B07B}"/>
              </a:ext>
            </a:extLst>
          </p:cNvPr>
          <p:cNvSpPr/>
          <p:nvPr/>
        </p:nvSpPr>
        <p:spPr>
          <a:xfrm>
            <a:off x="10967754" y="2385549"/>
            <a:ext cx="159943" cy="3532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4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1CFA5903-3C65-34AC-BA9A-6DD77A623624}"/>
              </a:ext>
            </a:extLst>
          </p:cNvPr>
          <p:cNvSpPr txBox="1"/>
          <p:nvPr/>
        </p:nvSpPr>
        <p:spPr>
          <a:xfrm>
            <a:off x="5241291" y="4787708"/>
            <a:ext cx="828624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74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7180"/>
              </a:buClr>
              <a:buSzPct val="110000"/>
              <a:buFontTx/>
              <a:buNone/>
              <a:tabLst/>
              <a:defRPr/>
            </a:pPr>
            <a:r>
              <a:rPr kumimoji="0" lang="de-CH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224 IT- Tickets</a:t>
            </a:r>
          </a:p>
        </p:txBody>
      </p:sp>
    </p:spTree>
    <p:extLst>
      <p:ext uri="{BB962C8B-B14F-4D97-AF65-F5344CB8AC3E}">
        <p14:creationId xmlns:p14="http://schemas.microsoft.com/office/powerpoint/2010/main" val="487734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2D9D070-D50C-940A-7C4F-252413609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00" y="149074"/>
            <a:ext cx="5610489" cy="4854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77E18B13-F9FA-55E1-B21E-9A2D25D38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160" y="393648"/>
            <a:ext cx="6407479" cy="2006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2EB539F-8C86-8884-6CED-80C3C0F94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0762" y="4270401"/>
            <a:ext cx="6363027" cy="243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B691832-F3A9-1883-2363-D3082228C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2850" y="2644925"/>
            <a:ext cx="5280185" cy="2691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6856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lacionamento com o cliente: como surgem os fãs das marcas?">
            <a:extLst>
              <a:ext uri="{FF2B5EF4-FFF2-40B4-BE49-F238E27FC236}">
                <a16:creationId xmlns:a16="http://schemas.microsoft.com/office/drawing/2014/main" id="{519EECC0-398F-663E-5028-CFF103A78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47"/>
          <a:stretch>
            <a:fillRect/>
          </a:stretch>
        </p:blipFill>
        <p:spPr bwMode="auto">
          <a:xfrm>
            <a:off x="-15574" y="3447389"/>
            <a:ext cx="6134343" cy="34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sk your Pharmacist Week: how your local pharmacy can support you">
            <a:extLst>
              <a:ext uri="{FF2B5EF4-FFF2-40B4-BE49-F238E27FC236}">
                <a16:creationId xmlns:a16="http://schemas.microsoft.com/office/drawing/2014/main" id="{E9164A6C-80E0-8EF2-9CD6-24E16ECCB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233" y="-25746"/>
            <a:ext cx="6118768" cy="349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83AB21A3-411B-4109-FA9A-820AE3798E8C}"/>
              </a:ext>
            </a:extLst>
          </p:cNvPr>
          <p:cNvSpPr/>
          <p:nvPr/>
        </p:nvSpPr>
        <p:spPr>
          <a:xfrm>
            <a:off x="6118770" y="3447390"/>
            <a:ext cx="6073231" cy="34087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400"/>
          </a:p>
        </p:txBody>
      </p:sp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5EC9DC43-4A29-8786-EBEE-0154719EA3B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2119" y="2119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6" imgW="395" imgH="396" progId="TCLayout.ActiveDocument.1">
                  <p:embed/>
                </p:oleObj>
              </mc:Choice>
              <mc:Fallback>
                <p:oleObj name="think-cell Folie" r:id="rId6" imgW="395" imgH="396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5EC9DC43-4A29-8786-EBEE-0154719EA3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9" y="2119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Grafik 15" descr="Ein Bild, das Säugetier, draußen, Gras, Elefant enthält.&#10;&#10;KI-generierte Inhalte können fehlerhaft sein.">
            <a:extLst>
              <a:ext uri="{FF2B5EF4-FFF2-40B4-BE49-F238E27FC236}">
                <a16:creationId xmlns:a16="http://schemas.microsoft.com/office/drawing/2014/main" id="{666FA6C8-4D17-244F-4B67-06067AB9FB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14868"/>
          <a:stretch>
            <a:fillRect/>
          </a:stretch>
        </p:blipFill>
        <p:spPr>
          <a:xfrm>
            <a:off x="-7505" y="-7451"/>
            <a:ext cx="6100021" cy="3456000"/>
          </a:xfrm>
          <a:prstGeom prst="rect">
            <a:avLst/>
          </a:prstGeom>
        </p:spPr>
      </p:pic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4732F72F-87B0-F53E-E6AC-EC3A33F6AA0A}"/>
              </a:ext>
            </a:extLst>
          </p:cNvPr>
          <p:cNvSpPr/>
          <p:nvPr/>
        </p:nvSpPr>
        <p:spPr>
          <a:xfrm>
            <a:off x="3286600" y="3173594"/>
            <a:ext cx="5603227" cy="525193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 eaLnBrk="0" fontAlgn="base" hangingPunct="0">
              <a:spcBef>
                <a:spcPct val="0"/>
              </a:spcBef>
              <a:spcAft>
                <a:spcPts val="800"/>
              </a:spcAft>
              <a:defRPr/>
            </a:pPr>
            <a:r>
              <a:rPr lang="de-CH" sz="32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/>
              </a:rPr>
              <a:t>Was ist geplant für 2026/27?</a:t>
            </a:r>
            <a:endParaRPr lang="de-DE" sz="3200" b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/>
            </a:endParaRP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C61143F4-A142-3DE1-8963-78E59FD641F3}"/>
              </a:ext>
            </a:extLst>
          </p:cNvPr>
          <p:cNvSpPr/>
          <p:nvPr/>
        </p:nvSpPr>
        <p:spPr>
          <a:xfrm>
            <a:off x="8849975" y="414086"/>
            <a:ext cx="2935179" cy="1101252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41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CH" sz="2187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2" name="TextBox 64">
            <a:extLst>
              <a:ext uri="{FF2B5EF4-FFF2-40B4-BE49-F238E27FC236}">
                <a16:creationId xmlns:a16="http://schemas.microsoft.com/office/drawing/2014/main" id="{17A10291-6D98-F474-28C6-22BC1CAF75F5}"/>
              </a:ext>
            </a:extLst>
          </p:cNvPr>
          <p:cNvSpPr txBox="1"/>
          <p:nvPr/>
        </p:nvSpPr>
        <p:spPr>
          <a:xfrm>
            <a:off x="8665843" y="452244"/>
            <a:ext cx="3272303" cy="80481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 algn="ctr" defTabSz="914309" eaLnBrk="0" fontAlgn="base" hangingPunct="0">
              <a:spcBef>
                <a:spcPct val="0"/>
              </a:spcBef>
              <a:spcAft>
                <a:spcPts val="800"/>
              </a:spcAft>
              <a:defRPr/>
            </a:pPr>
            <a:r>
              <a:rPr lang="de-DE" sz="2667" b="1">
                <a:latin typeface="Source Sans Pro"/>
                <a:cs typeface="Arial" charset="0"/>
              </a:rPr>
              <a:t>Apothekenservice</a:t>
            </a:r>
          </a:p>
        </p:txBody>
      </p:sp>
      <p:sp>
        <p:nvSpPr>
          <p:cNvPr id="16389" name="Rechteck: abgerundete Ecken 16388">
            <a:extLst>
              <a:ext uri="{FF2B5EF4-FFF2-40B4-BE49-F238E27FC236}">
                <a16:creationId xmlns:a16="http://schemas.microsoft.com/office/drawing/2014/main" id="{9FF05368-3EFA-A34E-7B8A-208A2FB4A2BC}"/>
              </a:ext>
            </a:extLst>
          </p:cNvPr>
          <p:cNvSpPr/>
          <p:nvPr/>
        </p:nvSpPr>
        <p:spPr>
          <a:xfrm>
            <a:off x="595972" y="368039"/>
            <a:ext cx="2935179" cy="1101252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41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CH" sz="2187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3" name="TextBox 64">
            <a:extLst>
              <a:ext uri="{FF2B5EF4-FFF2-40B4-BE49-F238E27FC236}">
                <a16:creationId xmlns:a16="http://schemas.microsoft.com/office/drawing/2014/main" id="{DF3BB32E-1AC2-D1E7-CB9C-39A71F7A7BE5}"/>
              </a:ext>
            </a:extLst>
          </p:cNvPr>
          <p:cNvSpPr txBox="1"/>
          <p:nvPr/>
        </p:nvSpPr>
        <p:spPr>
          <a:xfrm>
            <a:off x="253855" y="729579"/>
            <a:ext cx="3703199" cy="7874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 algn="ctr" defTabSz="914309" eaLnBrk="0" fontAlgn="base" hangingPunct="0">
              <a:spcBef>
                <a:spcPct val="0"/>
              </a:spcBef>
              <a:spcAft>
                <a:spcPts val="800"/>
              </a:spcAft>
              <a:defRPr/>
            </a:pPr>
            <a:r>
              <a:rPr lang="de-DE" sz="2667" b="1">
                <a:latin typeface="Source Sans Pro"/>
                <a:cs typeface="Arial" charset="0"/>
              </a:rPr>
              <a:t>Life &amp; Health</a:t>
            </a:r>
          </a:p>
        </p:txBody>
      </p:sp>
      <p:pic>
        <p:nvPicPr>
          <p:cNvPr id="31" name="Picture 4" descr="TopPharm | Ihre Gesundheit - Unser Engagement">
            <a:extLst>
              <a:ext uri="{FF2B5EF4-FFF2-40B4-BE49-F238E27FC236}">
                <a16:creationId xmlns:a16="http://schemas.microsoft.com/office/drawing/2014/main" id="{64C1FD18-2163-4971-6B7C-354B75E7A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599" y="772561"/>
            <a:ext cx="909960" cy="47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8" name="Rechteck: abgerundete Ecken 16397">
            <a:extLst>
              <a:ext uri="{FF2B5EF4-FFF2-40B4-BE49-F238E27FC236}">
                <a16:creationId xmlns:a16="http://schemas.microsoft.com/office/drawing/2014/main" id="{EE7190AD-A009-5012-2368-A6DC55B49AC0}"/>
              </a:ext>
            </a:extLst>
          </p:cNvPr>
          <p:cNvSpPr/>
          <p:nvPr/>
        </p:nvSpPr>
        <p:spPr>
          <a:xfrm>
            <a:off x="595972" y="5417435"/>
            <a:ext cx="2935179" cy="1101252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41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sz="2667" b="1">
                <a:solidFill>
                  <a:schemeClr val="tx1"/>
                </a:solidFill>
                <a:latin typeface="Source Sans Pro"/>
              </a:rPr>
              <a:t>Kommunikation Kundenportal</a:t>
            </a:r>
          </a:p>
        </p:txBody>
      </p:sp>
      <p:pic>
        <p:nvPicPr>
          <p:cNvPr id="16415" name="Grafik 16414">
            <a:extLst>
              <a:ext uri="{FF2B5EF4-FFF2-40B4-BE49-F238E27FC236}">
                <a16:creationId xmlns:a16="http://schemas.microsoft.com/office/drawing/2014/main" id="{B0DFD993-6335-D16C-1038-1FAE6A73F97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1162" t="1168" r="5398" b="5543"/>
          <a:stretch>
            <a:fillRect/>
          </a:stretch>
        </p:blipFill>
        <p:spPr>
          <a:xfrm>
            <a:off x="9255859" y="3799563"/>
            <a:ext cx="2064903" cy="2932103"/>
          </a:xfrm>
          <a:prstGeom prst="rect">
            <a:avLst/>
          </a:prstGeom>
        </p:spPr>
      </p:pic>
      <p:pic>
        <p:nvPicPr>
          <p:cNvPr id="4096" name="Grafik 4095">
            <a:extLst>
              <a:ext uri="{FF2B5EF4-FFF2-40B4-BE49-F238E27FC236}">
                <a16:creationId xmlns:a16="http://schemas.microsoft.com/office/drawing/2014/main" id="{4D49035F-C083-37F5-E81B-C7D50D27AA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4841" y="3799563"/>
            <a:ext cx="2064903" cy="2955807"/>
          </a:xfrm>
          <a:prstGeom prst="rect">
            <a:avLst/>
          </a:prstGeom>
        </p:spPr>
      </p:pic>
      <p:pic>
        <p:nvPicPr>
          <p:cNvPr id="4101" name="Grafik 4100" descr="Ein Bild, das Schrift, Symbol, Logo, Grafiken enthält.&#10;&#10;KI-generierte Inhalte können fehlerhaft sein.">
            <a:extLst>
              <a:ext uri="{FF2B5EF4-FFF2-40B4-BE49-F238E27FC236}">
                <a16:creationId xmlns:a16="http://schemas.microsoft.com/office/drawing/2014/main" id="{FCA42834-C35A-6D2E-0B89-D9295E177E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8500" r="94667">
                        <a14:foregroundMark x1="8500" y1="51833" x2="8500" y2="51833"/>
                        <a14:foregroundMark x1="39167" y1="49167" x2="39167" y2="49167"/>
                        <a14:foregroundMark x1="45333" y1="51167" x2="45333" y2="51167"/>
                        <a14:foregroundMark x1="55333" y1="49500" x2="55333" y2="49500"/>
                        <a14:foregroundMark x1="61333" y1="48167" x2="61333" y2="48167"/>
                        <a14:foregroundMark x1="71000" y1="48667" x2="71000" y2="48667"/>
                        <a14:foregroundMark x1="91333" y1="47500" x2="91333" y2="47500"/>
                        <a14:foregroundMark x1="87000" y1="47167" x2="87000" y2="47167"/>
                        <a14:foregroundMark x1="94667" y1="45667" x2="94667" y2="45667"/>
                        <a14:foregroundMark x1="21500" y1="47833" x2="21500" y2="47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732" b="37128"/>
          <a:stretch>
            <a:fillRect/>
          </a:stretch>
        </p:blipFill>
        <p:spPr>
          <a:xfrm>
            <a:off x="10671418" y="883487"/>
            <a:ext cx="921887" cy="250199"/>
          </a:xfrm>
          <a:prstGeom prst="rect">
            <a:avLst/>
          </a:prstGeom>
        </p:spPr>
      </p:pic>
      <p:pic>
        <p:nvPicPr>
          <p:cNvPr id="4103" name="Grafik 4102" descr="Ein Bild, das Schrift, Grafiken, Logo, Grafikdesign enthält.&#10;&#10;KI-generierte Inhalte können fehlerhaft sein.">
            <a:extLst>
              <a:ext uri="{FF2B5EF4-FFF2-40B4-BE49-F238E27FC236}">
                <a16:creationId xmlns:a16="http://schemas.microsoft.com/office/drawing/2014/main" id="{18FC5FF1-2CE2-3131-E439-C1D2A129AB6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9469" r="89954">
                        <a14:foregroundMark x1="13972" y1="34615" x2="13972" y2="34615"/>
                        <a14:foregroundMark x1="9469" y1="39077" x2="9469" y2="39077"/>
                        <a14:foregroundMark x1="35450" y1="60769" x2="35450" y2="60769"/>
                        <a14:foregroundMark x1="39954" y1="59077" x2="39954" y2="58923"/>
                        <a14:foregroundMark x1="40300" y1="54000" x2="40300" y2="54000"/>
                        <a14:foregroundMark x1="44573" y1="55846" x2="44573" y2="55846"/>
                        <a14:foregroundMark x1="53464" y1="57538" x2="53464" y2="57538"/>
                        <a14:foregroundMark x1="58083" y1="57231" x2="58083" y2="57231"/>
                        <a14:foregroundMark x1="62587" y1="57385" x2="62587" y2="57385"/>
                        <a14:foregroundMark x1="62471" y1="54308" x2="62471" y2="54308"/>
                        <a14:foregroundMark x1="66859" y1="57385" x2="66859" y2="57385"/>
                        <a14:foregroundMark x1="72517" y1="58923" x2="72517" y2="58923"/>
                        <a14:foregroundMark x1="89723" y1="58154" x2="89723" y2="58154"/>
                        <a14:backgroundMark x1="51732" y1="61538" x2="51732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56" t="28246" r="8180" b="33994"/>
          <a:stretch>
            <a:fillRect/>
          </a:stretch>
        </p:blipFill>
        <p:spPr>
          <a:xfrm>
            <a:off x="10191744" y="1094675"/>
            <a:ext cx="920953" cy="311229"/>
          </a:xfrm>
          <a:prstGeom prst="rect">
            <a:avLst/>
          </a:prstGeom>
        </p:spPr>
      </p:pic>
      <p:pic>
        <p:nvPicPr>
          <p:cNvPr id="4105" name="Grafik 4104" descr="Ein Bild, das Symbol, Schrift, Logo, Grafiken enthält.&#10;&#10;KI-generierte Inhalte können fehlerhaft sein.">
            <a:extLst>
              <a:ext uri="{FF2B5EF4-FFF2-40B4-BE49-F238E27FC236}">
                <a16:creationId xmlns:a16="http://schemas.microsoft.com/office/drawing/2014/main" id="{E4545006-8049-7AAD-6674-483B377C02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16375" y1="50046" x2="16375" y2="50046"/>
                        <a14:foregroundMark x1="27541" y1="48199" x2="27541" y2="48199"/>
                        <a14:foregroundMark x1="31147" y1="48938" x2="31147" y2="48938"/>
                        <a14:foregroundMark x1="34251" y1="46630" x2="34251" y2="46630"/>
                        <a14:foregroundMark x1="39910" y1="45891" x2="39910" y2="45891"/>
                        <a14:foregroundMark x1="58087" y1="47368" x2="58087" y2="47368"/>
                        <a14:foregroundMark x1="64246" y1="46814" x2="64246" y2="46814"/>
                        <a14:foregroundMark x1="73911" y1="45429" x2="73911" y2="45429"/>
                        <a14:foregroundMark x1="77616" y1="44229" x2="77616" y2="44229"/>
                        <a14:foregroundMark x1="84126" y1="45060" x2="84126" y2="45060"/>
                        <a14:foregroundMark x1="16825" y1="47368" x2="16825" y2="47368"/>
                        <a14:backgroundMark x1="78818" y1="46722" x2="78818" y2="46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52" t="40198" r="11236" b="40672"/>
          <a:stretch>
            <a:fillRect/>
          </a:stretch>
        </p:blipFill>
        <p:spPr>
          <a:xfrm>
            <a:off x="9102352" y="1250289"/>
            <a:ext cx="958976" cy="128520"/>
          </a:xfrm>
          <a:prstGeom prst="rect">
            <a:avLst/>
          </a:prstGeom>
        </p:spPr>
      </p:pic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74D406E5-E245-8E71-AAEC-87994CB4300D}"/>
              </a:ext>
            </a:extLst>
          </p:cNvPr>
          <p:cNvSpPr/>
          <p:nvPr/>
        </p:nvSpPr>
        <p:spPr>
          <a:xfrm>
            <a:off x="8724153" y="5355394"/>
            <a:ext cx="2935179" cy="1101252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41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CH" sz="2187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304BA35-FB2A-F779-5D20-CC4DEA334FB5}"/>
              </a:ext>
            </a:extLst>
          </p:cNvPr>
          <p:cNvSpPr/>
          <p:nvPr/>
        </p:nvSpPr>
        <p:spPr>
          <a:xfrm>
            <a:off x="8724153" y="5541249"/>
            <a:ext cx="2843291" cy="706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r>
              <a:rPr lang="de-CH" sz="2667" b="1">
                <a:solidFill>
                  <a:schemeClr val="tx1"/>
                </a:solidFill>
                <a:latin typeface="Source Sans Pro"/>
              </a:rPr>
              <a:t>Neue Werbekampagne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6183A87-1774-7CC5-E996-1B76411AF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Kaderanlass Bern</a:t>
            </a:r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F470A29-7189-8823-7F60-6B9857FE99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4D0077-BF62-4615-B421-B126B085B149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96537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w0GGwV2TMW.oWdApgKGa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w0GGwV2TMW.oWdApgKGa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w0GGwV2TMW.oWdApgKGa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w0GGwV2TMW.oWdApgKGa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XA">
  <a:themeElements>
    <a:clrScheme name="AXA_Tints">
      <a:dk1>
        <a:sysClr val="windowText" lastClr="000000"/>
      </a:dk1>
      <a:lt1>
        <a:sysClr val="window" lastClr="FFFFFF"/>
      </a:lt1>
      <a:dk2>
        <a:srgbClr val="00008F"/>
      </a:dk2>
      <a:lt2>
        <a:srgbClr val="E2EFFF"/>
      </a:lt2>
      <a:accent1>
        <a:srgbClr val="6574F8"/>
      </a:accent1>
      <a:accent2>
        <a:srgbClr val="FF4E56"/>
      </a:accent2>
      <a:accent3>
        <a:srgbClr val="FFB4CE"/>
      </a:accent3>
      <a:accent4>
        <a:srgbClr val="58C645"/>
      </a:accent4>
      <a:accent5>
        <a:srgbClr val="FF9C62"/>
      </a:accent5>
      <a:accent6>
        <a:srgbClr val="74BDE8"/>
      </a:accent6>
      <a:hlink>
        <a:srgbClr val="6574F8"/>
      </a:hlink>
      <a:folHlink>
        <a:srgbClr val="6574F8"/>
      </a:folHlink>
    </a:clrScheme>
    <a:fontScheme name="AXA_Fonts">
      <a:majorFont>
        <a:latin typeface="Publico Headline Light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A_CH_DE.potx" id="{F2B7BF91-291E-4B0E-B00D-EAEA59A4C966}" vid="{F0296FB0-8302-420F-A973-6824AB050A08}"/>
    </a:ext>
  </a:extLst>
</a:theme>
</file>

<file path=ppt/theme/theme2.xml><?xml version="1.0" encoding="utf-8"?>
<a:theme xmlns:a="http://schemas.openxmlformats.org/drawingml/2006/main" name="AXA 1">
  <a:themeElements>
    <a:clrScheme name="AXA_1">
      <a:dk1>
        <a:sysClr val="windowText" lastClr="000000"/>
      </a:dk1>
      <a:lt1>
        <a:sysClr val="window" lastClr="FFFFFF"/>
      </a:lt1>
      <a:dk2>
        <a:srgbClr val="00008F"/>
      </a:dk2>
      <a:lt2>
        <a:srgbClr val="B5D0EE"/>
      </a:lt2>
      <a:accent1>
        <a:srgbClr val="027180"/>
      </a:accent1>
      <a:accent2>
        <a:srgbClr val="00ADC6"/>
      </a:accent2>
      <a:accent3>
        <a:srgbClr val="E196AA"/>
      </a:accent3>
      <a:accent4>
        <a:srgbClr val="BC9D45"/>
      </a:accent4>
      <a:accent5>
        <a:srgbClr val="668980"/>
      </a:accent5>
      <a:accent6>
        <a:srgbClr val="9FBEAF"/>
      </a:accent6>
      <a:hlink>
        <a:srgbClr val="00008F"/>
      </a:hlink>
      <a:folHlink>
        <a:srgbClr val="00ADC6"/>
      </a:folHlink>
    </a:clrScheme>
    <a:fontScheme name="Benutzerdefiniert 1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A_CH_DE.potx" id="{11460D99-440E-4622-90F0-F275026FA0A7}" vid="{BE645187-62A9-446F-B29E-D54E06C4F14D}"/>
    </a:ext>
  </a:extLst>
</a:theme>
</file>

<file path=ppt/theme/theme3.xml><?xml version="1.0" encoding="utf-8"?>
<a:theme xmlns:a="http://schemas.openxmlformats.org/drawingml/2006/main" name="6_Design169">
  <a:themeElements>
    <a:clrScheme name="AXA-Colors-v1-01">
      <a:dk1>
        <a:sysClr val="windowText" lastClr="000000"/>
      </a:dk1>
      <a:lt1>
        <a:sysClr val="window" lastClr="FFFFFF"/>
      </a:lt1>
      <a:dk2>
        <a:srgbClr val="00008F"/>
      </a:dk2>
      <a:lt2>
        <a:srgbClr val="FCD385"/>
      </a:lt2>
      <a:accent1>
        <a:srgbClr val="027180"/>
      </a:accent1>
      <a:accent2>
        <a:srgbClr val="E196AA"/>
      </a:accent2>
      <a:accent3>
        <a:srgbClr val="00AEC6"/>
      </a:accent3>
      <a:accent4>
        <a:srgbClr val="914146"/>
      </a:accent4>
      <a:accent5>
        <a:srgbClr val="343C3D"/>
      </a:accent5>
      <a:accent6>
        <a:srgbClr val="B5D0EE"/>
      </a:accent6>
      <a:hlink>
        <a:srgbClr val="00008F"/>
      </a:hlink>
      <a:folHlink>
        <a:srgbClr val="BFBFBF"/>
      </a:folHlink>
    </a:clrScheme>
    <a:fontScheme name="Source-Sans-Pro">
      <a:majorFont>
        <a:latin typeface="Source Sans Pro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ource Sans Pro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8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252000" indent="-252000" algn="l">
          <a:buClr>
            <a:schemeClr val="accent1"/>
          </a:buClr>
          <a:buSzPct val="110000"/>
          <a:buFont typeface="Wingdings" panose="05000000000000000000" pitchFamily="2" charset="2"/>
          <a:buChar char="§"/>
          <a:defRPr sz="1800" dirty="0" err="1" smtClean="0"/>
        </a:defPPr>
      </a:lstStyle>
    </a:txDef>
  </a:objectDefaults>
  <a:extraClrSchemeLst>
    <a:extraClrScheme>
      <a:clrScheme name="AXA-Colors-v1-01">
        <a:dk1>
          <a:sysClr val="windowText" lastClr="000000"/>
        </a:dk1>
        <a:lt1>
          <a:sysClr val="window" lastClr="FFFFFF"/>
        </a:lt1>
        <a:dk2>
          <a:srgbClr val="00008F"/>
        </a:dk2>
        <a:lt2>
          <a:srgbClr val="FCD385"/>
        </a:lt2>
        <a:accent1>
          <a:srgbClr val="027180"/>
        </a:accent1>
        <a:accent2>
          <a:srgbClr val="E196AA"/>
        </a:accent2>
        <a:accent3>
          <a:srgbClr val="00AEC6"/>
        </a:accent3>
        <a:accent4>
          <a:srgbClr val="914146"/>
        </a:accent4>
        <a:accent5>
          <a:srgbClr val="343C3D"/>
        </a:accent5>
        <a:accent6>
          <a:srgbClr val="B5D0EE"/>
        </a:accent6>
        <a:hlink>
          <a:srgbClr val="00008F"/>
        </a:hlink>
        <a:folHlink>
          <a:srgbClr val="BFBFB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sign169" id="{DE25C951-A8C6-401A-9289-6FD20891140D}" vid="{B6FAEFD7-C8FF-4031-84ED-E3BCE5873404}"/>
    </a:ext>
  </a:extLst>
</a:theme>
</file>

<file path=ppt/theme/theme4.xml><?xml version="1.0" encoding="utf-8"?>
<a:theme xmlns:a="http://schemas.openxmlformats.org/drawingml/2006/main" name="1_AXA 1">
  <a:themeElements>
    <a:clrScheme name="AXA_1">
      <a:dk1>
        <a:sysClr val="windowText" lastClr="000000"/>
      </a:dk1>
      <a:lt1>
        <a:sysClr val="window" lastClr="FFFFFF"/>
      </a:lt1>
      <a:dk2>
        <a:srgbClr val="00008F"/>
      </a:dk2>
      <a:lt2>
        <a:srgbClr val="B5D0EE"/>
      </a:lt2>
      <a:accent1>
        <a:srgbClr val="027180"/>
      </a:accent1>
      <a:accent2>
        <a:srgbClr val="00ADC6"/>
      </a:accent2>
      <a:accent3>
        <a:srgbClr val="E196AA"/>
      </a:accent3>
      <a:accent4>
        <a:srgbClr val="BC9D45"/>
      </a:accent4>
      <a:accent5>
        <a:srgbClr val="668980"/>
      </a:accent5>
      <a:accent6>
        <a:srgbClr val="9FBEAF"/>
      </a:accent6>
      <a:hlink>
        <a:srgbClr val="00008F"/>
      </a:hlink>
      <a:folHlink>
        <a:srgbClr val="00ADC6"/>
      </a:folHlink>
    </a:clrScheme>
    <a:fontScheme name="Benutzerdefiniert 1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A_CH_DE.potx" id="{FB5BC63B-F219-430D-8903-9892C4BE12D8}" vid="{4736896D-83BC-413B-A7E6-9A06DBA11E93}"/>
    </a:ext>
  </a:extLst>
</a:theme>
</file>

<file path=ppt/theme/theme5.xml><?xml version="1.0" encoding="utf-8"?>
<a:theme xmlns:a="http://schemas.openxmlformats.org/drawingml/2006/main" name="1_AXA">
  <a:themeElements>
    <a:clrScheme name="AXA_Tints">
      <a:dk1>
        <a:sysClr val="windowText" lastClr="000000"/>
      </a:dk1>
      <a:lt1>
        <a:sysClr val="window" lastClr="FFFFFF"/>
      </a:lt1>
      <a:dk2>
        <a:srgbClr val="00008F"/>
      </a:dk2>
      <a:lt2>
        <a:srgbClr val="E2EFFF"/>
      </a:lt2>
      <a:accent1>
        <a:srgbClr val="6574F8"/>
      </a:accent1>
      <a:accent2>
        <a:srgbClr val="FF4E56"/>
      </a:accent2>
      <a:accent3>
        <a:srgbClr val="FFB4CE"/>
      </a:accent3>
      <a:accent4>
        <a:srgbClr val="58C645"/>
      </a:accent4>
      <a:accent5>
        <a:srgbClr val="FF9C62"/>
      </a:accent5>
      <a:accent6>
        <a:srgbClr val="74BDE8"/>
      </a:accent6>
      <a:hlink>
        <a:srgbClr val="6574F8"/>
      </a:hlink>
      <a:folHlink>
        <a:srgbClr val="6574F8"/>
      </a:folHlink>
    </a:clrScheme>
    <a:fontScheme name="AXA_Fonts">
      <a:majorFont>
        <a:latin typeface="Publico Headline Light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A_CH_DE.potx" id="{F2B7BF91-291E-4B0E-B00D-EAEA59A4C966}" vid="{F0296FB0-8302-420F-A973-6824AB050A08}"/>
    </a:ext>
  </a:extLst>
</a:theme>
</file>

<file path=ppt/theme/theme6.xml><?xml version="1.0" encoding="utf-8"?>
<a:theme xmlns:a="http://schemas.openxmlformats.org/drawingml/2006/main" name="Design1">
  <a:themeElements>
    <a:clrScheme name="AXA-Colors-v1-01">
      <a:dk1>
        <a:sysClr val="windowText" lastClr="000000"/>
      </a:dk1>
      <a:lt1>
        <a:sysClr val="window" lastClr="FFFFFF"/>
      </a:lt1>
      <a:dk2>
        <a:srgbClr val="00008F"/>
      </a:dk2>
      <a:lt2>
        <a:srgbClr val="FCD385"/>
      </a:lt2>
      <a:accent1>
        <a:srgbClr val="027180"/>
      </a:accent1>
      <a:accent2>
        <a:srgbClr val="E196AA"/>
      </a:accent2>
      <a:accent3>
        <a:srgbClr val="00AEC6"/>
      </a:accent3>
      <a:accent4>
        <a:srgbClr val="914146"/>
      </a:accent4>
      <a:accent5>
        <a:srgbClr val="343C3D"/>
      </a:accent5>
      <a:accent6>
        <a:srgbClr val="B5D0EE"/>
      </a:accent6>
      <a:hlink>
        <a:srgbClr val="00008F"/>
      </a:hlink>
      <a:folHlink>
        <a:srgbClr val="BFBFBF"/>
      </a:folHlink>
    </a:clrScheme>
    <a:fontScheme name="Source-Sans-Pro">
      <a:majorFont>
        <a:latin typeface="Source Sans Pro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ource Sans Pro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8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252000" indent="-252000" algn="l">
          <a:buClr>
            <a:schemeClr val="accent1"/>
          </a:buClr>
          <a:buSzPct val="110000"/>
          <a:buFont typeface="Wingdings" panose="05000000000000000000" pitchFamily="2" charset="2"/>
          <a:buChar char="§"/>
          <a:defRPr sz="1800" dirty="0" err="1" smtClean="0"/>
        </a:defPPr>
      </a:lstStyle>
    </a:txDef>
  </a:objectDefaults>
  <a:extraClrSchemeLst>
    <a:extraClrScheme>
      <a:clrScheme name="AXA-Colors-v1-01">
        <a:dk1>
          <a:sysClr val="windowText" lastClr="000000"/>
        </a:dk1>
        <a:lt1>
          <a:sysClr val="window" lastClr="FFFFFF"/>
        </a:lt1>
        <a:dk2>
          <a:srgbClr val="00008F"/>
        </a:dk2>
        <a:lt2>
          <a:srgbClr val="FCD385"/>
        </a:lt2>
        <a:accent1>
          <a:srgbClr val="027180"/>
        </a:accent1>
        <a:accent2>
          <a:srgbClr val="E196AA"/>
        </a:accent2>
        <a:accent3>
          <a:srgbClr val="00AEC6"/>
        </a:accent3>
        <a:accent4>
          <a:srgbClr val="914146"/>
        </a:accent4>
        <a:accent5>
          <a:srgbClr val="343C3D"/>
        </a:accent5>
        <a:accent6>
          <a:srgbClr val="B5D0EE"/>
        </a:accent6>
        <a:hlink>
          <a:srgbClr val="00008F"/>
        </a:hlink>
        <a:folHlink>
          <a:srgbClr val="BFBFB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sign1" id="{972CD095-A67E-4576-9970-30BA29CE3375}" vid="{EFEF5EAD-3D37-460B-9DFC-9E932E511E6B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56A940AE543B48824184AD37BA1396" ma:contentTypeVersion="19" ma:contentTypeDescription="Ein neues Dokument erstellen." ma:contentTypeScope="" ma:versionID="114d9f60d827ffd5a5f36cd8fd6b84da">
  <xsd:schema xmlns:xsd="http://www.w3.org/2001/XMLSchema" xmlns:xs="http://www.w3.org/2001/XMLSchema" xmlns:p="http://schemas.microsoft.com/office/2006/metadata/properties" xmlns:ns2="caf756d3-68ba-4c77-ab04-9107fe663e8f" xmlns:ns3="ba66dcc7-b569-4e42-9a0f-c181e2c569db" targetNamespace="http://schemas.microsoft.com/office/2006/metadata/properties" ma:root="true" ma:fieldsID="251419b4b98433b3f7d35ce9b463ad91" ns2:_="" ns3:_="">
    <xsd:import namespace="caf756d3-68ba-4c77-ab04-9107fe663e8f"/>
    <xsd:import namespace="ba66dcc7-b569-4e42-9a0f-c181e2c569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f756d3-68ba-4c77-ab04-9107fe663e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bc7cd8e4-056a-4b9a-a096-56d591af49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66dcc7-b569-4e42-9a0f-c181e2c569d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5a27f0e-601a-4b08-991d-c3dd5a643dea}" ma:internalName="TaxCatchAll" ma:showField="CatchAllData" ma:web="ba66dcc7-b569-4e42-9a0f-c181e2c569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f756d3-68ba-4c77-ab04-9107fe663e8f">
      <Terms xmlns="http://schemas.microsoft.com/office/infopath/2007/PartnerControls"/>
    </lcf76f155ced4ddcb4097134ff3c332f>
    <TaxCatchAll xmlns="ba66dcc7-b569-4e42-9a0f-c181e2c569db" xsi:nil="true"/>
  </documentManagement>
</p:properties>
</file>

<file path=customXml/itemProps1.xml><?xml version="1.0" encoding="utf-8"?>
<ds:datastoreItem xmlns:ds="http://schemas.openxmlformats.org/officeDocument/2006/customXml" ds:itemID="{98B4CB3A-F06A-4505-8384-870FCE7AF97C}"/>
</file>

<file path=customXml/itemProps2.xml><?xml version="1.0" encoding="utf-8"?>
<ds:datastoreItem xmlns:ds="http://schemas.openxmlformats.org/officeDocument/2006/customXml" ds:itemID="{50E57F5C-79E8-4B53-9D37-FE8483DD28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BD61C4-4F91-4081-B208-4A3D8B5DA0D4}">
  <ds:schemaRefs>
    <ds:schemaRef ds:uri="d4056905-38aa-4981-bb04-e6bee8a673b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Office PowerPoint</Application>
  <PresentationFormat>Breitbild</PresentationFormat>
  <Paragraphs>98</Paragraphs>
  <Slides>13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6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30" baseType="lpstr">
      <vt:lpstr>Aptos</vt:lpstr>
      <vt:lpstr>Arial</vt:lpstr>
      <vt:lpstr>Arial</vt:lpstr>
      <vt:lpstr>Calibri</vt:lpstr>
      <vt:lpstr>Publico Headline Light</vt:lpstr>
      <vt:lpstr>Segoe UI Symbol</vt:lpstr>
      <vt:lpstr>Source Sans Pro</vt:lpstr>
      <vt:lpstr>Source Sans Pro Semibold</vt:lpstr>
      <vt:lpstr>Symbol</vt:lpstr>
      <vt:lpstr>Wingdings</vt:lpstr>
      <vt:lpstr>AXA</vt:lpstr>
      <vt:lpstr>AXA 1</vt:lpstr>
      <vt:lpstr>6_Design169</vt:lpstr>
      <vt:lpstr>1_AXA 1</vt:lpstr>
      <vt:lpstr>1_AXA</vt:lpstr>
      <vt:lpstr>Design1</vt:lpstr>
      <vt:lpstr>think-cell Folie</vt:lpstr>
      <vt:lpstr>PowerPoint-Präsentation</vt:lpstr>
      <vt:lpstr>PowerPoint-Präsentation</vt:lpstr>
      <vt:lpstr>Gesundheitsvorsorge 2025 – Ein Jahr voller Erfolge!</vt:lpstr>
      <vt:lpstr>PowerPoint-Präsentation</vt:lpstr>
      <vt:lpstr>PowerPoint-Präsentation</vt:lpstr>
      <vt:lpstr>Ergebnisse Wechselsaison 2025/2026</vt:lpstr>
      <vt:lpstr>Ergebnis Kundenbefragung 2025</vt:lpstr>
      <vt:lpstr>PowerPoint-Präsentation</vt:lpstr>
      <vt:lpstr>PowerPoint-Präsentation</vt:lpstr>
      <vt:lpstr>PowerPoint-Präsentation</vt:lpstr>
      <vt:lpstr>PowerPoint-Präsentation</vt:lpstr>
      <vt:lpstr>Appendix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GMÜR Alexandra</dc:creator>
  <cp:lastModifiedBy>GMÜR Alexandra</cp:lastModifiedBy>
  <cp:revision>1</cp:revision>
  <dcterms:created xsi:type="dcterms:W3CDTF">2025-11-30T16:23:57Z</dcterms:created>
  <dcterms:modified xsi:type="dcterms:W3CDTF">2026-05-31T13:58:44Z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b9508ac-8ac4-4ec6-977e-e0ef084c4e98_Enabled">
    <vt:lpwstr>true</vt:lpwstr>
  </property>
  <property fmtid="{D5CDD505-2E9C-101B-9397-08002B2CF9AE}" pid="3" name="MSIP_Label_0b9508ac-8ac4-4ec6-977e-e0ef084c4e98_SetDate">
    <vt:lpwstr>2025-11-30T16:25:11Z</vt:lpwstr>
  </property>
  <property fmtid="{D5CDD505-2E9C-101B-9397-08002B2CF9AE}" pid="4" name="MSIP_Label_0b9508ac-8ac4-4ec6-977e-e0ef084c4e98_Method">
    <vt:lpwstr>Standard</vt:lpwstr>
  </property>
  <property fmtid="{D5CDD505-2E9C-101B-9397-08002B2CF9AE}" pid="5" name="MSIP_Label_0b9508ac-8ac4-4ec6-977e-e0ef084c4e98_Name">
    <vt:lpwstr>CH_Internal</vt:lpwstr>
  </property>
  <property fmtid="{D5CDD505-2E9C-101B-9397-08002B2CF9AE}" pid="6" name="MSIP_Label_0b9508ac-8ac4-4ec6-977e-e0ef084c4e98_SiteId">
    <vt:lpwstr>396b38cc-aa65-492b-bb0e-3d94ed25a97b</vt:lpwstr>
  </property>
  <property fmtid="{D5CDD505-2E9C-101B-9397-08002B2CF9AE}" pid="7" name="MSIP_Label_0b9508ac-8ac4-4ec6-977e-e0ef084c4e98_ActionId">
    <vt:lpwstr>3f6e0f7a-5d35-4845-bb67-bb535afe2be7</vt:lpwstr>
  </property>
  <property fmtid="{D5CDD505-2E9C-101B-9397-08002B2CF9AE}" pid="8" name="MSIP_Label_0b9508ac-8ac4-4ec6-977e-e0ef084c4e98_ContentBits">
    <vt:lpwstr>4</vt:lpwstr>
  </property>
  <property fmtid="{D5CDD505-2E9C-101B-9397-08002B2CF9AE}" pid="9" name="MSIP_Label_0b9508ac-8ac4-4ec6-977e-e0ef084c4e98_Tag">
    <vt:lpwstr>10, 3, 0, 1</vt:lpwstr>
  </property>
  <property fmtid="{D5CDD505-2E9C-101B-9397-08002B2CF9AE}" pid="10" name="ClassificationWatermarkLocations">
    <vt:lpwstr>AXA:4\AXA 1:8\6_Design169:6</vt:lpwstr>
  </property>
  <property fmtid="{D5CDD505-2E9C-101B-9397-08002B2CF9AE}" pid="11" name="ClassificationWatermarkText">
    <vt:lpwstr>##ch_internal##</vt:lpwstr>
  </property>
  <property fmtid="{D5CDD505-2E9C-101B-9397-08002B2CF9AE}" pid="12" name="ContentTypeId">
    <vt:lpwstr>0x010100E356A940AE543B48824184AD37BA1396</vt:lpwstr>
  </property>
</Properties>
</file>