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5"/>
  </p:sldMasterIdLst>
  <p:notesMasterIdLst>
    <p:notesMasterId r:id="rId7"/>
  </p:notesMasterIdLst>
  <p:handoutMasterIdLst>
    <p:handoutMasterId r:id="rId8"/>
  </p:handoutMasterIdLst>
  <p:sldIdLst>
    <p:sldId id="81389" r:id="rId6"/>
  </p:sldIdLst>
  <p:sldSz cx="9144000" cy="5143500" type="screen16x9"/>
  <p:notesSz cx="6858000" cy="9144000"/>
  <p:custDataLst>
    <p:tags r:id="rId9"/>
  </p:custDataLst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0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01F517-0962-6A60-400B-21C9752ABEDD}" name="Kalousek, Lukas" initials="LK" userId="S::lukas.kalousek@datwyler.com::1ff0fce9-085c-4b3a-9d80-bab763578e2c" providerId="AD"/>
  <p188:author id="{D7562C5F-1180-9307-091B-55B96EB3E341}" name="Bueeler, Adrian" initials="AB" userId="S::adrian.bueeler@datwyler.com::c64835a6-8bd2-43e4-abe0-9f065cedc658" providerId="AD"/>
  <p188:author id="{78DB2C9C-C16E-61B1-BF81-CAFDA3BD49E6}" name="Driske, Vivienne" initials="VD" userId="S::vivienne.driske@datwyler.com::92e58392-1a4f-42c0-8970-d9035bac6c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5F6"/>
    <a:srgbClr val="000000"/>
    <a:srgbClr val="FF0000"/>
    <a:srgbClr val="FFC000"/>
    <a:srgbClr val="92D050"/>
    <a:srgbClr val="FF5050"/>
    <a:srgbClr val="FF7C8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88" y="52"/>
      </p:cViewPr>
      <p:guideLst>
        <p:guide orient="horz" pos="2300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870C62C-52FF-A05F-020B-D018C0F47E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EBE7F8-847F-B874-49C1-65AF348C00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3291-FF27-4F50-B8BE-12D98E7F2B74}" type="datetimeFigureOut">
              <a:rPr lang="de-CH" smtClean="0"/>
              <a:t>24.09.2025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08FA04-CEA1-0EDF-B5D4-E94170C38B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182D16-8197-EBE0-72F2-90ED73A567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F6160-8919-498D-BCD9-EB803B7AF7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0503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88AAF-ECB3-4CDB-B48B-148640887507}" type="datetimeFigureOut">
              <a:rPr lang="de-CH" smtClean="0"/>
              <a:t>24.09.2025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8C79B-9FCC-4F5C-8EFD-D7756260617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679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8C79B-9FCC-4F5C-8EFD-D7756260617F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825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.w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6.wmf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tags" Target="../tags/tag4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image" Target="../media/image6.wmf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10" Type="http://schemas.openxmlformats.org/officeDocument/2006/relationships/image" Target="../media/image6.wmf"/><Relationship Id="rId4" Type="http://schemas.openxmlformats.org/officeDocument/2006/relationships/tags" Target="../tags/tag57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image" Target="../media/image6.wmf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image" Target="../media/image6.wmf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image" Target="../media/image6.wmf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0" Type="http://schemas.openxmlformats.org/officeDocument/2006/relationships/tags" Target="../tags/tag86.xml"/><Relationship Id="rId4" Type="http://schemas.openxmlformats.org/officeDocument/2006/relationships/tags" Target="../tags/tag80.xml"/><Relationship Id="rId9" Type="http://schemas.openxmlformats.org/officeDocument/2006/relationships/tags" Target="../tags/tag85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11" Type="http://schemas.openxmlformats.org/officeDocument/2006/relationships/image" Target="../media/image6.wmf"/><Relationship Id="rId5" Type="http://schemas.openxmlformats.org/officeDocument/2006/relationships/tags" Target="../tags/tag9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1.xml"/><Relationship Id="rId9" Type="http://schemas.openxmlformats.org/officeDocument/2006/relationships/tags" Target="../tags/tag9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04.xml"/><Relationship Id="rId13" Type="http://schemas.openxmlformats.org/officeDocument/2006/relationships/tags" Target="../tags/tag109.xml"/><Relationship Id="rId3" Type="http://schemas.openxmlformats.org/officeDocument/2006/relationships/tags" Target="../tags/tag99.xml"/><Relationship Id="rId7" Type="http://schemas.openxmlformats.org/officeDocument/2006/relationships/tags" Target="../tags/tag103.xml"/><Relationship Id="rId12" Type="http://schemas.openxmlformats.org/officeDocument/2006/relationships/tags" Target="../tags/tag108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11" Type="http://schemas.openxmlformats.org/officeDocument/2006/relationships/tags" Target="../tags/tag107.xml"/><Relationship Id="rId5" Type="http://schemas.openxmlformats.org/officeDocument/2006/relationships/tags" Target="../tags/tag101.xml"/><Relationship Id="rId15" Type="http://schemas.openxmlformats.org/officeDocument/2006/relationships/image" Target="../media/image6.wmf"/><Relationship Id="rId10" Type="http://schemas.openxmlformats.org/officeDocument/2006/relationships/tags" Target="../tags/tag106.xml"/><Relationship Id="rId4" Type="http://schemas.openxmlformats.org/officeDocument/2006/relationships/tags" Target="../tags/tag100.xml"/><Relationship Id="rId9" Type="http://schemas.openxmlformats.org/officeDocument/2006/relationships/tags" Target="../tags/tag105.xml"/><Relationship Id="rId1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wmf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image" Target="../media/image6.w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5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9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3" Type="http://schemas.openxmlformats.org/officeDocument/2006/relationships/tags" Target="../tags/tag122.xml"/><Relationship Id="rId7" Type="http://schemas.openxmlformats.org/officeDocument/2006/relationships/tags" Target="../tags/tag126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10" Type="http://schemas.openxmlformats.org/officeDocument/2006/relationships/image" Target="../media/image6.wmf"/><Relationship Id="rId4" Type="http://schemas.openxmlformats.org/officeDocument/2006/relationships/tags" Target="../tags/tag123.xml"/><Relationship Id="rId9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image" Target="../media/image6.wmf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32.xml"/><Relationship Id="rId10" Type="http://schemas.openxmlformats.org/officeDocument/2006/relationships/tags" Target="../tags/tag137.xml"/><Relationship Id="rId4" Type="http://schemas.openxmlformats.org/officeDocument/2006/relationships/tags" Target="../tags/tag131.xml"/><Relationship Id="rId9" Type="http://schemas.openxmlformats.org/officeDocument/2006/relationships/tags" Target="../tags/tag136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45.xml"/><Relationship Id="rId3" Type="http://schemas.openxmlformats.org/officeDocument/2006/relationships/tags" Target="../tags/tag140.xml"/><Relationship Id="rId7" Type="http://schemas.openxmlformats.org/officeDocument/2006/relationships/tags" Target="../tags/tag144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11" Type="http://schemas.openxmlformats.org/officeDocument/2006/relationships/image" Target="../media/image6.wmf"/><Relationship Id="rId5" Type="http://schemas.openxmlformats.org/officeDocument/2006/relationships/tags" Target="../tags/tag14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41.xml"/><Relationship Id="rId9" Type="http://schemas.openxmlformats.org/officeDocument/2006/relationships/tags" Target="../tags/tag146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6" Type="http://schemas.openxmlformats.org/officeDocument/2006/relationships/image" Target="../media/image6.w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0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image" Target="../media/image6.w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image" Target="../media/image6.w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8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66.xml"/><Relationship Id="rId13" Type="http://schemas.openxmlformats.org/officeDocument/2006/relationships/tags" Target="../tags/tag171.xml"/><Relationship Id="rId18" Type="http://schemas.openxmlformats.org/officeDocument/2006/relationships/tags" Target="../tags/tag176.xml"/><Relationship Id="rId3" Type="http://schemas.openxmlformats.org/officeDocument/2006/relationships/tags" Target="../tags/tag161.xml"/><Relationship Id="rId21" Type="http://schemas.openxmlformats.org/officeDocument/2006/relationships/image" Target="../media/image6.wmf"/><Relationship Id="rId7" Type="http://schemas.openxmlformats.org/officeDocument/2006/relationships/tags" Target="../tags/tag165.xml"/><Relationship Id="rId12" Type="http://schemas.openxmlformats.org/officeDocument/2006/relationships/tags" Target="../tags/tag170.xml"/><Relationship Id="rId17" Type="http://schemas.openxmlformats.org/officeDocument/2006/relationships/tags" Target="../tags/tag175.xml"/><Relationship Id="rId2" Type="http://schemas.openxmlformats.org/officeDocument/2006/relationships/tags" Target="../tags/tag160.xml"/><Relationship Id="rId16" Type="http://schemas.openxmlformats.org/officeDocument/2006/relationships/tags" Target="../tags/tag174.xml"/><Relationship Id="rId20" Type="http://schemas.openxmlformats.org/officeDocument/2006/relationships/slideMaster" Target="../slideMasters/slideMaster1.xml"/><Relationship Id="rId1" Type="http://schemas.openxmlformats.org/officeDocument/2006/relationships/tags" Target="../tags/tag159.xml"/><Relationship Id="rId6" Type="http://schemas.openxmlformats.org/officeDocument/2006/relationships/tags" Target="../tags/tag164.xml"/><Relationship Id="rId11" Type="http://schemas.openxmlformats.org/officeDocument/2006/relationships/tags" Target="../tags/tag169.xml"/><Relationship Id="rId5" Type="http://schemas.openxmlformats.org/officeDocument/2006/relationships/tags" Target="../tags/tag163.xml"/><Relationship Id="rId15" Type="http://schemas.openxmlformats.org/officeDocument/2006/relationships/tags" Target="../tags/tag173.xml"/><Relationship Id="rId10" Type="http://schemas.openxmlformats.org/officeDocument/2006/relationships/tags" Target="../tags/tag168.xml"/><Relationship Id="rId19" Type="http://schemas.openxmlformats.org/officeDocument/2006/relationships/tags" Target="../tags/tag177.xml"/><Relationship Id="rId4" Type="http://schemas.openxmlformats.org/officeDocument/2006/relationships/tags" Target="../tags/tag162.xml"/><Relationship Id="rId9" Type="http://schemas.openxmlformats.org/officeDocument/2006/relationships/tags" Target="../tags/tag167.xml"/><Relationship Id="rId14" Type="http://schemas.openxmlformats.org/officeDocument/2006/relationships/tags" Target="../tags/tag172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85.xml"/><Relationship Id="rId13" Type="http://schemas.openxmlformats.org/officeDocument/2006/relationships/tags" Target="../tags/tag190.xml"/><Relationship Id="rId3" Type="http://schemas.openxmlformats.org/officeDocument/2006/relationships/tags" Target="../tags/tag180.xml"/><Relationship Id="rId7" Type="http://schemas.openxmlformats.org/officeDocument/2006/relationships/tags" Target="../tags/tag184.xml"/><Relationship Id="rId12" Type="http://schemas.openxmlformats.org/officeDocument/2006/relationships/tags" Target="../tags/tag189.xml"/><Relationship Id="rId2" Type="http://schemas.openxmlformats.org/officeDocument/2006/relationships/tags" Target="../tags/tag179.xml"/><Relationship Id="rId16" Type="http://schemas.openxmlformats.org/officeDocument/2006/relationships/image" Target="../media/image6.wmf"/><Relationship Id="rId1" Type="http://schemas.openxmlformats.org/officeDocument/2006/relationships/tags" Target="../tags/tag178.xml"/><Relationship Id="rId6" Type="http://schemas.openxmlformats.org/officeDocument/2006/relationships/tags" Target="../tags/tag183.xml"/><Relationship Id="rId11" Type="http://schemas.openxmlformats.org/officeDocument/2006/relationships/tags" Target="../tags/tag188.xml"/><Relationship Id="rId5" Type="http://schemas.openxmlformats.org/officeDocument/2006/relationships/tags" Target="../tags/tag182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187.xml"/><Relationship Id="rId4" Type="http://schemas.openxmlformats.org/officeDocument/2006/relationships/tags" Target="../tags/tag181.xml"/><Relationship Id="rId9" Type="http://schemas.openxmlformats.org/officeDocument/2006/relationships/tags" Target="../tags/tag186.xml"/><Relationship Id="rId14" Type="http://schemas.openxmlformats.org/officeDocument/2006/relationships/tags" Target="../tags/tag19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3.wmf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99.xml"/><Relationship Id="rId13" Type="http://schemas.openxmlformats.org/officeDocument/2006/relationships/image" Target="../media/image6.wmf"/><Relationship Id="rId3" Type="http://schemas.openxmlformats.org/officeDocument/2006/relationships/tags" Target="../tags/tag194.xml"/><Relationship Id="rId7" Type="http://schemas.openxmlformats.org/officeDocument/2006/relationships/tags" Target="../tags/tag198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tags" Target="../tags/tag197.xml"/><Relationship Id="rId11" Type="http://schemas.openxmlformats.org/officeDocument/2006/relationships/tags" Target="../tags/tag202.xml"/><Relationship Id="rId5" Type="http://schemas.openxmlformats.org/officeDocument/2006/relationships/tags" Target="../tags/tag196.xml"/><Relationship Id="rId10" Type="http://schemas.openxmlformats.org/officeDocument/2006/relationships/tags" Target="../tags/tag201.xml"/><Relationship Id="rId4" Type="http://schemas.openxmlformats.org/officeDocument/2006/relationships/tags" Target="../tags/tag195.xml"/><Relationship Id="rId9" Type="http://schemas.openxmlformats.org/officeDocument/2006/relationships/tags" Target="../tags/tag20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4.wmf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4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4.wmf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4.wmf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tags" Target="../tags/tag2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5.wmf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F12EEFDC-672D-6064-47B0-B504DC763650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3807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57D2C0-2C77-3D7C-969E-B2BAD338650D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535705" y="568800"/>
            <a:ext cx="2754000" cy="5688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>
            <a:defPPr>
              <a:defRPr lang="de-DE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lvl="0"/>
            <a:r>
              <a:rPr lang="de-CH"/>
              <a:t>22.09.2025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2401C3-829F-0406-2CFA-75EBB696A5D6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536400" y="2739600"/>
            <a:ext cx="5302800" cy="432225"/>
          </a:xfrm>
          <a:prstGeom prst="rect">
            <a:avLst/>
          </a:prstGeom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e-CH" sz="2800" b="1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BoD and DLT visit Nový Bydžov (SCZ)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51E122-E653-B9DD-CAC5-EDA7A80C8671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40000" y="3214800"/>
            <a:ext cx="5302800" cy="43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kumimoji="0" lang="de-CH" sz="30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Datwyler Sealing Technologies CZ s.r.o.</a:t>
            </a:r>
          </a:p>
        </p:txBody>
      </p:sp>
    </p:spTree>
    <p:extLst>
      <p:ext uri="{BB962C8B-B14F-4D97-AF65-F5344CB8AC3E}">
        <p14:creationId xmlns:p14="http://schemas.microsoft.com/office/powerpoint/2010/main" val="3914196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5"/>
          <p:cNvSpPr>
            <a:spLocks noGrp="1"/>
          </p:cNvSpPr>
          <p:nvPr>
            <p:ph sz="quarter" idx="16"/>
            <p:custDataLst>
              <p:tags r:id="rId1"/>
            </p:custDataLst>
          </p:nvPr>
        </p:nvSpPr>
        <p:spPr>
          <a:xfrm>
            <a:off x="542924" y="1332000"/>
            <a:ext cx="8061326" cy="31177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3pPr>
            <a:lvl4pPr marL="13716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4pPr>
            <a:lvl5pPr marL="18288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2924" y="331888"/>
            <a:ext cx="8061326" cy="86126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72E0FE6-7B37-4CDB-B896-0EFCF0A3637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E41A922-0198-72F9-1C22-FF49E6B6EE0A}"/>
              </a:ext>
            </a:extLst>
          </p:cNvPr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5" y="0"/>
            <a:ext cx="9127225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FB07F1-CF63-EBEF-B429-2364A3BBA4E8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296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48948" y="1332000"/>
            <a:ext cx="3910013" cy="311626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3pPr>
            <a:lvl4pPr marL="13716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4pPr>
            <a:lvl5pPr marL="18288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12" name="Inhaltsplatzhalter 5"/>
          <p:cNvSpPr>
            <a:spLocks noGrp="1"/>
          </p:cNvSpPr>
          <p:nvPr>
            <p:ph sz="quarter" idx="16"/>
            <p:custDataLst>
              <p:tags r:id="rId2"/>
            </p:custDataLst>
          </p:nvPr>
        </p:nvSpPr>
        <p:spPr>
          <a:xfrm>
            <a:off x="4692649" y="1332000"/>
            <a:ext cx="3906839" cy="311626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3pPr>
            <a:lvl4pPr marL="13716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4pPr>
            <a:lvl5pPr marL="18288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42924" y="324000"/>
            <a:ext cx="8056564" cy="85953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62DD344-B2F4-4A8C-9FB1-A9C83E1D313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D9DCC3E-E0DE-933A-FAD2-F76F4F18A39B}"/>
              </a:ext>
            </a:extLst>
          </p:cNvPr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7225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7B40F9-79B0-154A-1919-0169E520517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263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42924" y="1332000"/>
            <a:ext cx="2501901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332162" y="1332000"/>
            <a:ext cx="2501901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108699" y="1332000"/>
            <a:ext cx="2501901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43600" y="324000"/>
            <a:ext cx="8067000" cy="8572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1054DD-08F9-4933-8EFF-E3711132C53A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5A36F9D-79CF-2433-0111-5100CDEB92C9}"/>
              </a:ext>
            </a:extLst>
          </p:cNvPr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7225" cy="5143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ECE919-708B-CC9A-729D-5D6DCB631BA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Invalid Date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0436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41979" y="1332000"/>
            <a:ext cx="1836000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2615917" y="1332000"/>
            <a:ext cx="1836000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4689475" y="1332000"/>
            <a:ext cx="1838325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8" name="Inhaltsplatzhalter 3"/>
          <p:cNvSpPr>
            <a:spLocks noGrp="1"/>
          </p:cNvSpPr>
          <p:nvPr>
            <p:ph sz="quarter" idx="16"/>
            <p:custDataLst>
              <p:tags r:id="rId4"/>
            </p:custDataLst>
          </p:nvPr>
        </p:nvSpPr>
        <p:spPr>
          <a:xfrm>
            <a:off x="6765925" y="1332000"/>
            <a:ext cx="1838325" cy="3111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43600" y="324000"/>
            <a:ext cx="8067000" cy="8572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57F736A-0B14-4F49-94F3-4911CFBD6F6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66ADBF9-9543-7CAD-6317-875F50C3CDBB}"/>
              </a:ext>
            </a:extLst>
          </p:cNvPr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7225" cy="5143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0B16AF7-8134-BBEE-425D-B2DFC0F528B9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184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43599" y="324000"/>
            <a:ext cx="3906163" cy="2051210"/>
          </a:xfrm>
          <a:prstGeom prst="rect">
            <a:avLst/>
          </a:prstGeom>
        </p:spPr>
        <p:txBody>
          <a:bodyPr vert="horz" lIns="0" tIns="0" rIns="18000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6"/>
            <p:custDataLst>
              <p:tags r:id="rId2"/>
            </p:custDataLst>
          </p:nvPr>
        </p:nvSpPr>
        <p:spPr>
          <a:xfrm>
            <a:off x="4689475" y="324000"/>
            <a:ext cx="3915415" cy="4119414"/>
          </a:xfrm>
          <a:prstGeom prst="rect">
            <a:avLst/>
          </a:prstGeom>
        </p:spPr>
        <p:txBody>
          <a:bodyPr vert="horz" lIns="0" tIns="7200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1pPr>
            <a:lvl2pPr marL="4572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2pPr>
            <a:lvl3pPr marL="9144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3pPr>
            <a:lvl4pPr marL="13716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4pPr>
            <a:lvl5pPr marL="182880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F785B4A-72D6-4EF7-85ED-B1252F36F41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060368-D5B6-4D32-0262-55D9075DC6DC}"/>
              </a:ext>
            </a:extLst>
          </p:cNvPr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0"/>
            <a:ext cx="9127225" cy="5143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471978-4481-E0A8-4199-AEFEE8E23F5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057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fo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5"/>
            <p:custDataLst>
              <p:tags r:id="rId1"/>
            </p:custDataLst>
          </p:nvPr>
        </p:nvSpPr>
        <p:spPr>
          <a:xfrm>
            <a:off x="541031" y="1881910"/>
            <a:ext cx="2503793" cy="25615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44000" tIns="144000" rIns="144000" bIns="14400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 hasCustomPrompt="1"/>
            <p:custDataLst>
              <p:tags r:id="rId2"/>
            </p:custDataLst>
          </p:nvPr>
        </p:nvSpPr>
        <p:spPr>
          <a:xfrm>
            <a:off x="541032" y="1335088"/>
            <a:ext cx="2503791" cy="546821"/>
          </a:xfrm>
          <a:prstGeom prst="rect">
            <a:avLst/>
          </a:prstGeom>
          <a:solidFill>
            <a:schemeClr val="accent1"/>
          </a:solidFill>
        </p:spPr>
        <p:txBody>
          <a:bodyPr vert="horz" lIns="144000" tIns="144000" rIns="144000" bIns="144000" anchor="ctr"/>
          <a:lstStyle>
            <a:lvl1pPr marL="0" indent="0" algn="l">
              <a:spcBef>
                <a:spcPts val="0"/>
              </a:spcBef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Title 1</a:t>
            </a:r>
          </a:p>
        </p:txBody>
      </p:sp>
      <p:sp>
        <p:nvSpPr>
          <p:cNvPr id="19" name="Textplatzhalter 10"/>
          <p:cNvSpPr>
            <a:spLocks noGrp="1"/>
          </p:cNvSpPr>
          <p:nvPr>
            <p:ph type="body" sz="quarter" idx="20"/>
            <p:custDataLst>
              <p:tags r:id="rId3"/>
            </p:custDataLst>
          </p:nvPr>
        </p:nvSpPr>
        <p:spPr>
          <a:xfrm>
            <a:off x="6117172" y="1881910"/>
            <a:ext cx="2487078" cy="25615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44000" tIns="144000" rIns="144000" bIns="14400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0" name="Textplatzhalter 15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6117173" y="1335088"/>
            <a:ext cx="2487076" cy="546821"/>
          </a:xfrm>
          <a:prstGeom prst="rect">
            <a:avLst/>
          </a:prstGeom>
          <a:solidFill>
            <a:schemeClr val="accent1"/>
          </a:solidFill>
        </p:spPr>
        <p:txBody>
          <a:bodyPr vert="horz" lIns="144000" tIns="144000" rIns="144000" bIns="144000" anchor="ctr"/>
          <a:lstStyle>
            <a:lvl1pPr marL="0" indent="0" algn="l">
              <a:spcBef>
                <a:spcPts val="0"/>
              </a:spcBef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Title 3</a:t>
            </a:r>
          </a:p>
        </p:txBody>
      </p:sp>
      <p:sp>
        <p:nvSpPr>
          <p:cNvPr id="23" name="Textplatzhalter 10"/>
          <p:cNvSpPr>
            <a:spLocks noGrp="1"/>
          </p:cNvSpPr>
          <p:nvPr>
            <p:ph type="body" sz="quarter" idx="22"/>
            <p:custDataLst>
              <p:tags r:id="rId5"/>
            </p:custDataLst>
          </p:nvPr>
        </p:nvSpPr>
        <p:spPr>
          <a:xfrm>
            <a:off x="3339015" y="1881910"/>
            <a:ext cx="2499809" cy="25615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44000" tIns="144000" rIns="144000" bIns="14400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3339016" y="1335088"/>
            <a:ext cx="2499807" cy="546821"/>
          </a:xfrm>
          <a:prstGeom prst="rect">
            <a:avLst/>
          </a:prstGeom>
          <a:solidFill>
            <a:schemeClr val="accent1"/>
          </a:solidFill>
        </p:spPr>
        <p:txBody>
          <a:bodyPr vert="horz" lIns="144000" tIns="144000" rIns="144000" bIns="144000" anchor="ctr"/>
          <a:lstStyle>
            <a:lvl1pPr marL="0" indent="0" algn="l">
              <a:spcBef>
                <a:spcPts val="0"/>
              </a:spcBef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Title 2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43600" y="324000"/>
            <a:ext cx="8067000" cy="8572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797DAAC-109E-4145-87B4-5869C55A2A8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2A6D2F2F-C849-E8F8-AE91-D4EE60F1B1CF}"/>
              </a:ext>
            </a:extLst>
          </p:cNvPr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7D6BA0-AD94-87DF-4764-19E3F60D5A84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148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foboxes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0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43599" y="2556000"/>
            <a:ext cx="2501224" cy="188741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sz="16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  <p:custDataLst>
              <p:tags r:id="rId2"/>
            </p:custDataLst>
          </p:nvPr>
        </p:nvSpPr>
        <p:spPr>
          <a:xfrm>
            <a:off x="3333904" y="883228"/>
            <a:ext cx="1656000" cy="35601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/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 hasCustomPrompt="1"/>
            <p:custDataLst>
              <p:tags r:id="rId3"/>
            </p:custDataLst>
          </p:nvPr>
        </p:nvSpPr>
        <p:spPr>
          <a:xfrm>
            <a:off x="3333904" y="321889"/>
            <a:ext cx="1656000" cy="561338"/>
          </a:xfrm>
          <a:prstGeom prst="rect">
            <a:avLst/>
          </a:prstGeom>
          <a:solidFill>
            <a:schemeClr val="accent1"/>
          </a:solidFill>
        </p:spPr>
        <p:txBody>
          <a:bodyPr vert="horz" lIns="108000" tIns="0" rIns="0" bIns="0" anchor="ctr"/>
          <a:lstStyle>
            <a:lvl1pPr marL="0" indent="0" algn="l">
              <a:spcBef>
                <a:spcPts val="0"/>
              </a:spcBef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Title 1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20"/>
            <p:custDataLst>
              <p:tags r:id="rId4"/>
            </p:custDataLst>
          </p:nvPr>
        </p:nvSpPr>
        <p:spPr>
          <a:xfrm>
            <a:off x="6954600" y="883228"/>
            <a:ext cx="1656000" cy="35601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/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8" name="Textplatzhalter 15"/>
          <p:cNvSpPr>
            <a:spLocks noGrp="1"/>
          </p:cNvSpPr>
          <p:nvPr>
            <p:ph type="body" sz="quarter" idx="21" hasCustomPrompt="1"/>
            <p:custDataLst>
              <p:tags r:id="rId5"/>
            </p:custDataLst>
          </p:nvPr>
        </p:nvSpPr>
        <p:spPr>
          <a:xfrm>
            <a:off x="6954600" y="321889"/>
            <a:ext cx="1656000" cy="561338"/>
          </a:xfrm>
          <a:prstGeom prst="rect">
            <a:avLst/>
          </a:prstGeom>
          <a:solidFill>
            <a:schemeClr val="accent1"/>
          </a:solidFill>
        </p:spPr>
        <p:txBody>
          <a:bodyPr vert="horz" lIns="108000" anchor="ctr"/>
          <a:lstStyle>
            <a:lvl1pPr marL="0" indent="0" algn="l">
              <a:spcBef>
                <a:spcPts val="0"/>
              </a:spcBef>
              <a:buNone/>
              <a:defRPr sz="16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Title 3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2"/>
            <p:custDataLst>
              <p:tags r:id="rId6"/>
            </p:custDataLst>
          </p:nvPr>
        </p:nvSpPr>
        <p:spPr>
          <a:xfrm>
            <a:off x="5144252" y="883228"/>
            <a:ext cx="1656000" cy="35601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/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1" name="Textplatzhalter 15"/>
          <p:cNvSpPr>
            <a:spLocks noGrp="1"/>
          </p:cNvSpPr>
          <p:nvPr>
            <p:ph type="body" sz="quarter" idx="23" hasCustomPrompt="1"/>
            <p:custDataLst>
              <p:tags r:id="rId7"/>
            </p:custDataLst>
          </p:nvPr>
        </p:nvSpPr>
        <p:spPr>
          <a:xfrm>
            <a:off x="5144252" y="321889"/>
            <a:ext cx="1656000" cy="561338"/>
          </a:xfrm>
          <a:prstGeom prst="rect">
            <a:avLst/>
          </a:prstGeom>
          <a:solidFill>
            <a:schemeClr val="accent1"/>
          </a:solidFill>
        </p:spPr>
        <p:txBody>
          <a:bodyPr vert="horz" lIns="108000" tIns="0" rIns="0" bIns="0" rtlCol="0" anchor="ctr">
            <a:noAutofit/>
          </a:bodyPr>
          <a:lstStyle>
            <a:lvl1pPr>
              <a:defRPr lang="en-GB" b="1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Title 2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43599" y="324000"/>
            <a:ext cx="2501226" cy="17397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7219499-18E7-4F29-8626-6B03BCF90C67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A16C34C9-2E3E-D6C5-78C5-08BD2BBC7B85}"/>
              </a:ext>
            </a:extLst>
          </p:cNvPr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7E0E38-0FAC-0E98-C93E-BB0D27F8F7DE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534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fo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2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42924" y="3203870"/>
            <a:ext cx="3906839" cy="123954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600" baseline="0">
                <a:latin typeface="Arial"/>
                <a:cs typeface="Arial"/>
              </a:defRPr>
            </a:lvl1pPr>
            <a:lvl2pPr marL="457200" indent="0">
              <a:buFontTx/>
              <a:buNone/>
              <a:defRPr sz="2000">
                <a:latin typeface="Arial"/>
                <a:cs typeface="Arial"/>
              </a:defRPr>
            </a:lvl2pPr>
            <a:lvl3pPr marL="914400" indent="0">
              <a:buFontTx/>
              <a:buNone/>
              <a:defRPr sz="2000">
                <a:latin typeface="Arial"/>
                <a:cs typeface="Arial"/>
              </a:defRPr>
            </a:lvl3pPr>
            <a:lvl4pPr marL="1371600" indent="0">
              <a:buFontTx/>
              <a:buNone/>
              <a:defRPr sz="2000">
                <a:latin typeface="Arial"/>
                <a:cs typeface="Arial"/>
              </a:defRPr>
            </a:lvl4pPr>
            <a:lvl5pPr marL="1828800" indent="0">
              <a:buFontTx/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1954" y="2608467"/>
            <a:ext cx="6001303" cy="544816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1"/>
            <p:custDataLst>
              <p:tags r:id="rId3"/>
            </p:custDataLst>
          </p:nvPr>
        </p:nvSpPr>
        <p:spPr>
          <a:xfrm>
            <a:off x="536575" y="324000"/>
            <a:ext cx="1838325" cy="1791813"/>
          </a:xfrm>
          <a:prstGeom prst="rect">
            <a:avLst/>
          </a:prstGeom>
          <a:solidFill>
            <a:srgbClr val="009FB4"/>
          </a:solidFill>
        </p:spPr>
        <p:txBody>
          <a:bodyPr vert="horz" lIns="180000" tIns="180000" rIns="180000" bIns="180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32"/>
            <p:custDataLst>
              <p:tags r:id="rId4"/>
            </p:custDataLst>
          </p:nvPr>
        </p:nvSpPr>
        <p:spPr>
          <a:xfrm>
            <a:off x="6767509" y="324000"/>
            <a:ext cx="1838325" cy="1791813"/>
          </a:xfrm>
          <a:prstGeom prst="rect">
            <a:avLst/>
          </a:prstGeom>
          <a:solidFill>
            <a:schemeClr val="accent4"/>
          </a:solidFill>
        </p:spPr>
        <p:txBody>
          <a:bodyPr vert="horz"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33"/>
            <p:custDataLst>
              <p:tags r:id="rId5"/>
            </p:custDataLst>
          </p:nvPr>
        </p:nvSpPr>
        <p:spPr>
          <a:xfrm>
            <a:off x="4689474" y="324000"/>
            <a:ext cx="1838325" cy="1791813"/>
          </a:xfrm>
          <a:prstGeom prst="rect">
            <a:avLst/>
          </a:prstGeom>
          <a:solidFill>
            <a:schemeClr val="accent4"/>
          </a:solidFill>
        </p:spPr>
        <p:txBody>
          <a:bodyPr vert="horz"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34"/>
            <p:custDataLst>
              <p:tags r:id="rId6"/>
            </p:custDataLst>
          </p:nvPr>
        </p:nvSpPr>
        <p:spPr>
          <a:xfrm>
            <a:off x="2613026" y="324000"/>
            <a:ext cx="1836738" cy="1791813"/>
          </a:xfrm>
          <a:prstGeom prst="rect">
            <a:avLst/>
          </a:prstGeom>
          <a:solidFill>
            <a:schemeClr val="accent4"/>
          </a:solidFill>
        </p:spPr>
        <p:txBody>
          <a:bodyPr vert="horz" lIns="180000" tIns="180000" rIns="180000" bIns="180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D5B70F7-DC38-4EBB-8071-098FA12257E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87B314CC-5C36-615D-F888-D29334BC54EA}"/>
              </a:ext>
            </a:extLst>
          </p:cNvPr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82ADFC-C500-7823-7F4D-18E2417F2E5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596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fobox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0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43600" y="2555330"/>
            <a:ext cx="3906163" cy="1888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sz="16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756150" y="2700817"/>
            <a:ext cx="800875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500" noProof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  <p:custDataLst>
              <p:tags r:id="rId2"/>
            </p:custDataLst>
          </p:nvPr>
        </p:nvSpPr>
        <p:spPr>
          <a:xfrm>
            <a:off x="5504654" y="321889"/>
            <a:ext cx="3105946" cy="7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 anchor="ctr"/>
          <a:lstStyle>
            <a:lvl1pPr marL="0" indent="0">
              <a:spcBef>
                <a:spcPts val="0"/>
              </a:spcBef>
              <a:buNone/>
              <a:defRPr sz="1400" baseline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 hasCustomPrompt="1"/>
            <p:custDataLst>
              <p:tags r:id="rId3"/>
            </p:custDataLst>
          </p:nvPr>
        </p:nvSpPr>
        <p:spPr>
          <a:xfrm>
            <a:off x="4689476" y="321889"/>
            <a:ext cx="815179" cy="792000"/>
          </a:xfrm>
          <a:prstGeom prst="rect">
            <a:avLst/>
          </a:prstGeom>
          <a:solidFill>
            <a:srgbClr val="009FB4"/>
          </a:solidFill>
        </p:spPr>
        <p:txBody>
          <a:bodyPr vert="horz" anchor="ctr"/>
          <a:lstStyle>
            <a:lvl1pPr marL="0" indent="0" algn="ctr">
              <a:spcBef>
                <a:spcPts val="0"/>
              </a:spcBef>
              <a:buNone/>
              <a:defRPr sz="22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1</a:t>
            </a:r>
          </a:p>
        </p:txBody>
      </p:sp>
      <p:sp>
        <p:nvSpPr>
          <p:cNvPr id="22" name="Textplatzhalter 15"/>
          <p:cNvSpPr>
            <a:spLocks noGrp="1"/>
          </p:cNvSpPr>
          <p:nvPr>
            <p:ph type="body" sz="quarter" idx="20" hasCustomPrompt="1"/>
            <p:custDataLst>
              <p:tags r:id="rId4"/>
            </p:custDataLst>
          </p:nvPr>
        </p:nvSpPr>
        <p:spPr>
          <a:xfrm>
            <a:off x="4689475" y="1431730"/>
            <a:ext cx="815179" cy="792000"/>
          </a:xfrm>
          <a:prstGeom prst="rect">
            <a:avLst/>
          </a:prstGeom>
          <a:solidFill>
            <a:srgbClr val="009FB4"/>
          </a:solidFill>
        </p:spPr>
        <p:txBody>
          <a:bodyPr vert="horz" anchor="ctr"/>
          <a:lstStyle>
            <a:lvl1pPr marL="0" indent="0" algn="ctr">
              <a:spcBef>
                <a:spcPts val="0"/>
              </a:spcBef>
              <a:buNone/>
              <a:defRPr sz="22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2</a:t>
            </a:r>
          </a:p>
        </p:txBody>
      </p:sp>
      <p:sp>
        <p:nvSpPr>
          <p:cNvPr id="23" name="Textplatzhalter 15"/>
          <p:cNvSpPr>
            <a:spLocks noGrp="1"/>
          </p:cNvSpPr>
          <p:nvPr>
            <p:ph type="body" sz="quarter" idx="21" hasCustomPrompt="1"/>
            <p:custDataLst>
              <p:tags r:id="rId5"/>
            </p:custDataLst>
          </p:nvPr>
        </p:nvSpPr>
        <p:spPr>
          <a:xfrm>
            <a:off x="4689476" y="2541571"/>
            <a:ext cx="815179" cy="792000"/>
          </a:xfrm>
          <a:prstGeom prst="rect">
            <a:avLst/>
          </a:prstGeom>
          <a:solidFill>
            <a:srgbClr val="009FB4"/>
          </a:solidFill>
        </p:spPr>
        <p:txBody>
          <a:bodyPr vert="horz" anchor="ctr"/>
          <a:lstStyle>
            <a:lvl1pPr marL="0" indent="0" algn="ctr"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3</a:t>
            </a:r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2" hasCustomPrompt="1"/>
            <p:custDataLst>
              <p:tags r:id="rId6"/>
            </p:custDataLst>
          </p:nvPr>
        </p:nvSpPr>
        <p:spPr>
          <a:xfrm>
            <a:off x="4689476" y="3651413"/>
            <a:ext cx="815179" cy="792853"/>
          </a:xfrm>
          <a:prstGeom prst="rect">
            <a:avLst/>
          </a:prstGeom>
          <a:solidFill>
            <a:schemeClr val="accent1"/>
          </a:solidFill>
        </p:spPr>
        <p:txBody>
          <a:bodyPr vert="horz" anchor="ctr"/>
          <a:lstStyle>
            <a:lvl1pPr marL="0" indent="0" algn="ctr">
              <a:spcBef>
                <a:spcPts val="0"/>
              </a:spcBef>
              <a:buNone/>
              <a:defRPr sz="22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 noProof="0"/>
              <a:t>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43600" y="322263"/>
            <a:ext cx="3906163" cy="1908346"/>
          </a:xfrm>
          <a:prstGeom prst="rect">
            <a:avLst/>
          </a:prstGeom>
        </p:spPr>
        <p:txBody>
          <a:bodyPr vert="horz" lIns="0" tIns="0" rIns="18000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23"/>
            <p:custDataLst>
              <p:tags r:id="rId8"/>
            </p:custDataLst>
          </p:nvPr>
        </p:nvSpPr>
        <p:spPr>
          <a:xfrm>
            <a:off x="5504654" y="1431730"/>
            <a:ext cx="3105946" cy="7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 anchor="ctr"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24"/>
            <p:custDataLst>
              <p:tags r:id="rId9"/>
            </p:custDataLst>
          </p:nvPr>
        </p:nvSpPr>
        <p:spPr>
          <a:xfrm>
            <a:off x="5504654" y="2541571"/>
            <a:ext cx="3105946" cy="7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 anchor="ctr"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5"/>
            <p:custDataLst>
              <p:tags r:id="rId10"/>
            </p:custDataLst>
          </p:nvPr>
        </p:nvSpPr>
        <p:spPr>
          <a:xfrm>
            <a:off x="5504654" y="3651413"/>
            <a:ext cx="3105946" cy="7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lIns="108000" tIns="108000" rIns="108000" bIns="108000" anchor="ctr"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7BDE9E3-EB1C-4948-9A3C-613F4E68E8D4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D9D701AE-BF22-415E-BAD2-99E4A4113C8B}"/>
              </a:ext>
            </a:extLst>
          </p:cNvPr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4D04C5-050D-C3DE-6740-504E73D8DC01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789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icture with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  <p:custDataLst>
              <p:tags r:id="rId1"/>
            </p:custData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0" y="760413"/>
            <a:ext cx="3327400" cy="1589440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70000" anchor="t"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600" baseline="0">
                <a:latin typeface="Arial"/>
                <a:cs typeface="Arial"/>
              </a:defRPr>
            </a:lvl1pPr>
            <a:lvl2pPr marL="457200" indent="0">
              <a:buFontTx/>
              <a:buNone/>
              <a:defRPr sz="2000">
                <a:latin typeface="Arial"/>
                <a:cs typeface="Arial"/>
              </a:defRPr>
            </a:lvl2pPr>
            <a:lvl3pPr marL="914400" indent="0">
              <a:buFontTx/>
              <a:buNone/>
              <a:defRPr sz="2000">
                <a:latin typeface="Arial"/>
                <a:cs typeface="Arial"/>
              </a:defRPr>
            </a:lvl3pPr>
            <a:lvl4pPr marL="1371600" indent="0">
              <a:buFontTx/>
              <a:buNone/>
              <a:defRPr sz="2000">
                <a:latin typeface="Arial"/>
                <a:cs typeface="Arial"/>
              </a:defRPr>
            </a:lvl4pPr>
            <a:lvl5pPr marL="1828800" indent="0">
              <a:buFontTx/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GB" noProof="0"/>
              <a:t>Move textbox up or down where it doesn't cover up important parts of the image. Or delete if you don’t need it.</a:t>
            </a:r>
          </a:p>
        </p:txBody>
      </p:sp>
    </p:spTree>
    <p:extLst>
      <p:ext uri="{BB962C8B-B14F-4D97-AF65-F5344CB8AC3E}">
        <p14:creationId xmlns:p14="http://schemas.microsoft.com/office/powerpoint/2010/main" val="55325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A2CAE2F2-D4C9-3E58-9887-D0CAB3B922A3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3807" cy="51435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CC768EA-758A-4FAF-9458-4239212045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3804234" cy="2944623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FEED88B9-AA8F-4DCB-91C6-8948E03DEF19}"/>
              </a:ext>
            </a:extLst>
          </p:cNvPr>
          <p:cNvSpPr/>
          <p:nvPr/>
        </p:nvSpPr>
        <p:spPr>
          <a:xfrm>
            <a:off x="3804234" y="0"/>
            <a:ext cx="5338852" cy="37807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144000" tIns="144000" rIns="144000" bIns="144000" rtlCol="0" anchor="ctr"/>
          <a:lstStyle/>
          <a:p>
            <a:pPr algn="ctr">
              <a:lnSpc>
                <a:spcPct val="110000"/>
              </a:lnSpc>
              <a:spcAft>
                <a:spcPts val="1000"/>
              </a:spcAft>
              <a:buFont typeface="Arial"/>
              <a:buNone/>
            </a:pPr>
            <a:endParaRPr lang="de-CH" sz="1400">
              <a:solidFill>
                <a:schemeClr val="tx1"/>
              </a:solidFill>
            </a:endParaRPr>
          </a:p>
        </p:txBody>
      </p:sp>
      <p:sp>
        <p:nvSpPr>
          <p:cNvPr id="6" name="Picture Placeholder 22">
            <a:extLst>
              <a:ext uri="{FF2B5EF4-FFF2-40B4-BE49-F238E27FC236}">
                <a16:creationId xmlns:a16="http://schemas.microsoft.com/office/drawing/2014/main" id="{98E314D9-B1FF-41C8-952E-F489FFC62307}"/>
              </a:ext>
            </a:extLst>
          </p:cNvPr>
          <p:cNvSpPr>
            <a:spLocks noGrp="1"/>
          </p:cNvSpPr>
          <p:nvPr>
            <p:ph type="pic" sz="quarter" idx="12"/>
            <p:custDataLst>
              <p:tags r:id="rId2"/>
            </p:custDataLst>
          </p:nvPr>
        </p:nvSpPr>
        <p:spPr>
          <a:xfrm>
            <a:off x="276225" y="263525"/>
            <a:ext cx="8616950" cy="31718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62F990-4660-500D-83F1-FC7C570F31E7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1260000" y="3610800"/>
            <a:ext cx="5302800" cy="432225"/>
          </a:xfrm>
          <a:prstGeom prst="rect">
            <a:avLst/>
          </a:prstGeom>
        </p:spPr>
        <p:txBody>
          <a:bodyPr wrap="square" lIns="0" tIns="0" rIns="0" bIns="0" rtlCol="0" anchor="b">
            <a:noAutofit/>
          </a:bodyPr>
          <a:lstStyle>
            <a:defPPr>
              <a:defRPr lang="de-DE"/>
            </a:defPPr>
            <a:lvl1pPr marR="0" lv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</a:defRPr>
            </a:lvl1pPr>
          </a:lstStyle>
          <a:p>
            <a:pPr lvl="0"/>
            <a:r>
              <a:rPr lang="de-CH"/>
              <a:t>BoD and DLT visit Nový Bydžov (SCZ)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090EAD-88C7-F844-9E14-0E7C3D89F6E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263600" y="4086000"/>
            <a:ext cx="5302800" cy="43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marR="0" lv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</a:defRPr>
            </a:lvl1pPr>
          </a:lstStyle>
          <a:p>
            <a:pPr lvl="0"/>
            <a:r>
              <a:rPr lang="de-CH"/>
              <a:t>Datwyler Sealing Technologies CZ s.r.o.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FD770A-B75A-E92B-4665-FF4C3398DDA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60000" y="4676400"/>
            <a:ext cx="7480800" cy="568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>
              <a:defRPr sz="1000"/>
            </a:lvl1pPr>
          </a:lstStyle>
          <a:p>
            <a:pPr lvl="0"/>
            <a:r>
              <a:rPr lang="de-CH"/>
              <a:t>22.09.2025</a:t>
            </a:r>
          </a:p>
        </p:txBody>
      </p:sp>
    </p:spTree>
    <p:extLst>
      <p:ext uri="{BB962C8B-B14F-4D97-AF65-F5344CB8AC3E}">
        <p14:creationId xmlns:p14="http://schemas.microsoft.com/office/powerpoint/2010/main" val="1288654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icture with textbox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  <p:custDataLst>
              <p:tags r:id="rId1"/>
            </p:custDataLst>
          </p:nvPr>
        </p:nvSpPr>
        <p:spPr>
          <a:xfrm>
            <a:off x="0" y="0"/>
            <a:ext cx="5275263" cy="51435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5836444" y="2609850"/>
            <a:ext cx="2774156" cy="183356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600">
                <a:latin typeface="Arial"/>
                <a:cs typeface="Arial"/>
              </a:defRPr>
            </a:lvl1pPr>
            <a:lvl2pPr marL="457200" indent="0">
              <a:buFontTx/>
              <a:buNone/>
              <a:defRPr sz="2000">
                <a:latin typeface="Arial"/>
                <a:cs typeface="Arial"/>
              </a:defRPr>
            </a:lvl2pPr>
            <a:lvl3pPr marL="914400" indent="0">
              <a:buFontTx/>
              <a:buNone/>
              <a:defRPr sz="2000">
                <a:latin typeface="Arial"/>
                <a:cs typeface="Arial"/>
              </a:defRPr>
            </a:lvl3pPr>
            <a:lvl4pPr marL="1371600" indent="0">
              <a:buFontTx/>
              <a:buNone/>
              <a:defRPr sz="2000">
                <a:latin typeface="Arial"/>
                <a:cs typeface="Arial"/>
              </a:defRPr>
            </a:lvl4pPr>
            <a:lvl5pPr marL="1828800" indent="0">
              <a:buFontTx/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836444" y="324000"/>
            <a:ext cx="2774156" cy="1944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8802336-A2E1-C02A-5D3B-E819C3F06B5E}"/>
              </a:ext>
            </a:extLst>
          </p:cNvPr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52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icture with textbox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  <p:custDataLst>
              <p:tags r:id="rId1"/>
            </p:custDataLst>
          </p:nvPr>
        </p:nvSpPr>
        <p:spPr>
          <a:xfrm>
            <a:off x="3898900" y="0"/>
            <a:ext cx="5245100" cy="51435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536575" y="2609850"/>
            <a:ext cx="2790825" cy="183356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600" baseline="0">
                <a:latin typeface="Arial"/>
                <a:cs typeface="Arial"/>
              </a:defRPr>
            </a:lvl1pPr>
            <a:lvl2pPr marL="457200" indent="0">
              <a:buFontTx/>
              <a:buNone/>
              <a:defRPr sz="2000">
                <a:latin typeface="Arial"/>
                <a:cs typeface="Arial"/>
              </a:defRPr>
            </a:lvl2pPr>
            <a:lvl3pPr marL="914400" indent="0">
              <a:buFontTx/>
              <a:buNone/>
              <a:defRPr sz="2000">
                <a:latin typeface="Arial"/>
                <a:cs typeface="Arial"/>
              </a:defRPr>
            </a:lvl3pPr>
            <a:lvl4pPr marL="1371600" indent="0">
              <a:buFontTx/>
              <a:buNone/>
              <a:defRPr sz="2000">
                <a:latin typeface="Arial"/>
                <a:cs typeface="Arial"/>
              </a:defRPr>
            </a:lvl4pPr>
            <a:lvl5pPr marL="1828800" indent="0">
              <a:buFontTx/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43600" y="323999"/>
            <a:ext cx="2783800" cy="1944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100000"/>
              </a:lnSpc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4716F7A-8295-4EF2-886C-FD2B7B5A460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</p:spTree>
    <p:extLst>
      <p:ext uri="{BB962C8B-B14F-4D97-AF65-F5344CB8AC3E}">
        <p14:creationId xmlns:p14="http://schemas.microsoft.com/office/powerpoint/2010/main" val="3978933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s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42925" y="3517214"/>
            <a:ext cx="3910013" cy="9262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Font typeface="Arial"/>
              <a:buNone/>
              <a:defRPr sz="14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4689475" y="3517214"/>
            <a:ext cx="3918125" cy="9261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Font typeface="Arial"/>
              <a:buNone/>
              <a:defRPr sz="14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  <p:custDataLst>
              <p:tags r:id="rId3"/>
            </p:custDataLst>
          </p:nvPr>
        </p:nvSpPr>
        <p:spPr>
          <a:xfrm>
            <a:off x="542925" y="1333499"/>
            <a:ext cx="3910013" cy="2034489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16"/>
            <p:custDataLst>
              <p:tags r:id="rId4"/>
            </p:custDataLst>
          </p:nvPr>
        </p:nvSpPr>
        <p:spPr>
          <a:xfrm>
            <a:off x="4689475" y="1333499"/>
            <a:ext cx="3914775" cy="203449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43600" y="323999"/>
            <a:ext cx="8064000" cy="86027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100000"/>
              </a:lnSpc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8FCE3FB-5BD2-48A4-BFC1-144CEB53C20E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31A2DCA2-FA86-5A29-7F14-B8316FDC89F2}"/>
              </a:ext>
            </a:extLst>
          </p:cNvPr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94C810-06E1-0D6B-D919-92C7E6789F6E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354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s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43600" y="3517212"/>
            <a:ext cx="2520000" cy="92620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 typeface="Arial"/>
              <a:buNone/>
              <a:defRPr sz="14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10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6087600" y="3517212"/>
            <a:ext cx="2520000" cy="92620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 typeface="Arial"/>
              <a:buNone/>
              <a:defRPr sz="14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5"/>
            <p:custDataLst>
              <p:tags r:id="rId3"/>
            </p:custDataLst>
          </p:nvPr>
        </p:nvSpPr>
        <p:spPr>
          <a:xfrm>
            <a:off x="3315600" y="3517212"/>
            <a:ext cx="2520000" cy="92620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 typeface="Arial"/>
              <a:buNone/>
              <a:defRPr sz="1400">
                <a:latin typeface="Arial"/>
                <a:cs typeface="Arial"/>
              </a:defRPr>
            </a:lvl1pPr>
            <a:lvl2pPr marL="457200" indent="0">
              <a:buFont typeface="Arial"/>
              <a:buNone/>
              <a:defRPr sz="1600">
                <a:latin typeface="Arial"/>
                <a:cs typeface="Arial"/>
              </a:defRPr>
            </a:lvl2pPr>
            <a:lvl3pPr marL="914400" indent="0">
              <a:buFont typeface="Arial"/>
              <a:buNone/>
              <a:defRPr sz="1600">
                <a:latin typeface="Arial"/>
                <a:cs typeface="Arial"/>
              </a:defRPr>
            </a:lvl3pPr>
            <a:lvl4pPr marL="1371600" indent="0">
              <a:buFont typeface="Arial"/>
              <a:buNone/>
              <a:defRPr sz="1600">
                <a:latin typeface="Arial"/>
                <a:cs typeface="Arial"/>
              </a:defRPr>
            </a:lvl4pPr>
            <a:lvl5pPr marL="1828800" indent="0">
              <a:buFont typeface="Arial"/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43600" y="323999"/>
            <a:ext cx="8064000" cy="860276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13" name="Bildplatzhalter 5"/>
          <p:cNvSpPr>
            <a:spLocks noGrp="1"/>
          </p:cNvSpPr>
          <p:nvPr>
            <p:ph type="pic" sz="quarter" idx="21"/>
            <p:custDataLst>
              <p:tags r:id="rId5"/>
            </p:custDataLst>
          </p:nvPr>
        </p:nvSpPr>
        <p:spPr>
          <a:xfrm>
            <a:off x="542926" y="1333499"/>
            <a:ext cx="2520674" cy="2034489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4" name="Bildplatzhalter 5"/>
          <p:cNvSpPr>
            <a:spLocks noGrp="1"/>
          </p:cNvSpPr>
          <p:nvPr>
            <p:ph type="pic" sz="quarter" idx="22"/>
            <p:custDataLst>
              <p:tags r:id="rId6"/>
            </p:custDataLst>
          </p:nvPr>
        </p:nvSpPr>
        <p:spPr>
          <a:xfrm>
            <a:off x="3315601" y="1333499"/>
            <a:ext cx="2519999" cy="2034489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5" name="Bildplatzhalter 5"/>
          <p:cNvSpPr>
            <a:spLocks noGrp="1"/>
          </p:cNvSpPr>
          <p:nvPr>
            <p:ph type="pic" sz="quarter" idx="23"/>
            <p:custDataLst>
              <p:tags r:id="rId7"/>
            </p:custDataLst>
          </p:nvPr>
        </p:nvSpPr>
        <p:spPr>
          <a:xfrm>
            <a:off x="6087601" y="1333499"/>
            <a:ext cx="2519999" cy="2034489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11FF3AB-8B95-4137-8245-7D9B18833DB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1543B995-704F-4348-CE6D-FC1C229CB541}"/>
              </a:ext>
            </a:extLst>
          </p:cNvPr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AEA514-2FEB-46E0-A310-C3F88C52EF58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79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textbox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2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42924" y="3203870"/>
            <a:ext cx="3906839" cy="123954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600">
                <a:latin typeface="Arial"/>
                <a:cs typeface="Arial"/>
              </a:defRPr>
            </a:lvl1pPr>
            <a:lvl2pPr marL="457200" indent="0">
              <a:buFontTx/>
              <a:buNone/>
              <a:defRPr sz="2000">
                <a:latin typeface="Arial"/>
                <a:cs typeface="Arial"/>
              </a:defRPr>
            </a:lvl2pPr>
            <a:lvl3pPr marL="914400" indent="0">
              <a:buFontTx/>
              <a:buNone/>
              <a:defRPr sz="2000">
                <a:latin typeface="Arial"/>
                <a:cs typeface="Arial"/>
              </a:defRPr>
            </a:lvl3pPr>
            <a:lvl4pPr marL="1371600" indent="0">
              <a:buFontTx/>
              <a:buNone/>
              <a:defRPr sz="2000">
                <a:latin typeface="Arial"/>
                <a:cs typeface="Arial"/>
              </a:defRPr>
            </a:lvl4pPr>
            <a:lvl5pPr marL="1828800" indent="0">
              <a:buFontTx/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1955" y="2608467"/>
            <a:ext cx="5985846" cy="544816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4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1"/>
            <p:custDataLst>
              <p:tags r:id="rId3"/>
            </p:custDataLst>
          </p:nvPr>
        </p:nvSpPr>
        <p:spPr>
          <a:xfrm>
            <a:off x="536575" y="322263"/>
            <a:ext cx="1838325" cy="17928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2" name="Bildplatzhalter 4"/>
          <p:cNvSpPr>
            <a:spLocks noGrp="1"/>
          </p:cNvSpPr>
          <p:nvPr>
            <p:ph type="pic" sz="quarter" idx="32"/>
            <p:custDataLst>
              <p:tags r:id="rId4"/>
            </p:custDataLst>
          </p:nvPr>
        </p:nvSpPr>
        <p:spPr>
          <a:xfrm>
            <a:off x="2613024" y="322263"/>
            <a:ext cx="1836739" cy="17928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4" name="Bildplatzhalter 4"/>
          <p:cNvSpPr>
            <a:spLocks noGrp="1"/>
          </p:cNvSpPr>
          <p:nvPr>
            <p:ph type="pic" sz="quarter" idx="34"/>
            <p:custDataLst>
              <p:tags r:id="rId5"/>
            </p:custDataLst>
          </p:nvPr>
        </p:nvSpPr>
        <p:spPr>
          <a:xfrm>
            <a:off x="6767513" y="322263"/>
            <a:ext cx="1836738" cy="17928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3" name="Bildplatzhalter 4"/>
          <p:cNvSpPr>
            <a:spLocks noGrp="1"/>
          </p:cNvSpPr>
          <p:nvPr>
            <p:ph type="pic" sz="quarter" idx="33"/>
            <p:custDataLst>
              <p:tags r:id="rId6"/>
            </p:custDataLst>
          </p:nvPr>
        </p:nvSpPr>
        <p:spPr>
          <a:xfrm>
            <a:off x="4689475" y="322263"/>
            <a:ext cx="1838325" cy="1792800"/>
          </a:xfrm>
          <a:prstGeom prst="rect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4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BA8D5EA-C521-4D0F-B5A2-A506AFBB1DD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3" name="Grafik 3">
            <a:extLst>
              <a:ext uri="{FF2B5EF4-FFF2-40B4-BE49-F238E27FC236}">
                <a16:creationId xmlns:a16="http://schemas.microsoft.com/office/drawing/2014/main" id="{02F47C52-EC05-692D-4EC5-44A57CCF5543}"/>
              </a:ext>
            </a:extLst>
          </p:cNvPr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AC63E2-F591-85A8-1497-452E652493AA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0719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box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A6B1BF87-551A-4DFA-B171-0239F0ED2B0B}"/>
              </a:ext>
            </a:extLst>
          </p:cNvPr>
          <p:cNvSpPr/>
          <p:nvPr/>
        </p:nvSpPr>
        <p:spPr>
          <a:xfrm>
            <a:off x="268288" y="257175"/>
            <a:ext cx="8605050" cy="4186783"/>
          </a:xfrm>
          <a:prstGeom prst="rect">
            <a:avLst/>
          </a:prstGeom>
          <a:solidFill>
            <a:srgbClr val="DF1417"/>
          </a:solidFill>
          <a:ln>
            <a:noFill/>
          </a:ln>
        </p:spPr>
        <p:txBody>
          <a:bodyPr vert="horz" lIns="144000" tIns="144000" rIns="144000" bIns="144000" rtlCol="0" anchor="ctr"/>
          <a:lstStyle/>
          <a:p>
            <a:pPr algn="ctr">
              <a:lnSpc>
                <a:spcPct val="110000"/>
              </a:lnSpc>
              <a:spcAft>
                <a:spcPts val="1000"/>
              </a:spcAft>
              <a:buFont typeface="Arial"/>
              <a:buNone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Titel 12">
            <a:extLst>
              <a:ext uri="{FF2B5EF4-FFF2-40B4-BE49-F238E27FC236}">
                <a16:creationId xmlns:a16="http://schemas.microsoft.com/office/drawing/2014/main" id="{09D9466A-44BC-4CEE-B89E-7D5D225658A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34988" y="611999"/>
            <a:ext cx="8075612" cy="3543927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b="0"/>
              <a:t>Insert an important </a:t>
            </a:r>
            <a:r>
              <a:rPr lang="en-US"/>
              <a:t>phrase or</a:t>
            </a:r>
            <a:br>
              <a:rPr lang="en-US"/>
            </a:br>
            <a:r>
              <a:rPr lang="en-US"/>
              <a:t>key-message</a:t>
            </a:r>
            <a:r>
              <a:rPr lang="en-US" b="0"/>
              <a:t> here. This may well</a:t>
            </a:r>
            <a:br>
              <a:rPr lang="en-US" b="0"/>
            </a:br>
            <a:r>
              <a:rPr lang="en-US" b="0"/>
              <a:t>go over several lines.</a:t>
            </a:r>
            <a:endParaRPr lang="en-GB" noProof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FD28819-E3CA-4DBE-B74E-589AC0D6A88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40000" y="4809600"/>
            <a:ext cx="342000" cy="108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fld id="{F8FC36CA-DD70-47D6-803B-75A71DB9726E}" type="slidenum">
              <a:rPr lang="de-CH" sz="800" smtClean="0"/>
              <a:t>‹Nr.›</a:t>
            </a:fld>
            <a:endParaRPr lang="de-CH" sz="800"/>
          </a:p>
        </p:txBody>
      </p:sp>
      <p:pic>
        <p:nvPicPr>
          <p:cNvPr id="2" name="Grafik 2">
            <a:extLst>
              <a:ext uri="{FF2B5EF4-FFF2-40B4-BE49-F238E27FC236}">
                <a16:creationId xmlns:a16="http://schemas.microsoft.com/office/drawing/2014/main" id="{4EC9203B-D540-D493-09DB-B6F648407A2C}"/>
              </a:ext>
            </a:extLst>
          </p:cNvPr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2C7BCB-7A69-C948-C216-DBAA38C91AC2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918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box dark blue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99F736F-BC1B-4AAD-B223-37D51071EE43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539750" y="4815073"/>
            <a:ext cx="341053" cy="108000"/>
          </a:xfrm>
        </p:spPr>
        <p:txBody>
          <a:bodyPr/>
          <a:lstStyle/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ED2ED3-B685-45C6-93EF-6E35E1C00E07}"/>
              </a:ext>
            </a:extLst>
          </p:cNvPr>
          <p:cNvSpPr/>
          <p:nvPr/>
        </p:nvSpPr>
        <p:spPr>
          <a:xfrm>
            <a:off x="268288" y="257175"/>
            <a:ext cx="8605050" cy="4186783"/>
          </a:xfrm>
          <a:prstGeom prst="rect">
            <a:avLst/>
          </a:prstGeom>
          <a:solidFill>
            <a:srgbClr val="009FB4"/>
          </a:solidFill>
          <a:ln>
            <a:noFill/>
          </a:ln>
        </p:spPr>
        <p:txBody>
          <a:bodyPr vert="horz" lIns="144000" tIns="144000" rIns="144000" bIns="144000" rtlCol="0" anchor="ctr"/>
          <a:lstStyle/>
          <a:p>
            <a:pPr algn="ctr">
              <a:lnSpc>
                <a:spcPct val="110000"/>
              </a:lnSpc>
              <a:spcAft>
                <a:spcPts val="1000"/>
              </a:spcAft>
              <a:buFont typeface="Arial"/>
              <a:buNone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tel 12">
            <a:extLst>
              <a:ext uri="{FF2B5EF4-FFF2-40B4-BE49-F238E27FC236}">
                <a16:creationId xmlns:a16="http://schemas.microsoft.com/office/drawing/2014/main" id="{D4FBE77C-4850-4231-9935-B4BC8F405E0C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34988" y="611999"/>
            <a:ext cx="8075612" cy="3543927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 i="0">
                <a:solidFill>
                  <a:schemeClr val="bg1"/>
                </a:solidFill>
              </a:defRPr>
            </a:lvl1pPr>
          </a:lstStyle>
          <a:p>
            <a:r>
              <a:rPr lang="en-US" b="0"/>
              <a:t>Insert an important </a:t>
            </a:r>
            <a:r>
              <a:rPr lang="en-US"/>
              <a:t>phrase or</a:t>
            </a:r>
            <a:br>
              <a:rPr lang="en-US"/>
            </a:br>
            <a:r>
              <a:rPr lang="en-US"/>
              <a:t>key-message</a:t>
            </a:r>
            <a:r>
              <a:rPr lang="en-US" b="0"/>
              <a:t> here. This may well</a:t>
            </a:r>
            <a:br>
              <a:rPr lang="en-US" b="0"/>
            </a:br>
            <a:r>
              <a:rPr lang="en-US" b="0"/>
              <a:t>go over several lines.</a:t>
            </a:r>
            <a:endParaRPr lang="en-GB" noProof="0"/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D2991129-E943-288E-3029-10F3E04867EA}"/>
              </a:ext>
            </a:extLst>
          </p:cNvPr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A279C5-2725-9A7B-E3F8-967945E187C0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Invalid Date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640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box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BC2D708-F1DE-445E-9475-51A2E386193C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538933" y="4817705"/>
            <a:ext cx="341053" cy="108000"/>
          </a:xfrm>
        </p:spPr>
        <p:txBody>
          <a:bodyPr/>
          <a:lstStyle/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5DA8CFD-10E8-4D5B-A289-1C3493A572B3}"/>
              </a:ext>
            </a:extLst>
          </p:cNvPr>
          <p:cNvSpPr/>
          <p:nvPr/>
        </p:nvSpPr>
        <p:spPr>
          <a:xfrm>
            <a:off x="268288" y="257175"/>
            <a:ext cx="8605050" cy="4186783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txBody>
          <a:bodyPr vert="horz" lIns="144000" tIns="144000" rIns="144000" bIns="144000" rtlCol="0" anchor="ctr"/>
          <a:lstStyle/>
          <a:p>
            <a:pPr algn="ctr">
              <a:lnSpc>
                <a:spcPct val="110000"/>
              </a:lnSpc>
              <a:spcAft>
                <a:spcPts val="1000"/>
              </a:spcAft>
              <a:buFont typeface="Arial"/>
              <a:buNone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tel 12">
            <a:extLst>
              <a:ext uri="{FF2B5EF4-FFF2-40B4-BE49-F238E27FC236}">
                <a16:creationId xmlns:a16="http://schemas.microsoft.com/office/drawing/2014/main" id="{33795162-C9E5-4D3A-AAB4-3DC8A0FE96C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34988" y="611999"/>
            <a:ext cx="8075612" cy="3543927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b="0"/>
              <a:t>Insert an important </a:t>
            </a:r>
            <a:r>
              <a:rPr lang="en-US"/>
              <a:t>phrase or</a:t>
            </a:r>
            <a:br>
              <a:rPr lang="en-US"/>
            </a:br>
            <a:r>
              <a:rPr lang="en-US"/>
              <a:t>key-message</a:t>
            </a:r>
            <a:r>
              <a:rPr lang="en-US" b="0"/>
              <a:t> here. This may well</a:t>
            </a:r>
            <a:br>
              <a:rPr lang="en-US" b="0"/>
            </a:br>
            <a:r>
              <a:rPr lang="en-US" b="0"/>
              <a:t>go over several lines.</a:t>
            </a:r>
            <a:endParaRPr lang="en-GB" noProof="0"/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EA80FB1D-F895-E29C-4606-7DBC659F53B0}"/>
              </a:ext>
            </a:extLst>
          </p:cNvPr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F975F5-8C91-7FC6-CA06-B9BC299D424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2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Megatren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35" hasCustomPrompt="1"/>
            <p:custDataLst>
              <p:tags r:id="rId1"/>
            </p:custDataLst>
          </p:nvPr>
        </p:nvSpPr>
        <p:spPr>
          <a:xfrm>
            <a:off x="554373" y="1711647"/>
            <a:ext cx="1467210" cy="1468839"/>
          </a:xfrm>
          <a:prstGeom prst="ellipse">
            <a:avLst/>
          </a:prstGeom>
          <a:ln w="38100">
            <a:solidFill>
              <a:srgbClr val="DF1417"/>
            </a:solidFill>
          </a:ln>
        </p:spPr>
        <p:txBody>
          <a:bodyPr anchor="ctr"/>
          <a:lstStyle>
            <a:lvl1pPr algn="ctr">
              <a:defRPr sz="1200" b="1" baseline="0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[Topic…]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EE1349-9216-46B5-8A25-A3A72C190752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>
          <a:xfrm>
            <a:off x="538933" y="4817705"/>
            <a:ext cx="341053" cy="108000"/>
          </a:xfrm>
        </p:spPr>
        <p:txBody>
          <a:bodyPr/>
          <a:lstStyle/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CDB6C7EE-3A75-4FDE-A65D-A1787D165687}"/>
              </a:ext>
            </a:extLst>
          </p:cNvPr>
          <p:cNvSpPr>
            <a:spLocks noGrp="1"/>
          </p:cNvSpPr>
          <p:nvPr>
            <p:ph type="body" sz="quarter" idx="19" hasCustomPrompt="1"/>
            <p:custDataLst>
              <p:tags r:id="rId3"/>
            </p:custDataLst>
          </p:nvPr>
        </p:nvSpPr>
        <p:spPr>
          <a:xfrm>
            <a:off x="538933" y="3291830"/>
            <a:ext cx="1507633" cy="1150937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9D379785-E0D7-4D83-8BB4-B407E3753D8D}"/>
              </a:ext>
            </a:extLst>
          </p:cNvPr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7088820" y="3291830"/>
            <a:ext cx="1507633" cy="1150937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95EADE2-60D9-4D14-BF4E-7257FA098FA7}"/>
              </a:ext>
            </a:extLst>
          </p:cNvPr>
          <p:cNvSpPr>
            <a:spLocks noGrp="1"/>
          </p:cNvSpPr>
          <p:nvPr>
            <p:ph type="body" sz="quarter" idx="25" hasCustomPrompt="1"/>
            <p:custDataLst>
              <p:tags r:id="rId5"/>
            </p:custDataLst>
          </p:nvPr>
        </p:nvSpPr>
        <p:spPr>
          <a:xfrm>
            <a:off x="5451349" y="3291830"/>
            <a:ext cx="1507633" cy="1150937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58135C12-763A-4482-A373-6BFFEB2D2E25}"/>
              </a:ext>
            </a:extLst>
          </p:cNvPr>
          <p:cNvSpPr>
            <a:spLocks noGrp="1"/>
          </p:cNvSpPr>
          <p:nvPr>
            <p:ph type="body" sz="quarter" idx="28" hasCustomPrompt="1"/>
            <p:custDataLst>
              <p:tags r:id="rId6"/>
            </p:custDataLst>
          </p:nvPr>
        </p:nvSpPr>
        <p:spPr>
          <a:xfrm>
            <a:off x="3813877" y="3291830"/>
            <a:ext cx="1507633" cy="1150937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0CE0704A-8361-4B97-A9B4-5E8FE949714F}"/>
              </a:ext>
            </a:extLst>
          </p:cNvPr>
          <p:cNvSpPr>
            <a:spLocks noGrp="1"/>
          </p:cNvSpPr>
          <p:nvPr>
            <p:ph type="body" sz="quarter" idx="31" hasCustomPrompt="1"/>
            <p:custDataLst>
              <p:tags r:id="rId7"/>
            </p:custDataLst>
          </p:nvPr>
        </p:nvSpPr>
        <p:spPr>
          <a:xfrm>
            <a:off x="2176405" y="3291830"/>
            <a:ext cx="1507633" cy="1150937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33" name="Bildplatzhalter 4"/>
          <p:cNvSpPr>
            <a:spLocks noGrp="1"/>
          </p:cNvSpPr>
          <p:nvPr>
            <p:ph type="pic" sz="quarter" idx="34"/>
            <p:custDataLst>
              <p:tags r:id="rId8"/>
            </p:custDataLst>
          </p:nvPr>
        </p:nvSpPr>
        <p:spPr>
          <a:xfrm>
            <a:off x="737133" y="999094"/>
            <a:ext cx="1101689" cy="1074406"/>
          </a:xfrm>
          <a:prstGeom prst="ellipse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0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36" name="Text Placeholder 34"/>
          <p:cNvSpPr>
            <a:spLocks noGrp="1"/>
          </p:cNvSpPr>
          <p:nvPr>
            <p:ph type="body" sz="quarter" idx="36" hasCustomPrompt="1"/>
            <p:custDataLst>
              <p:tags r:id="rId9"/>
            </p:custDataLst>
          </p:nvPr>
        </p:nvSpPr>
        <p:spPr>
          <a:xfrm>
            <a:off x="2204343" y="1711647"/>
            <a:ext cx="1467210" cy="1468839"/>
          </a:xfrm>
          <a:prstGeom prst="ellipse">
            <a:avLst/>
          </a:prstGeom>
          <a:ln w="38100">
            <a:solidFill>
              <a:srgbClr val="DF1417"/>
            </a:solidFill>
          </a:ln>
        </p:spPr>
        <p:txBody>
          <a:bodyPr anchor="ctr"/>
          <a:lstStyle>
            <a:lvl1pPr algn="ctr">
              <a:defRPr sz="1200" b="1" baseline="0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[Topic…]</a:t>
            </a:r>
          </a:p>
        </p:txBody>
      </p:sp>
      <p:sp>
        <p:nvSpPr>
          <p:cNvPr id="37" name="Bildplatzhalter 4"/>
          <p:cNvSpPr>
            <a:spLocks noGrp="1"/>
          </p:cNvSpPr>
          <p:nvPr>
            <p:ph type="pic" sz="quarter" idx="37"/>
            <p:custDataLst>
              <p:tags r:id="rId10"/>
            </p:custDataLst>
          </p:nvPr>
        </p:nvSpPr>
        <p:spPr>
          <a:xfrm>
            <a:off x="2387103" y="999094"/>
            <a:ext cx="1101689" cy="1074406"/>
          </a:xfrm>
          <a:prstGeom prst="ellipse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0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38" hasCustomPrompt="1"/>
            <p:custDataLst>
              <p:tags r:id="rId11"/>
            </p:custDataLst>
          </p:nvPr>
        </p:nvSpPr>
        <p:spPr>
          <a:xfrm>
            <a:off x="3813877" y="1711647"/>
            <a:ext cx="1467210" cy="1468839"/>
          </a:xfrm>
          <a:prstGeom prst="ellipse">
            <a:avLst/>
          </a:prstGeom>
          <a:ln w="38100">
            <a:solidFill>
              <a:srgbClr val="DF1417"/>
            </a:solidFill>
          </a:ln>
        </p:spPr>
        <p:txBody>
          <a:bodyPr anchor="ctr"/>
          <a:lstStyle>
            <a:lvl1pPr algn="ctr">
              <a:defRPr sz="1200" b="1" baseline="0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[Topic…]</a:t>
            </a:r>
          </a:p>
        </p:txBody>
      </p:sp>
      <p:sp>
        <p:nvSpPr>
          <p:cNvPr id="39" name="Bildplatzhalter 4"/>
          <p:cNvSpPr>
            <a:spLocks noGrp="1"/>
          </p:cNvSpPr>
          <p:nvPr>
            <p:ph type="pic" sz="quarter" idx="39"/>
            <p:custDataLst>
              <p:tags r:id="rId12"/>
            </p:custDataLst>
          </p:nvPr>
        </p:nvSpPr>
        <p:spPr>
          <a:xfrm>
            <a:off x="3996637" y="999094"/>
            <a:ext cx="1101689" cy="1074406"/>
          </a:xfrm>
          <a:prstGeom prst="ellipse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0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40" hasCustomPrompt="1"/>
            <p:custDataLst>
              <p:tags r:id="rId13"/>
            </p:custDataLst>
          </p:nvPr>
        </p:nvSpPr>
        <p:spPr>
          <a:xfrm>
            <a:off x="5451349" y="1711647"/>
            <a:ext cx="1467210" cy="1468839"/>
          </a:xfrm>
          <a:prstGeom prst="ellipse">
            <a:avLst/>
          </a:prstGeom>
          <a:ln w="38100">
            <a:solidFill>
              <a:srgbClr val="DF1417"/>
            </a:solidFill>
          </a:ln>
        </p:spPr>
        <p:txBody>
          <a:bodyPr anchor="ctr"/>
          <a:lstStyle>
            <a:lvl1pPr algn="ctr">
              <a:defRPr sz="1200" b="1" baseline="0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[Topic…]</a:t>
            </a:r>
          </a:p>
        </p:txBody>
      </p:sp>
      <p:sp>
        <p:nvSpPr>
          <p:cNvPr id="41" name="Bildplatzhalter 4"/>
          <p:cNvSpPr>
            <a:spLocks noGrp="1"/>
          </p:cNvSpPr>
          <p:nvPr>
            <p:ph type="pic" sz="quarter" idx="41"/>
            <p:custDataLst>
              <p:tags r:id="rId14"/>
            </p:custDataLst>
          </p:nvPr>
        </p:nvSpPr>
        <p:spPr>
          <a:xfrm>
            <a:off x="5634109" y="999094"/>
            <a:ext cx="1101689" cy="1074406"/>
          </a:xfrm>
          <a:prstGeom prst="ellipse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0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2" name="Text Placeholder 34"/>
          <p:cNvSpPr>
            <a:spLocks noGrp="1"/>
          </p:cNvSpPr>
          <p:nvPr>
            <p:ph type="body" sz="quarter" idx="42" hasCustomPrompt="1"/>
            <p:custDataLst>
              <p:tags r:id="rId15"/>
            </p:custDataLst>
          </p:nvPr>
        </p:nvSpPr>
        <p:spPr>
          <a:xfrm>
            <a:off x="7088820" y="1711647"/>
            <a:ext cx="1467210" cy="1468839"/>
          </a:xfrm>
          <a:prstGeom prst="ellipse">
            <a:avLst/>
          </a:prstGeom>
          <a:ln w="38100">
            <a:solidFill>
              <a:srgbClr val="DF1417"/>
            </a:solidFill>
          </a:ln>
        </p:spPr>
        <p:txBody>
          <a:bodyPr anchor="ctr"/>
          <a:lstStyle>
            <a:lvl1pPr algn="ctr">
              <a:defRPr sz="1200" b="1" baseline="0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[Topic…]</a:t>
            </a:r>
          </a:p>
        </p:txBody>
      </p:sp>
      <p:sp>
        <p:nvSpPr>
          <p:cNvPr id="43" name="Bildplatzhalter 4"/>
          <p:cNvSpPr>
            <a:spLocks noGrp="1"/>
          </p:cNvSpPr>
          <p:nvPr>
            <p:ph type="pic" sz="quarter" idx="43"/>
            <p:custDataLst>
              <p:tags r:id="rId16"/>
            </p:custDataLst>
          </p:nvPr>
        </p:nvSpPr>
        <p:spPr>
          <a:xfrm>
            <a:off x="7271580" y="999094"/>
            <a:ext cx="1101689" cy="1074406"/>
          </a:xfrm>
          <a:prstGeom prst="ellipse">
            <a:avLst/>
          </a:prstGeom>
          <a:solidFill>
            <a:srgbClr val="D9D9D9"/>
          </a:solidFill>
        </p:spPr>
        <p:txBody>
          <a:bodyPr vert="horz" lIns="90000" tIns="90000" rIns="90000" bIns="90000" rtlCol="0">
            <a:noAutofit/>
          </a:bodyPr>
          <a:lstStyle>
            <a:lvl1pPr>
              <a:defRPr lang="en-GB" sz="1000" noProof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4" name="Titelplatzhalter 11"/>
          <p:cNvSpPr>
            <a:spLocks noGrp="1"/>
          </p:cNvSpPr>
          <p:nvPr>
            <p:ph type="title" hasCustomPrompt="1"/>
            <p:custDataLst>
              <p:tags r:id="rId17"/>
            </p:custDataLst>
          </p:nvPr>
        </p:nvSpPr>
        <p:spPr>
          <a:xfrm>
            <a:off x="543600" y="324000"/>
            <a:ext cx="8056800" cy="5637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de-CH"/>
              <a:t>Insert Title</a:t>
            </a: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C0F4917C-5EA1-A41D-CAE9-592732C9C60A}"/>
              </a:ext>
            </a:extLst>
          </p:cNvPr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97EDE5-ADC2-26F6-C6D6-C4E869519061}"/>
              </a:ext>
            </a:extLst>
          </p:cNvPr>
          <p:cNvSpPr txBox="1"/>
          <p:nvPr userDrawn="1">
            <p:custDataLst>
              <p:tags r:id="rId19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400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rganisation fu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580993A-4C7F-4BFA-B59B-65AD14C8ED23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538933" y="4817705"/>
            <a:ext cx="341053" cy="108000"/>
          </a:xfrm>
        </p:spPr>
        <p:txBody>
          <a:bodyPr/>
          <a:lstStyle/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cxnSp>
        <p:nvCxnSpPr>
          <p:cNvPr id="59" name="Straight Connector 13">
            <a:extLst>
              <a:ext uri="{FF2B5EF4-FFF2-40B4-BE49-F238E27FC236}">
                <a16:creationId xmlns:a16="http://schemas.microsoft.com/office/drawing/2014/main" id="{733D3B2D-B133-4A67-A8C8-CD5E81AFC5F9}"/>
              </a:ext>
            </a:extLst>
          </p:cNvPr>
          <p:cNvCxnSpPr/>
          <p:nvPr/>
        </p:nvCxnSpPr>
        <p:spPr>
          <a:xfrm>
            <a:off x="5738648" y="1333500"/>
            <a:ext cx="0" cy="3116263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14">
            <a:extLst>
              <a:ext uri="{FF2B5EF4-FFF2-40B4-BE49-F238E27FC236}">
                <a16:creationId xmlns:a16="http://schemas.microsoft.com/office/drawing/2014/main" id="{B58ECCF9-B112-4698-92AC-9C37BB4A21C2}"/>
              </a:ext>
            </a:extLst>
          </p:cNvPr>
          <p:cNvCxnSpPr/>
          <p:nvPr/>
        </p:nvCxnSpPr>
        <p:spPr>
          <a:xfrm>
            <a:off x="6968358" y="1333500"/>
            <a:ext cx="0" cy="3116263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17">
            <a:extLst>
              <a:ext uri="{FF2B5EF4-FFF2-40B4-BE49-F238E27FC236}">
                <a16:creationId xmlns:a16="http://schemas.microsoft.com/office/drawing/2014/main" id="{058E49F9-AE9F-4002-BBA9-AC3D467807DB}"/>
              </a:ext>
            </a:extLst>
          </p:cNvPr>
          <p:cNvCxnSpPr/>
          <p:nvPr/>
        </p:nvCxnSpPr>
        <p:spPr>
          <a:xfrm>
            <a:off x="8253248" y="1333500"/>
            <a:ext cx="0" cy="3116263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18">
            <a:extLst>
              <a:ext uri="{FF2B5EF4-FFF2-40B4-BE49-F238E27FC236}">
                <a16:creationId xmlns:a16="http://schemas.microsoft.com/office/drawing/2014/main" id="{295E690B-D30F-49A9-A3BD-EF25EAF69EED}"/>
              </a:ext>
            </a:extLst>
          </p:cNvPr>
          <p:cNvCxnSpPr/>
          <p:nvPr/>
        </p:nvCxnSpPr>
        <p:spPr>
          <a:xfrm>
            <a:off x="7859110" y="1333500"/>
            <a:ext cx="0" cy="3116263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33" hasCustomPrompt="1"/>
            <p:custDataLst>
              <p:tags r:id="rId2"/>
            </p:custDataLst>
          </p:nvPr>
        </p:nvSpPr>
        <p:spPr>
          <a:xfrm>
            <a:off x="968400" y="1203598"/>
            <a:ext cx="1100237" cy="488950"/>
          </a:xfrm>
        </p:spPr>
        <p:txBody>
          <a:bodyPr anchor="b"/>
          <a:lstStyle>
            <a:lvl1pPr marL="0" algn="ctr" defTabSz="457200" rtl="0" eaLnBrk="1" latinLnBrk="0" hangingPunct="1">
              <a:defRPr lang="de-CH" sz="10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/>
              <a:t>Title</a:t>
            </a:r>
          </a:p>
        </p:txBody>
      </p:sp>
      <p:sp>
        <p:nvSpPr>
          <p:cNvPr id="120" name="Text Placeholder 3"/>
          <p:cNvSpPr>
            <a:spLocks noGrp="1"/>
          </p:cNvSpPr>
          <p:nvPr>
            <p:ph type="body" sz="quarter" idx="34" hasCustomPrompt="1"/>
            <p:custDataLst>
              <p:tags r:id="rId3"/>
            </p:custDataLst>
          </p:nvPr>
        </p:nvSpPr>
        <p:spPr>
          <a:xfrm>
            <a:off x="4017717" y="1203598"/>
            <a:ext cx="1100237" cy="488950"/>
          </a:xfrm>
        </p:spPr>
        <p:txBody>
          <a:bodyPr anchor="b"/>
          <a:lstStyle>
            <a:lvl1pPr marL="0" algn="ctr" defTabSz="457200" rtl="0" eaLnBrk="1" latinLnBrk="0" hangingPunct="1">
              <a:defRPr lang="de-CH" sz="10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/>
              <a:t>Title</a:t>
            </a:r>
          </a:p>
        </p:txBody>
      </p:sp>
      <p:sp>
        <p:nvSpPr>
          <p:cNvPr id="121" name="Text Placeholder 3"/>
          <p:cNvSpPr>
            <a:spLocks noGrp="1"/>
          </p:cNvSpPr>
          <p:nvPr>
            <p:ph type="body" sz="quarter" idx="35" hasCustomPrompt="1"/>
            <p:custDataLst>
              <p:tags r:id="rId4"/>
            </p:custDataLst>
          </p:nvPr>
        </p:nvSpPr>
        <p:spPr>
          <a:xfrm>
            <a:off x="7075315" y="1203598"/>
            <a:ext cx="1100237" cy="488950"/>
          </a:xfrm>
        </p:spPr>
        <p:txBody>
          <a:bodyPr anchor="b"/>
          <a:lstStyle>
            <a:lvl1pPr marL="0" algn="ctr" defTabSz="457200" rtl="0" eaLnBrk="1" latinLnBrk="0" hangingPunct="1">
              <a:defRPr lang="de-CH" sz="10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/>
              <a:t>Title</a:t>
            </a:r>
          </a:p>
        </p:txBody>
      </p:sp>
      <p:sp>
        <p:nvSpPr>
          <p:cNvPr id="122" name="Text Placeholder 3"/>
          <p:cNvSpPr>
            <a:spLocks noGrp="1"/>
          </p:cNvSpPr>
          <p:nvPr>
            <p:ph type="body" sz="quarter" idx="36" hasCustomPrompt="1"/>
            <p:custDataLst>
              <p:tags r:id="rId5"/>
            </p:custDataLst>
          </p:nvPr>
        </p:nvSpPr>
        <p:spPr>
          <a:xfrm>
            <a:off x="5529138" y="2071633"/>
            <a:ext cx="1100237" cy="488950"/>
          </a:xfrm>
        </p:spPr>
        <p:txBody>
          <a:bodyPr anchor="b"/>
          <a:lstStyle>
            <a:lvl1pPr marL="0" algn="ctr" defTabSz="457200" rtl="0" eaLnBrk="1" latinLnBrk="0" hangingPunct="1">
              <a:defRPr lang="de-CH" sz="10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/>
              <a:t>Title</a:t>
            </a:r>
          </a:p>
        </p:txBody>
      </p:sp>
      <p:sp>
        <p:nvSpPr>
          <p:cNvPr id="123" name="Text Placeholder 3"/>
          <p:cNvSpPr>
            <a:spLocks noGrp="1"/>
          </p:cNvSpPr>
          <p:nvPr>
            <p:ph type="body" sz="quarter" idx="37" hasCustomPrompt="1"/>
            <p:custDataLst>
              <p:tags r:id="rId6"/>
            </p:custDataLst>
          </p:nvPr>
        </p:nvSpPr>
        <p:spPr>
          <a:xfrm>
            <a:off x="2506085" y="2071633"/>
            <a:ext cx="1100237" cy="488950"/>
          </a:xfrm>
        </p:spPr>
        <p:txBody>
          <a:bodyPr anchor="b"/>
          <a:lstStyle>
            <a:lvl1pPr marL="0" algn="ctr" defTabSz="457200" rtl="0" eaLnBrk="1" latinLnBrk="0" hangingPunct="1">
              <a:defRPr lang="de-CH" sz="10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CH"/>
              <a:t>Title</a:t>
            </a:r>
          </a:p>
        </p:txBody>
      </p:sp>
      <p:sp>
        <p:nvSpPr>
          <p:cNvPr id="124" name="Text Placeholder 71">
            <a:extLst>
              <a:ext uri="{FF2B5EF4-FFF2-40B4-BE49-F238E27FC236}">
                <a16:creationId xmlns:a16="http://schemas.microsoft.com/office/drawing/2014/main" id="{9D81F6BC-CE9F-4CA4-95C4-7BDDD2E7BEF2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576609" y="1759777"/>
            <a:ext cx="1902879" cy="1659103"/>
          </a:xfrm>
          <a:prstGeom prst="hexagon">
            <a:avLst>
              <a:gd name="adj" fmla="val 29332"/>
              <a:gd name="vf" fmla="val 115470"/>
            </a:avLst>
          </a:prstGeom>
          <a:ln w="38100">
            <a:solidFill>
              <a:srgbClr val="009FB4"/>
            </a:solidFill>
          </a:ln>
        </p:spPr>
        <p:txBody>
          <a:bodyPr lIns="54000" tIns="54000" rIns="54000" bIns="54000" anchor="ctr" anchorCtr="0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CH"/>
              <a:t>[Statement…]</a:t>
            </a:r>
          </a:p>
        </p:txBody>
      </p:sp>
      <p:sp>
        <p:nvSpPr>
          <p:cNvPr id="128" name="Text Placeholder 71">
            <a:extLst>
              <a:ext uri="{FF2B5EF4-FFF2-40B4-BE49-F238E27FC236}">
                <a16:creationId xmlns:a16="http://schemas.microsoft.com/office/drawing/2014/main" id="{9D81F6BC-CE9F-4CA4-95C4-7BDDD2E7BEF2}"/>
              </a:ext>
            </a:extLst>
          </p:cNvPr>
          <p:cNvSpPr>
            <a:spLocks noGrp="1"/>
          </p:cNvSpPr>
          <p:nvPr>
            <p:ph type="body" sz="quarter" idx="38" hasCustomPrompt="1"/>
            <p:custDataLst>
              <p:tags r:id="rId8"/>
            </p:custDataLst>
          </p:nvPr>
        </p:nvSpPr>
        <p:spPr>
          <a:xfrm>
            <a:off x="3626206" y="1759777"/>
            <a:ext cx="1902879" cy="1659103"/>
          </a:xfrm>
          <a:prstGeom prst="hexagon">
            <a:avLst>
              <a:gd name="adj" fmla="val 29332"/>
              <a:gd name="vf" fmla="val 115470"/>
            </a:avLst>
          </a:prstGeom>
          <a:ln w="38100">
            <a:solidFill>
              <a:schemeClr val="tx1"/>
            </a:solidFill>
          </a:ln>
        </p:spPr>
        <p:txBody>
          <a:bodyPr lIns="54000" tIns="54000" rIns="54000" bIns="54000" anchor="ctr" anchorCtr="0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CH"/>
              <a:t>[Statement…]</a:t>
            </a:r>
          </a:p>
        </p:txBody>
      </p:sp>
      <p:sp>
        <p:nvSpPr>
          <p:cNvPr id="131" name="Text Placeholder 71">
            <a:extLst>
              <a:ext uri="{FF2B5EF4-FFF2-40B4-BE49-F238E27FC236}">
                <a16:creationId xmlns:a16="http://schemas.microsoft.com/office/drawing/2014/main" id="{9D81F6BC-CE9F-4CA4-95C4-7BDDD2E7BEF2}"/>
              </a:ext>
            </a:extLst>
          </p:cNvPr>
          <p:cNvSpPr>
            <a:spLocks noGrp="1"/>
          </p:cNvSpPr>
          <p:nvPr>
            <p:ph type="body" sz="quarter" idx="39" hasCustomPrompt="1"/>
            <p:custDataLst>
              <p:tags r:id="rId9"/>
            </p:custDataLst>
          </p:nvPr>
        </p:nvSpPr>
        <p:spPr>
          <a:xfrm>
            <a:off x="6676914" y="1759777"/>
            <a:ext cx="1902879" cy="1659103"/>
          </a:xfrm>
          <a:prstGeom prst="hexagon">
            <a:avLst>
              <a:gd name="adj" fmla="val 29332"/>
              <a:gd name="vf" fmla="val 115470"/>
            </a:avLst>
          </a:prstGeom>
          <a:ln w="38100">
            <a:solidFill>
              <a:srgbClr val="DF1417"/>
            </a:solidFill>
          </a:ln>
        </p:spPr>
        <p:txBody>
          <a:bodyPr lIns="54000" tIns="54000" rIns="54000" bIns="54000" anchor="ctr" anchorCtr="0"/>
          <a:lstStyle>
            <a:lvl1pPr algn="ctr">
              <a:defRPr sz="1200" b="1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[Statement…]</a:t>
            </a:r>
          </a:p>
        </p:txBody>
      </p:sp>
      <p:sp>
        <p:nvSpPr>
          <p:cNvPr id="132" name="Text Placeholder 71">
            <a:extLst>
              <a:ext uri="{FF2B5EF4-FFF2-40B4-BE49-F238E27FC236}">
                <a16:creationId xmlns:a16="http://schemas.microsoft.com/office/drawing/2014/main" id="{9D81F6BC-CE9F-4CA4-95C4-7BDDD2E7BEF2}"/>
              </a:ext>
            </a:extLst>
          </p:cNvPr>
          <p:cNvSpPr>
            <a:spLocks noGrp="1"/>
          </p:cNvSpPr>
          <p:nvPr>
            <p:ph type="body" sz="quarter" idx="40" hasCustomPrompt="1"/>
            <p:custDataLst>
              <p:tags r:id="rId10"/>
            </p:custDataLst>
          </p:nvPr>
        </p:nvSpPr>
        <p:spPr>
          <a:xfrm>
            <a:off x="2101408" y="2620065"/>
            <a:ext cx="1902879" cy="1659103"/>
          </a:xfrm>
          <a:prstGeom prst="hexagon">
            <a:avLst>
              <a:gd name="adj" fmla="val 29332"/>
              <a:gd name="vf" fmla="val 115470"/>
            </a:avLst>
          </a:prstGeom>
          <a:ln w="38100">
            <a:solidFill>
              <a:srgbClr val="DF1417"/>
            </a:solidFill>
          </a:ln>
        </p:spPr>
        <p:txBody>
          <a:bodyPr lIns="54000" tIns="54000" rIns="54000" bIns="54000" anchor="ctr" anchorCtr="0"/>
          <a:lstStyle>
            <a:lvl1pPr algn="ctr">
              <a:defRPr sz="1200" b="1">
                <a:solidFill>
                  <a:srgbClr val="DF1417"/>
                </a:solidFill>
              </a:defRPr>
            </a:lvl1pPr>
          </a:lstStyle>
          <a:p>
            <a:pPr lvl="0"/>
            <a:r>
              <a:rPr lang="de-CH"/>
              <a:t>[Statement…]</a:t>
            </a:r>
          </a:p>
        </p:txBody>
      </p:sp>
      <p:sp>
        <p:nvSpPr>
          <p:cNvPr id="133" name="Text Placeholder 71">
            <a:extLst>
              <a:ext uri="{FF2B5EF4-FFF2-40B4-BE49-F238E27FC236}">
                <a16:creationId xmlns:a16="http://schemas.microsoft.com/office/drawing/2014/main" id="{9D81F6BC-CE9F-4CA4-95C4-7BDDD2E7BEF2}"/>
              </a:ext>
            </a:extLst>
          </p:cNvPr>
          <p:cNvSpPr>
            <a:spLocks noGrp="1"/>
          </p:cNvSpPr>
          <p:nvPr>
            <p:ph type="body" sz="quarter" idx="41" hasCustomPrompt="1"/>
            <p:custDataLst>
              <p:tags r:id="rId11"/>
            </p:custDataLst>
          </p:nvPr>
        </p:nvSpPr>
        <p:spPr>
          <a:xfrm>
            <a:off x="5151005" y="2620064"/>
            <a:ext cx="1902879" cy="1659103"/>
          </a:xfrm>
          <a:prstGeom prst="hexagon">
            <a:avLst>
              <a:gd name="adj" fmla="val 29332"/>
              <a:gd name="vf" fmla="val 115470"/>
            </a:avLst>
          </a:prstGeom>
          <a:ln w="38100">
            <a:solidFill>
              <a:srgbClr val="009FB4"/>
            </a:solidFill>
          </a:ln>
        </p:spPr>
        <p:txBody>
          <a:bodyPr lIns="54000" tIns="54000" rIns="54000" bIns="54000" anchor="ctr" anchorCtr="0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CH"/>
              <a:t>[Statement…]</a:t>
            </a:r>
          </a:p>
        </p:txBody>
      </p:sp>
      <p:sp>
        <p:nvSpPr>
          <p:cNvPr id="134" name="Titelplatzhalter 1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543600" y="324000"/>
            <a:ext cx="80568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de-CH"/>
              <a:t>Insert Title</a:t>
            </a:r>
          </a:p>
        </p:txBody>
      </p:sp>
      <p:pic>
        <p:nvPicPr>
          <p:cNvPr id="2" name="Grafik 4">
            <a:extLst>
              <a:ext uri="{FF2B5EF4-FFF2-40B4-BE49-F238E27FC236}">
                <a16:creationId xmlns:a16="http://schemas.microsoft.com/office/drawing/2014/main" id="{510A1985-1146-FE4B-644C-34DC1A0EFF2C}"/>
              </a:ext>
            </a:extLst>
          </p:cNvPr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2FC1EE-ACBF-8DB8-4C59-646D868823E8}"/>
              </a:ext>
            </a:extLst>
          </p:cNvPr>
          <p:cNvSpPr txBox="1"/>
          <p:nvPr userDrawn="1">
            <p:custDataLst>
              <p:tags r:id="rId14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824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CBDA9FB-2ABA-9EC2-D73E-977381B0F1CE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3807" cy="51435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F6DE125-CBE9-43C1-8948-9BE09E517B6E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43600" y="2743200"/>
            <a:ext cx="4392000" cy="1299600"/>
          </a:xfrm>
          <a:prstGeom prst="rect">
            <a:avLst/>
          </a:prstGeom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3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186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rategic challe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2F333EC-FAB9-43C5-828E-DCE5DA763C36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538933" y="4817705"/>
            <a:ext cx="341053" cy="108000"/>
          </a:xfrm>
        </p:spPr>
        <p:txBody>
          <a:bodyPr/>
          <a:lstStyle/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9B820C77-3E3A-4F24-BB0D-8ADB68BB6F00}"/>
              </a:ext>
            </a:extLst>
          </p:cNvPr>
          <p:cNvSpPr>
            <a:spLocks noGrp="1"/>
          </p:cNvSpPr>
          <p:nvPr>
            <p:ph type="body" sz="quarter" idx="19" hasCustomPrompt="1"/>
            <p:custDataLst>
              <p:tags r:id="rId2"/>
            </p:custDataLst>
          </p:nvPr>
        </p:nvSpPr>
        <p:spPr>
          <a:xfrm>
            <a:off x="554219" y="1341800"/>
            <a:ext cx="2596134" cy="933474"/>
          </a:xfrm>
          <a:prstGeom prst="rect">
            <a:avLst/>
          </a:prstGeom>
          <a:ln w="38100">
            <a:solidFill>
              <a:srgbClr val="009FB4"/>
            </a:solidFill>
          </a:ln>
        </p:spPr>
        <p:txBody>
          <a:bodyPr lIns="54000" tIns="54000" rIns="54000" bIns="54000"/>
          <a:lstStyle>
            <a:lvl1pPr>
              <a:defRPr sz="1000" b="1" baseline="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[Content 1...]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33060D6A-972D-492A-9BC7-BC5B919D9438}"/>
              </a:ext>
            </a:extLst>
          </p:cNvPr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554219" y="2427734"/>
            <a:ext cx="2596134" cy="933474"/>
          </a:xfrm>
          <a:prstGeom prst="rect">
            <a:avLst/>
          </a:prstGeom>
          <a:ln w="38100">
            <a:solidFill>
              <a:srgbClr val="DF1417"/>
            </a:solidFill>
          </a:ln>
        </p:spPr>
        <p:txBody>
          <a:bodyPr lIns="54000" tIns="54000" rIns="54000" bIns="54000"/>
          <a:lstStyle>
            <a:lvl1pPr>
              <a:defRPr sz="1000" b="1">
                <a:solidFill>
                  <a:srgbClr val="DE3338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[Content 2...]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5F44C65C-0F3D-4B47-BD9E-8873106EE285}"/>
              </a:ext>
            </a:extLst>
          </p:cNvPr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554219" y="3513668"/>
            <a:ext cx="2596134" cy="93347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lIns="54000" tIns="54000" rIns="54000" bIns="54000"/>
          <a:lstStyle>
            <a:lvl1pPr>
              <a:defRPr sz="1000" b="1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[Content 3...]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DB6C7EE-3A75-4FDE-A65D-A1787D165687}"/>
              </a:ext>
            </a:extLst>
          </p:cNvPr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3347864" y="1313015"/>
            <a:ext cx="5252536" cy="962260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CDB6C7EE-3A75-4FDE-A65D-A1787D165687}"/>
              </a:ext>
            </a:extLst>
          </p:cNvPr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3347864" y="2398948"/>
            <a:ext cx="5252536" cy="962260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CDB6C7EE-3A75-4FDE-A65D-A1787D165687}"/>
              </a:ext>
            </a:extLst>
          </p:cNvPr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3347864" y="3484882"/>
            <a:ext cx="5252536" cy="962260"/>
          </a:xfrm>
          <a:prstGeom prst="rect">
            <a:avLst/>
          </a:prstGeom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de-CH"/>
              <a:t>[Description…]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91BCC295-BBAD-438D-A4AC-EEE0743EF49C}"/>
              </a:ext>
            </a:extLst>
          </p:cNvPr>
          <p:cNvSpPr>
            <a:spLocks noGrp="1"/>
          </p:cNvSpPr>
          <p:nvPr>
            <p:ph type="body" sz="quarter" idx="32" hasCustomPrompt="1"/>
            <p:custDataLst>
              <p:tags r:id="rId8"/>
            </p:custDataLst>
          </p:nvPr>
        </p:nvSpPr>
        <p:spPr>
          <a:xfrm>
            <a:off x="538163" y="319088"/>
            <a:ext cx="8058150" cy="381000"/>
          </a:xfrm>
        </p:spPr>
        <p:txBody>
          <a:bodyPr/>
          <a:lstStyle>
            <a:lvl1pPr>
              <a:defRPr sz="2400" b="1"/>
            </a:lvl1pPr>
          </a:lstStyle>
          <a:p>
            <a:pPr lvl="0"/>
            <a:r>
              <a:rPr lang="de-DE"/>
              <a:t>Insert Title</a:t>
            </a:r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126BBC10-7D1D-42D8-A3D2-342827784912}"/>
              </a:ext>
            </a:extLst>
          </p:cNvPr>
          <p:cNvSpPr>
            <a:spLocks noGrp="1"/>
          </p:cNvSpPr>
          <p:nvPr>
            <p:ph type="body" sz="quarter" idx="33" hasCustomPrompt="1"/>
            <p:custDataLst>
              <p:tags r:id="rId9"/>
            </p:custDataLst>
          </p:nvPr>
        </p:nvSpPr>
        <p:spPr>
          <a:xfrm>
            <a:off x="538163" y="728663"/>
            <a:ext cx="8058150" cy="203200"/>
          </a:xfrm>
        </p:spPr>
        <p:txBody>
          <a:bodyPr/>
          <a:lstStyle>
            <a:lvl1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/>
              <a:t>Insert </a:t>
            </a:r>
            <a:r>
              <a:rPr lang="de-DE" err="1"/>
              <a:t>Subtitle</a:t>
            </a:r>
            <a:endParaRPr lang="de-DE"/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EF45EC1E-30CA-23A5-3955-2B93CFDBA2BF}"/>
              </a:ext>
            </a:extLst>
          </p:cNvPr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9127225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F273B1-451D-E830-D934-FF1C87B077E5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968400" y="4809079"/>
            <a:ext cx="5400000" cy="108000"/>
          </a:xfrm>
          <a:prstGeom prst="rect">
            <a:avLst/>
          </a:prstGeom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 and DLT visit Nový Bydžov (SCZ) | 22.09.2025 | © Datwyler | www.datwyler.com</a:t>
            </a:r>
            <a:endParaRPr kumimoji="0" lang="de-CH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023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1A77A39F-6140-398F-A0B9-08C73BA4EE32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3080" cy="51435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68289" y="257175"/>
            <a:ext cx="7108520" cy="46355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36575" y="612774"/>
            <a:ext cx="2508250" cy="732467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/>
            </a:lvl1pPr>
          </a:lstStyle>
          <a:p>
            <a:r>
              <a:rPr lang="en-GB" noProof="0"/>
              <a:t>Agenda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07615C-178B-4C91-91EF-FCA31405106B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3290400" y="612775"/>
            <a:ext cx="5320800" cy="3920400"/>
          </a:xfrm>
        </p:spPr>
        <p:txBody>
          <a:bodyPr tIns="108000"/>
          <a:lstStyle>
            <a:lvl1pPr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defRPr sz="2000" b="1"/>
            </a:lvl1pPr>
            <a:lvl2pPr marL="741600" indent="0">
              <a:lnSpc>
                <a:spcPct val="100000"/>
              </a:lnSpc>
              <a:spcBef>
                <a:spcPts val="24"/>
              </a:spcBef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881049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r key-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5597266-A217-42E0-E7C0-C350B86B2B5B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3080" cy="51435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68288" y="257175"/>
            <a:ext cx="8321675" cy="46355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Titel 1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4988" y="611999"/>
            <a:ext cx="8075612" cy="3920313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84432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textbox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874A429-BB2A-E23C-38B5-E9BDF80416CD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3080" cy="51435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68288" y="257175"/>
            <a:ext cx="8321675" cy="46355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8" name="Titel 7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6400" y="612000"/>
            <a:ext cx="8074200" cy="1508900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  <p:custDataLst>
              <p:tags r:id="rId3"/>
            </p:custDataLst>
          </p:nvPr>
        </p:nvSpPr>
        <p:spPr>
          <a:xfrm>
            <a:off x="536400" y="2609850"/>
            <a:ext cx="3959592" cy="1922463"/>
          </a:xfrm>
          <a:prstGeom prst="rect">
            <a:avLst/>
          </a:prstGeom>
          <a:noFill/>
        </p:spPr>
        <p:txBody>
          <a:bodyPr lIns="0" tIns="0" rIns="0" bIns="0"/>
          <a:lstStyle>
            <a:lvl1pPr marL="342900" indent="-342900">
              <a:buNone/>
              <a:defRPr lang="de-DE" sz="16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lnSpc>
                <a:spcPct val="110000"/>
              </a:lnSpc>
              <a:spcBef>
                <a:spcPts val="0"/>
              </a:spcBef>
            </a:pPr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22360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textbox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71FE7B0-BBD0-B358-FE2B-CCC44684480C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3080" cy="51435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68288" y="257175"/>
            <a:ext cx="8321675" cy="46355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6575" y="608400"/>
            <a:ext cx="3731098" cy="3923914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lang="de-CH" sz="4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  <p:custDataLst>
              <p:tags r:id="rId3"/>
            </p:custDataLst>
          </p:nvPr>
        </p:nvSpPr>
        <p:spPr>
          <a:xfrm>
            <a:off x="4708525" y="612775"/>
            <a:ext cx="3898900" cy="3919539"/>
          </a:xfrm>
          <a:prstGeom prst="rect">
            <a:avLst/>
          </a:prstGeom>
          <a:noFill/>
        </p:spPr>
        <p:txBody>
          <a:bodyPr lIns="0" tIns="108000" rIns="0" bIns="0"/>
          <a:lstStyle>
            <a:lvl1pPr marL="342900" indent="-342900">
              <a:spcAft>
                <a:spcPts val="1400"/>
              </a:spcAft>
              <a:buNone/>
              <a:defRPr lang="de-DE" sz="16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ts val="0"/>
              </a:spcBef>
              <a:spcAft>
                <a:spcPts val="1400"/>
              </a:spcAft>
            </a:pPr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2645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textboxes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4C445009-4D7E-F76D-C730-946C890AFFF8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3080" cy="514350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268288" y="257175"/>
            <a:ext cx="8327270" cy="46355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542090" y="2609849"/>
            <a:ext cx="1787531" cy="1922463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None/>
              <a:defRPr sz="1400" b="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600">
                <a:latin typeface="Arial"/>
                <a:cs typeface="Arial"/>
              </a:defRPr>
            </a:lvl3pPr>
            <a:lvl4pPr marL="1371600" indent="0">
              <a:buNone/>
              <a:defRPr sz="1600">
                <a:latin typeface="Arial"/>
                <a:cs typeface="Arial"/>
              </a:defRPr>
            </a:lvl4pPr>
            <a:lvl5pPr marL="1828800" indent="0"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2620381" y="2609849"/>
            <a:ext cx="1800987" cy="1922463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None/>
              <a:defRPr sz="1400" b="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600">
                <a:latin typeface="Arial"/>
                <a:cs typeface="Arial"/>
              </a:defRPr>
            </a:lvl3pPr>
            <a:lvl4pPr marL="1371600" indent="0">
              <a:buNone/>
              <a:defRPr sz="1600">
                <a:latin typeface="Arial"/>
                <a:cs typeface="Arial"/>
              </a:defRPr>
            </a:lvl4pPr>
            <a:lvl5pPr marL="1828800" indent="0"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4712128" y="2609849"/>
            <a:ext cx="1809068" cy="1922463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None/>
              <a:defRPr sz="1400" b="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600">
                <a:latin typeface="Arial"/>
                <a:cs typeface="Arial"/>
              </a:defRPr>
            </a:lvl3pPr>
            <a:lvl4pPr marL="1371600" indent="0">
              <a:buNone/>
              <a:defRPr sz="1600">
                <a:latin typeface="Arial"/>
                <a:cs typeface="Arial"/>
              </a:defRPr>
            </a:lvl4pPr>
            <a:lvl5pPr marL="1828800" indent="0"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6811957" y="2609849"/>
            <a:ext cx="1798643" cy="1922463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None/>
              <a:defRPr sz="1400" b="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600">
                <a:latin typeface="Arial"/>
                <a:cs typeface="Arial"/>
              </a:defRPr>
            </a:lvl3pPr>
            <a:lvl4pPr marL="1371600" indent="0">
              <a:buNone/>
              <a:defRPr sz="1600">
                <a:latin typeface="Arial"/>
                <a:cs typeface="Arial"/>
              </a:defRPr>
            </a:lvl4pPr>
            <a:lvl5pPr marL="1828800" indent="0"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6686" y="608400"/>
            <a:ext cx="8073914" cy="1569650"/>
          </a:xfrm>
          <a:prstGeom prst="rect">
            <a:avLst/>
          </a:prstGeom>
          <a:noFill/>
        </p:spPr>
        <p:txBody>
          <a:bodyPr vert="horz" lIns="0" tIns="0" rIns="0" bIns="0"/>
          <a:lstStyle>
            <a:lvl1pPr algn="l">
              <a:lnSpc>
                <a:spcPct val="90000"/>
              </a:lnSpc>
              <a:defRPr lang="de-DE" sz="4000" b="1" dirty="0"/>
            </a:lvl1pPr>
          </a:lstStyle>
          <a:p>
            <a:pPr lvl="0"/>
            <a:r>
              <a:rPr lang="de-DE" noProof="0"/>
              <a:t>Mastertitelformat bearbeiten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2003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68288" y="257175"/>
            <a:ext cx="8321675" cy="46355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  <p:custDataLst>
              <p:tags r:id="rId1"/>
            </p:custDataLst>
          </p:nvPr>
        </p:nvSpPr>
        <p:spPr>
          <a:xfrm>
            <a:off x="265113" y="257175"/>
            <a:ext cx="5549632" cy="4635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GB" noProof="0"/>
          </a:p>
        </p:txBody>
      </p:sp>
      <p:sp>
        <p:nvSpPr>
          <p:cNvPr id="5" name="Titel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16639" y="612774"/>
            <a:ext cx="2493962" cy="244044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4000" b="1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783DD30-BBC3-481C-1302-5E4DF017B62F}"/>
              </a:ext>
            </a:extLst>
          </p:cNvPr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"/>
            <a:ext cx="88571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87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customXml" Target="../../customXml/item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idx="1"/>
            <p:custDataLst>
              <p:tags r:id="rId33"/>
            </p:custDataLst>
          </p:nvPr>
        </p:nvSpPr>
        <p:spPr>
          <a:xfrm>
            <a:off x="539750" y="1332000"/>
            <a:ext cx="8060650" cy="31162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marL="457200" lvl="1" indent="0" algn="l" defTabSz="4572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</a:pPr>
            <a:r>
              <a:rPr lang="de-DE"/>
              <a:t>Zweite Ebene</a:t>
            </a:r>
          </a:p>
          <a:p>
            <a:pPr marL="914400" lvl="2" indent="0" algn="l" defTabSz="4572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</a:pPr>
            <a:r>
              <a:rPr lang="de-DE"/>
              <a:t>Dritte Ebene</a:t>
            </a:r>
          </a:p>
          <a:p>
            <a:pPr marL="1371600" lvl="3" indent="0" algn="l" defTabSz="4572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</a:pPr>
            <a:r>
              <a:rPr lang="de-DE"/>
              <a:t>Vierte Ebene</a:t>
            </a:r>
          </a:p>
          <a:p>
            <a:pPr marL="1828800" lvl="4" indent="0" algn="l" defTabSz="4572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9" name="Foliennummernplatzhalter 25"/>
          <p:cNvSpPr>
            <a:spLocks noGrp="1"/>
          </p:cNvSpPr>
          <p:nvPr>
            <p:ph type="sldNum" sz="quarter" idx="4"/>
            <p:custDataLst>
              <p:tags r:id="rId34"/>
            </p:custDataLst>
          </p:nvPr>
        </p:nvSpPr>
        <p:spPr>
          <a:xfrm>
            <a:off x="538933" y="4809079"/>
            <a:ext cx="341053" cy="108000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800"/>
            </a:lvl1pPr>
          </a:lstStyle>
          <a:p>
            <a:fld id="{7ABF2C88-E948-47C6-81FC-D3837B633AD1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Titelplatzhalter 11"/>
          <p:cNvSpPr>
            <a:spLocks noGrp="1"/>
          </p:cNvSpPr>
          <p:nvPr>
            <p:ph type="title"/>
            <p:custDataLst>
              <p:tags r:id="rId35"/>
            </p:custDataLst>
          </p:nvPr>
        </p:nvSpPr>
        <p:spPr>
          <a:xfrm>
            <a:off x="543600" y="324000"/>
            <a:ext cx="80568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custDataLst>
      <p:custData r:id="rId32"/>
    </p:custDataLst>
    <p:extLst>
      <p:ext uri="{BB962C8B-B14F-4D97-AF65-F5344CB8AC3E}">
        <p14:creationId xmlns:p14="http://schemas.microsoft.com/office/powerpoint/2010/main" val="89621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  <p:sldLayoutId id="2147483733" r:id="rId18"/>
    <p:sldLayoutId id="2147483734" r:id="rId19"/>
    <p:sldLayoutId id="2147483735" r:id="rId20"/>
    <p:sldLayoutId id="2147483736" r:id="rId21"/>
    <p:sldLayoutId id="2147483737" r:id="rId22"/>
    <p:sldLayoutId id="2147483738" r:id="rId23"/>
    <p:sldLayoutId id="2147483739" r:id="rId24"/>
    <p:sldLayoutId id="2147483740" r:id="rId25"/>
    <p:sldLayoutId id="2147483741" r:id="rId26"/>
    <p:sldLayoutId id="2147483742" r:id="rId27"/>
    <p:sldLayoutId id="2147483743" r:id="rId28"/>
    <p:sldLayoutId id="2147483744" r:id="rId29"/>
    <p:sldLayoutId id="2147483745" r:id="rId30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/>
        <a:buNone/>
        <a:defRPr lang="de-DE" sz="160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lang="de-DE" sz="16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lang="de-DE" sz="1600" kern="1200" dirty="0" smtClean="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lang="de-DE" sz="1600" kern="1200" dirty="0" smtClean="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GB" sz="1600" kern="1200" dirty="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rázku 5">
            <a:extLst>
              <a:ext uri="{FF2B5EF4-FFF2-40B4-BE49-F238E27FC236}">
                <a16:creationId xmlns:a16="http://schemas.microsoft.com/office/drawing/2014/main" id="{FAB9BC93-8D1F-F293-CC2B-DD64B0A3725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/>
        </p:blipFill>
        <p:spPr>
          <a:xfrm>
            <a:off x="0" y="0"/>
            <a:ext cx="9144000" cy="5143500"/>
          </a:xfrm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D38478-5463-8818-01B6-8953F3EDF6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748983"/>
            <a:ext cx="2865120" cy="104775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/>
              <a:t>We appreciate your feedback!</a:t>
            </a:r>
            <a:endParaRPr lang="en-US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C79BA35-630F-D40C-93CD-C1C76C5D92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42560" y="748983"/>
            <a:ext cx="3139440" cy="313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61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POWERPOINTMASTERTEMPLATECONFIGURATION" val="&lt;!--Created with officeatwork--&gt;&#10;&lt;MasterTemplateConfiguration&gt;&#10;  &lt;TableOfContentsCollection&gt;&#10;    &lt;TableOfContents&gt;&#10;      &lt;Id&gt;7913e71f-9627-4c9d-8fc5-dc9f78d5c41c&lt;/Id&gt;&#10;      &lt;IdName&gt;Agenda&lt;/IdName&gt;&#10;      &lt;Label&gt;&amp;lt;translate&amp;gt;Doc.agendaafterslidewithoutpicture&amp;lt;/translate&amp;gt;&lt;/Label&gt;&#10;      &lt;ImageMso&gt;&lt;/ImageMso&gt;&#10;      &lt;Image&gt;&lt;/Image&gt;&#10;      &lt;ShowToc&gt;true&lt;/ShowToc&gt;&#10;      &lt;Layout&gt;Agenda&lt;/Layout&gt;&#10;      &lt;TableOfContentsTitle&gt;Agenda&lt;/TableOfContentsTitle&gt;&#10;      &lt;Insert&gt;Title&lt;/Insert&gt;&#10;      &lt;InsertRelativePosition&gt;After&lt;/InsertRelativePosition&gt;&#10;      &lt;Level1&gt;Title or key-message; Title with textbox below; Title with textbox right; Title with textboxes below; Title with picture&lt;/Level1&gt;&#10;      &lt;Level2&gt;&lt;/Level2&gt;&#10;      &lt;Level3&gt;&lt;/Level3&gt;&#10;      &lt;Level4&gt;&lt;/Level4&gt;&#10;      &lt;Level5&gt;&lt;/Level5&gt;&#10;      &lt;ShowPositionIndicatorSlides&gt;false&lt;/ShowPositionIndicatorSlides&gt;&#10;      &lt;UseSeparatePositionIndicatorSlides&gt;false&lt;/UseSeparatePositionIndicatorSlides&gt;&#10;      &lt;PositionIndicatorSlidesLayout&gt;&lt;/PositionIndicatorSlidesLayout&gt;&#10;      &lt;PositionIndicatorSlidesTitle&gt;&lt;/PositionIndicatorSlidesTitle&gt;&#10;      &lt;PositionIndicatorSlidesInsertRelativePosition&gt;Before&lt;/PositionIndicatorSlidesInsertRelativePosition&gt;&#10;      &lt;PositionIndicatorSlidesLevel1&gt;&lt;/PositionIndicatorSlidesLevel1&gt;&#10;      &lt;PositionIndicatorSlidesLevel2&gt;&lt;/PositionIndicatorSlidesLevel2&gt;&#10;      &lt;PositionIndicatorSlidesLevel3&gt;&lt;/PositionIndicatorSlidesLevel3&gt;&#10;      &lt;PositionIndicatorSlidesLevel4&gt;&lt;/PositionIndicatorSlidesLevel4&gt;&#10;      &lt;IsSelected&gt;true&lt;/IsSelected&gt;&#10;      &lt;IsExpanded&gt;false&lt;/IsExpanded&gt;&#10;    &lt;/TableOfContents&gt;&#10;    &lt;TableOfContents&gt;&#10;      &lt;Id&gt;56d881bb-bf84-49fb-93f7-c6e3cdf2234a&lt;/Id&gt;&#10;      &lt;IdName&gt;Agenda2&lt;/IdName&gt;&#10;      &lt;Label&gt;&amp;lt;translate&amp;gt;Doc.agendaafterslidewithpicture&amp;lt;/translate&amp;gt;&lt;/Label&gt;&#10;      &lt;ImageMso&gt;&lt;/ImageMso&gt;&#10;      &lt;Image&gt;&lt;/Image&gt;&#10;      &lt;ShowToc&gt;true&lt;/ShowToc&gt;&#10;      &lt;Layout&gt;Agenda&lt;/Layout&gt;&#10;      &lt;TableOfContentsTitle&gt;Agenda&lt;/TableOfContentsTitle&gt;&#10;      &lt;Insert&gt;Title with big picture&lt;/Insert&gt;&#10;      &lt;InsertRelativePosition&gt;After&lt;/InsertRelativePosition&gt;&#10;      &lt;Level1&gt;Title or key-message; Title with textbox below; Title with textbox right; Title with textboxes below; Title with picture&lt;/Level1&gt;&#10;      &lt;Level2&gt;&lt;/Level2&gt;&#10;      &lt;Level3&gt;&lt;/Level3&gt;&#10;      &lt;Level4&gt;&lt;/Level4&gt;&#10;      &lt;Level5&gt;&lt;/Level5&gt;&#10;      &lt;ShowPositionIndicatorSlides&gt;false&lt;/ShowPositionIndicatorSlides&gt;&#10;      &lt;UseSeparatePositionIndicatorSlides&gt;false&lt;/UseSeparatePositionIndicatorSlides&gt;&#10;      &lt;PositionIndicatorSlidesLayout&gt;&lt;/PositionIndicatorSlidesLayout&gt;&#10;      &lt;PositionIndicatorSlidesTitle&gt;&lt;/PositionIndicatorSlidesTitle&gt;&#10;      &lt;PositionIndicatorSlidesInsertRelativePosition&gt;Before&lt;/PositionIndicatorSlidesInsertRelativePosition&gt;&#10;      &lt;PositionIndicatorSlidesLevel1&gt;&lt;/PositionIndicatorSlidesLevel1&gt;&#10;      &lt;PositionIndicatorSlidesLevel2&gt;&lt;/PositionIndicatorSlidesLevel2&gt;&#10;      &lt;PositionIndicatorSlidesLevel3&gt;&lt;/PositionIndicatorSlidesLevel3&gt;&#10;      &lt;PositionIndicatorSlidesLevel4&gt;&lt;/PositionIndicatorSlidesLevel4&gt;&#10;      &lt;IsSelected&gt;false&lt;/IsSelected&gt;&#10;      &lt;IsExpanded&gt;false&lt;/IsExpanded&gt;&#10;    &lt;/TableOfContents&gt;&#10;  &lt;/TableOfContentsCollection&gt;&#10;  &lt;ThemeDefinition&gt;&#10;    &lt;DefaultThemeDefinition&gt;%Themes%/Title and Closing.thmx&lt;/DefaultThemeDefinition&gt;&#10;    &lt;PresentationThemeDefinition&gt;%Themes%/Title and Closing.thmx&lt;/PresentationThemeDefinition&gt;&#10;    &lt;SlideThemeDefinition&gt;%Themes%/Title and Closing.thmx&lt;/SlideThemeDefinition&gt;&#10;    &lt;ObjectThemeDefinition&gt;%Themes%/Title and Closing.thmx&lt;/ObjectThemeDefinition&gt;&#10;  &lt;/ThemeDefinition&gt;&#10;  &lt;MasterProperties&gt;&#10;    &lt;MasterProperty Id=&quot;2004112217333376588294&quot;&gt;&#10;      &lt;Fields&gt;&#10;        &lt;Field Id=&quot;2010032915520270663768&quot; ShowField=&quot;false&quot; /&gt;&#10;        &lt;Field Id=&quot;2012012520080780558727&quot; ShowField=&quot;false&quot; /&gt;&#10;        &lt;Field Id=&quot;2012012520054785565395&quot; ShowField=&quot;false&quot; /&gt;&#10;        &lt;Field Id=&quot;2012051113445250971843&quot; ShowField=&quot;false&quot; /&gt;&#10;        &lt;Field Id=&quot;2012051217593341965603&quot; ShowField=&quot;false&quot; /&gt;&#10;        &lt;Field Id=&quot;2012051219533597871639&quot; ShowField=&quot;false&quot; /&gt;&#10;        &lt;Field Id=&quot;2012051314191720644664&quot; ShowField=&quot;false&quot; /&gt;&#10;        &lt;Field Id=&quot;2011982347978498756646&quot; ShowField=&quot;false&quot; /&gt;&#10;        &lt;Field Id=&quot;2012012520083872958843&quot; ShowField=&quot;false&quot; /&gt;&#10;        &lt;Field Id=&quot;2012051314300579001980&quot; ShowField=&quot;false&quot; /&gt;&#10;        &lt;Field Id=&quot;2012051314300617656109&quot; ShowField=&quot;false&quot; /&gt;&#10;        &lt;Field Id=&quot;2012051219550534849682&quot; ShowField=&quot;false&quot; /&gt;&#10;        &lt;Field Id=&quot;2012051223574977594707&quot; ShowField=&quot;false&quot; /&gt;&#10;        &lt;Field Id=&quot;2012012520071652886181&quot; ShowField=&quot;false&quot; /&gt;&#10;        &lt;Field Id=&quot;2012012520080998865719&quot; ShowField=&quot;false&quot; /&gt;&#10;        &lt;Field Id=&quot;2012051116103677319072&quot; ShowField=&quot;false&quot; /&gt;&#10;        &lt;Field Id=&quot;2012051218043923315288&quot; ShowField=&quot;false&quot; /&gt;&#10;        &lt;Field Id=&quot;2012051323053699301250&quot; ShowField=&quot;true&quot; /&gt;&#10;        &lt;Field Id=&quot;2012051323055397148113&quot; ShowField=&quot;true&quot; /&gt;&#10;        &lt;Field Id=&quot;2012051323064190507808&quot; ShowField=&quot;true&quot; /&gt;&#10;        &lt;Field Id=&quot;2012051323072076643215&quot; ShowField=&quot;false&quot; /&gt;&#10;        &lt;Field Id=&quot;2012051513465885375637&quot; ShowField=&quot;true&quot; /&gt;&#10;      &lt;/Fields&gt;&#10;    &lt;/MasterProperty&gt;&#10;  &lt;/MasterProperties&gt;&#10;  &lt;ContentItems&gt;&#10;    &lt;ContentItem Language=&quot;14337&quot; IsDefault=&quot;false&quot;&gt;&#10;      &lt;File HasContent=&quot;false&quot; LinkToLanguage=&quot;&quot; /&gt;&#10;    &lt;/ContentItem&gt;&#10;    &lt;ContentItem Language=&quot;2052&quot; IsDefault=&quot;false&quot;&gt;&#10;      &lt;File HasContent=&quot;false&quot; LinkToLanguage=&quot;&quot; /&gt;&#10;    &lt;/ContentItem&gt;&#10;    &lt;ContentItem Language=&quot;1029&quot; IsDefault=&quot;false&quot;&gt;&#10;      &lt;File HasContent=&quot;false&quot; LinkToLanguage=&quot;&quot; /&gt;&#10;    &lt;/ContentItem&gt;&#10;    &lt;ContentItem Language=&quot;1030&quot; IsDefault=&quot;false&quot;&gt;&#10;      &lt;File HasContent=&quot;false&quot; LinkToLanguage=&quot;&quot; /&gt;&#10;    &lt;/ContentItem&gt;&#10;    &lt;ContentItem Language=&quot;1043&quot; IsDefault=&quot;false&quot;&gt;&#10;      &lt;File HasContent=&quot;false&quot; LinkToLanguage=&quot;&quot; /&gt;&#10;    &lt;/ContentItem&gt;&#10;    &lt;ContentItem Language=&quot;2057&quot; IsDefault=&quot;false&quot;&gt;&#10;      &lt;File HasContent=&quot;false&quot; LinkToLanguage=&quot;&quot; /&gt;&#10;    &lt;/ContentItem&gt;&#10;    &lt;ContentItem Language=&quot;1033&quot; IsDefault=&quot;false&quot;&gt;&#10;      &lt;File HasContent=&quot;false&quot; LinkToLanguage=&quot;&quot; /&gt;&#10;    &lt;/ContentItem&gt;&#10;    &lt;ContentItem Language=&quot;1061&quot; IsDefault=&quot;false&quot;&gt;&#10;      &lt;File HasContent=&quot;false&quot; LinkToLanguage=&quot;&quot; /&gt;&#10;    &lt;/ContentItem&gt;&#10;    &lt;ContentItem Language=&quot;1035&quot; IsDefault=&quot;false&quot;&gt;&#10;      &lt;File HasContent=&quot;false&quot; LinkToLanguage=&quot;&quot; /&gt;&#10;    &lt;/ContentItem&gt;&#10;    &lt;ContentItem Language=&quot;1036&quot; IsDefault=&quot;false&quot;&gt;&#10;      &lt;File HasContent=&quot;false&quot; LinkToLanguage=&quot;&quot; /&gt;&#10;    &lt;/ContentItem&gt;&#10;    &lt;ContentItem Language=&quot;4108&quot; IsDefault=&quot;false&quot;&gt;&#10;      &lt;File HasContent=&quot;false&quot; LinkToLanguage=&quot;&quot; /&gt;&#10;    &lt;/ContentItem&gt;&#10;    &lt;ContentItem Language=&quot;1031&quot; IsDefault=&quot;false&quot;&gt;&#10;      &lt;File HasContent=&quot;false&quot; LinkToLanguage=&quot;&quot; /&gt;&#10;    &lt;/ContentItem&gt;&#10;    &lt;ContentItem Language=&quot;3079&quot; IsDefault=&quot;false&quot;&gt;&#10;      &lt;File HasContent=&quot;false&quot; LinkToLanguage=&quot;&quot; /&gt;&#10;    &lt;/ContentItem&gt;&#10;    &lt;ContentItem Language=&quot;2055&quot; IsDefault=&quot;true&quot;&gt;&#10;      &lt;File HasContent=&quot;true&quot; LinkToLanguage=&quot;&quot; /&gt;&#10;    &lt;/ContentItem&gt;&#10;    &lt;ContentItem Language=&quot;1040&quot; IsDefault=&quot;false&quot;&gt;&#10;      &lt;File HasContent=&quot;false&quot; LinkToLanguage=&quot;&quot; /&gt;&#10;    &lt;/ContentItem&gt;&#10;    &lt;ContentItem Language=&quot;2064&quot; IsDefault=&quot;false&quot;&gt;&#10;      &lt;File HasContent=&quot;false&quot; LinkToLanguage=&quot;&quot; /&gt;&#10;    &lt;/ContentItem&gt;&#10;    &lt;ContentItem Language=&quot;1042&quot; IsDefault=&quot;false&quot;&gt;&#10;      &lt;File HasContent=&quot;false&quot; LinkToLanguage=&quot;&quot; /&gt;&#10;    &lt;/ContentItem&gt;&#10;    &lt;ContentItem Language=&quot;1062&quot; IsDefault=&quot;false&quot;&gt;&#10;      &lt;File HasContent=&quot;false&quot; LinkToLanguage=&quot;&quot; /&gt;&#10;    &lt;/ContentItem&gt;&#10;    &lt;ContentItem Language=&quot;1063&quot; IsDefault=&quot;false&quot;&gt;&#10;      &lt;File HasContent=&quot;false&quot; LinkToLanguage=&quot;&quot; /&gt;&#10;    &lt;/ContentItem&gt;&#10;    &lt;ContentItem Language=&quot;1044&quot; IsDefault=&quot;false&quot;&gt;&#10;      &lt;File HasContent=&quot;false&quot; LinkToLanguage=&quot;&quot; /&gt;&#10;    &lt;/ContentItem&gt;&#10;    &lt;ContentItem Language=&quot;1045&quot; IsDefault=&quot;false&quot;&gt;&#10;      &lt;File HasContent=&quot;false&quot; LinkToLanguage=&quot;&quot; /&gt;&#10;    &lt;/ContentItem&gt;&#10;    &lt;ContentItem Language=&quot;1049&quot; IsDefault=&quot;false&quot;&gt;&#10;      &lt;File HasContent=&quot;false&quot; LinkToLanguage=&quot;&quot; /&gt;&#10;    &lt;/ContentItem&gt;&#10;    &lt;ContentItem Language=&quot;1034&quot; IsDefault=&quot;false&quot;&gt;&#10;      &lt;File HasContent=&quot;false&quot; LinkToLanguage=&quot;&quot; /&gt;&#10;    &lt;/ContentItem&gt;&#10;    &lt;ContentItem Language=&quot;1053&quot; IsDefault=&quot;false&quot;&gt;&#10;      &lt;File HasContent=&quot;false&quot; LinkToLanguage=&quot;&quot; /&gt;&#10;    &lt;/ContentItem&gt;&#10;    &lt;ContentItem Language=&quot;1058&quot; IsDefault=&quot;false&quot;&gt;&#10;      &lt;File HasContent=&quot;false&quot; LinkToLanguage=&quot;&quot; /&gt;&#10;    &lt;/ContentItem&gt;&#10;  &lt;/ContentItems&gt;&#10;&lt;/MasterTemplateConfiguration&gt;"/>
  <p:tag name="OFFICEATWORKPOWERPOINTMASTERTEMPLATEID" val="PRESENTATION"/>
  <p:tag name="OAWWIZARDSTEPS" val="0|1|4"/>
  <p:tag name="ZOAWLANGID" val="2055"/>
  <p:tag name="OAWDOCPROPSOURCE" val="&lt;Profile SelectedUID=&quot;&quot;&gt;&lt;DocProp UID=&quot;2002122011014149059130932&quot; EntryUID=&quot;2012041016281076901404&quot; PrimaryUID=&quot;ClientSuite&quot;&gt;&lt;Field Name=&quot;IDName&quot; Value=&quot;Dätwyler Holding AG&quot;/&gt;&lt;Field Name=&quot;Organisation&quot; Value=&quot;Dätwyler Holding AG&quot;/&gt;&lt;Field Name=&quot;Division&quot; Value=&quot;Dätwyler&quot;/&gt;&lt;Field Name=&quot;City&quot; Value=&quot;Altdorf&quot;/&gt;&lt;Field Name=&quot;Phone&quot; Value=&quot;+41 875 1100&quot;/&gt;&lt;Field Name=&quot;Internet&quot; Value=&quot;www.datwyler.com&quot;/&gt;&lt;Field Name=&quot;FooterAddress1&quot; Value=&quot;Dätwyler Holding AG, Gotthardstrasse 31, 6460 Altdorf, Schweiz&quot;/&gt;&lt;Field Name=&quot;FooterAddress2&quot; Value=&quot;T +41 41 875 11 00, F +41 41 875 12 28, info@datwyler.com, www.datwyler.com&quot;/&gt;&lt;Field Name=&quot;FooterAddress3&quot; Value=&quot;&quot;/&gt;&lt;Field Name=&quot;FooterAddress4&quot; Value=&quot;&quot;/&gt;&lt;Field Name=&quot;FooterAddress5&quot; Value=&quot;&quot;/&gt;&lt;Field Name=&quot;FooterAddress6&quot; Value=&quot;&quot;/&gt;&lt;Field Name=&quot;FooterLegal1&quot; Value=&quot;&quot;/&gt;&lt;Field Name=&quot;FooterLegal2&quot; Value=&quot;&quot;/&gt;&lt;Field Name=&quot;FooterLegal3&quot; Value=&quot;&quot;/&gt;&lt;Field Name=&quot;FooterLegal4&quot; Value=&quot;&quot;/&gt;&lt;Field Name=&quot;FooterLegal5&quot; Value=&quot;&quot;/&gt;&lt;Field Name=&quot;FooterLegal6&quot; Value=&quot;&quot;/&gt;&lt;Field Name=&quot;FooterLegal7&quot; Value=&quot;&quot;/&gt;&lt;Field Name=&quot;FooterLegal8&quot; Value=&quot;&quot;/&gt;&lt;Field Name=&quot;FooterLegal9&quot; Value=&quot;&quot;/&gt;&lt;Field Name=&quot;FooterLegal10&quot; Value=&quot;&quot;/&gt;&lt;Field Name=&quot;EmailOrganisationBold&quot; Value=&quot;&quot;/&gt;&lt;Field Name=&quot;EmailOrganisationNormal&quot; Value=&quot;&quot;/&gt;&lt;Field Name=&quot;EMailAddress1&quot; Value=&quot;&quot;/&gt;&lt;Field Name=&quot;EMailAddress2&quot; Value=&quot;Gotthardstrasse 31&quot;/&gt;&lt;Field Name=&quot;EMailAddress3&quot; Value=&quot;6460 Altdorf&quot;/&gt;&lt;Field Name=&quot;EMailAddress4&quot; Value=&quot;Schweiz&quot;/&gt;&lt;Field Name=&quot;EMailAddress5&quot; Value=&quot;&quot;/&gt;&lt;Field Name=&quot;EMailAddress6&quot; Value=&quot;&quot;/&gt;&lt;Field Name=&quot;EMailFooterLegal1&quot; Value=&quot;&quot;/&gt;&lt;Field Name=&quot;EMailFooterLegal2&quot; Value=&quot;&quot;/&gt;&lt;Field Name=&quot;EMailFooterLegal3&quot; Value=&quot;&quot;/&gt;&lt;Field Name=&quot;EMailFooterLegal4&quot; Value=&quot;&quot;/&gt;&lt;Field Name=&quot;EMailFooterLegal5&quot; Value=&quot;&quot;/&gt;&lt;Field Name=&quot;EMailMarketingClaimText1&quot; Value=&quot;&quot;/&gt;&lt;Field Name=&quot;EMailMarketingClaimText2&quot; Value=&quot;&quot;/&gt;&lt;Field Name=&quot;EMailMarketingClaimText3&quot; Value=&quot;&quot;/&gt;&lt;Field Name=&quot;EMailMarketingClaimText1HTML&quot; Value=&quot;&quot;/&gt;&lt;Field Name=&quot;EMailMarketingClaimText2HTML&quot; Value=&quot;&quot;/&gt;&lt;Field Name=&quot;EMailMarketingClaimText3HTML&quot; Value=&quot;&amp;lt;p&amp;gt;&amp;lt;a href=&amp;quot;https://datwyler.com/sustainability-report&amp;quot; style=&amp;quot;color: rgb(223,20,23)&amp;quot;&amp;gt;For our sustainability report click here&amp;lt;/a&amp;gt;&amp;lt;/p&amp;gt;&quot;/&gt;&lt;Field Name=&quot;OlLogoSignature&quot; Value=&quot;%Logos%\Outlook\Feb2024\datwyler.com_banner_sustainability.jpg&quot;/&gt;&lt;Field Name=&quot;WdA4LogoColorPortrait&quot; Value=&quot;%Logos%\Word\Datwyler\WD_Datwyler_A4_Portrait_color.2100.400.wmf&quot;/&gt;&lt;Field Name=&quot;WdA4LogoBlackWhitePortrait&quot; Value=&quot;%Logos%\WD_Datwyler_A4_Portrait_bw.2100.400.wmf&quot;/&gt;&lt;Field Name=&quot;WdA4LogoColorLandscape&quot; Value=&quot;%Logos%\Word\Datwyler\DAT_LogoDat_297x40_farbig.2970.400.wmf&quot;/&gt;&lt;Field Name=&quot;WdA4LogoBlackWhiteLandscape&quot; Value=&quot;%Logos%\Word\Datwyler\DAT_LogoDat_297x40_sw.2970.400.wmf&quot;/&gt;&lt;Field Name=&quot;WdA4LogoBrandImageColorPortrait&quot; Value=&quot;%Logos%\Word\Datwyler\DAT_LogoDat_Brandsymbol_210x60_farbig.2100.600.wmf&quot;/&gt;&lt;Field Name=&quot;WdA4LogoBrandImageBlackWhitePortrait&quot; Value=&quot;%Logos%\Word\Datwyler\DAT_LogoDat_Brandsymbol_210x60_sw.2100.600.wmf&quot;/&gt;&lt;Field Name=&quot;WdA4LogoUnitFooterColorPortrait&quot; Value=&quot;&quot;/&gt;&lt;Field Name=&quot;WdA4LogoUnitFooterBlackWhitePortrait&quot; Value=&quot;%Logos%\WD_Datwyler_UnitFooter_A4_Portrait_sw.2100.200.wmf&quot;/&gt;&lt;Field Name=&quot;WdLetterLogoColorPortrait&quot; Value=&quot;%Logos%\WD_Datwyler_Letter_Portrait_color.2160.400.wmf&quot;/&gt;&lt;Field Name=&quot;WdLetterLogoBlackWhitePortrait&quot; Value=&quot;%Logos%\WD_Datwyler_Letter_Portrait_sw.2160.400.wmf&quot;/&gt;&lt;Field Name=&quot;WdLetterLogoColorLandscape&quot; Value=&quot;&quot;/&gt;&lt;Field Name=&quot;WdLetterLogoBlackWhiteLandscape&quot; Value=&quot;%Logos%\WD_Datwyler_Letter_Landscape_bw.2790.400.wmf&quot;/&gt;&lt;Field Name=&quot;WdLetterLogoBrandImageColorPortrait&quot; Value=&quot;%Logos%\Word\Datwyler\DAT_LogoDat_Brandsymbol_216x60_farbig.2160.600.wmf&quot;/&gt;&lt;Field Name=&quot;WdLetterLogoBrandImageBlackWhitePortrait&quot; Value=&quot;%Logos%\Word\Datwyler\DAT_LogoDat_Brandsymbol_216x60_sw.2160.600.wmf&quot;/&gt;&lt;Field Name=&quot;WdLetterLogoUnitFooterColorPortrait&quot; Value=&quot;%Logos%\WD_Datwyler_UnitFooter_Letter_Portrait_color.2160.200.wmf&quot;/&gt;&lt;Field Name=&quot;WdLetterLogoUnitFooterBlackWhitePortrait&quot; Value=&quot;%Logos%\WD_Datwyler_UnitFooter_Letter_Portrait_color.2160.200.wmf&quot;/&gt;&lt;Field Name=&quot;WdCoverRightMarginColorPortrait&quot; Value=&quot;%Logos%\Word\Datwyler\DAT_Markensymbol_60x210_farbig.600.2100.wmf&quot;/&gt;&lt;Field Name=&quot;WdCoverRightMarginBlackWhitePortrait&quot; Value=&quot;%Logos%\Word\Datwyler\DAT_Markensymbol_60x210_sw.600.2100.wmf&quot;/&gt;&lt;Field Name=&quot;WdCoverRightMarginColorLandscape&quot; Value=&quot;%Logos%\Word\Datwyler\DAT_Markensymbol_50x160_farbig.500.1600.wmf&quot;/&gt;&lt;Field Name=&quot;WdCoverRightMarginBlackWhiteLandscape&quot; Value=&quot;%Logos%\Word\Datwyler\DAT_Markensymbol_50x160_sw.500.1600.wmf&quot;/&gt;&lt;Field Name=&quot;WdCobrandColor&quot; Value=&quot;&quot;/&gt;&lt;Field Name=&quot;WdCobrandBlackWhite&quot; Value=&quot;&quot;/&gt;&lt;Field Name=&quot;IntroductionBeforeSubject&quot; Value=&quot;&quot;/&gt;&lt;Field Name=&quot;RecipientHorizontalOffset&quot; Value=&quot;&quot;/&gt;&lt;Field Name=&quot;RecipientVerticalOffset&quot; Value=&quot;&quot;/&gt;&lt;Field Name=&quot;PpFooter&quot; Value=&quot;© Datwyler, www.datwyler.com&quot;/&gt;&lt;Field Name=&quot;PpFooterAddress1&quot; Value=&quot;&quot;/&gt;&lt;Field Name=&quot;PpFooterAddress2&quot; Value=&quot;&quot;/&gt;&lt;Field Name=&quot;PpFooterAddress3&quot; Value=&quot;&quot;/&gt;&lt;Field Name=&quot;PpFooterAddress4&quot; Value=&quot;&quot;/&gt;&lt;Field Name=&quot;PpFooterAddress5&quot; Value=&quot;&quot;/&gt;&lt;Field Name=&quot;PpFooterAddress6&quot; Value=&quot;&quot;/&gt;&lt;Field Name=&quot;PpThemesDefault&quot; Value=&quot;%Themes%\datwyler.thmx&quot;/&gt;&lt;Field Name=&quot;PpThemesPresentation&quot; Value=&quot;%Themes%\datwyler.thmx&quot;/&gt;&lt;Field Name=&quot;PpThemesSlide&quot; Value=&quot;%Themes%\datwyler.thmx&quot;/&gt;&lt;Field Name=&quot;PpThemesObject&quot; Value=&quot;%Themes%\datwyler.thmx&quot;/&gt;&lt;Field Name=&quot;PpBackgroundTitle43&quot; Value=&quot;%Logos%\PowerPoint\Datwyler\DAT_Datwyler_PPT_S1.wmf&quot;/&gt;&lt;Field Name=&quot;PpBackground1Chapter43&quot; Value=&quot;%Logos%\PowerPoint\Datwyler\DAT_Datwyler_PPT_S2.wmf&quot;/&gt;&lt;Field Name=&quot;PpBackground2Chapter43&quot; Value=&quot;%Logos%\PowerPoint\Datwyler\DAT_Datwyler_PPT_S3.wmf&quot;/&gt;&lt;Field Name=&quot;PpBackground3Chapter43&quot; Value=&quot;%Logos%\PowerPoint\Datwyler\DAT_Datwyler_PPT_S4.wmf&quot;/&gt;&lt;Field Name=&quot;PpBackgroundContent43&quot; Value=&quot;%Logos%\PowerPoint\Datwyler\DAT_Datwyler_PPT_S5.wmf&quot;/&gt;&lt;Field Name=&quot;PpBackgroundLast43&quot; Value=&quot;%Logos%\PowerPoint\Datwyler\DAT_Datwyler_PPT_S6.wmf&quot;/&gt;&lt;Field Name=&quot;Data_UID&quot; Value=&quot;2012041016281076901404&quot;/&gt;&lt;Field Name=&quot;Field_Name&quot; Value=&quot;Division&quot;/&gt;&lt;Field Name=&quot;Field_UID&quot; Value=&quot;2012062210275189112575&quot;/&gt;&lt;Field Name=&quot;ML_LCID&quot; Value=&quot;2055&quot;/&gt;&lt;Field Name=&quot;ML_Value&quot; Value=&quot;Dätwyler&quot;/&gt;&lt;Field Name=&quot;SelectedUID&quot; Value=&quot;2024061110310011365749&quot;/&gt;&lt;/DocProp&gt;&lt;DocProp UID=&quot;2006040509495284662868&quot; EntryUID=&quot;2024061110310051992000&quot; PrimaryUID=&quot;ClientSuite&quot;&gt;&lt;Field Name=&quot;IDName&quot; Value=&quot;Kevin Ellena&quot;/&gt;&lt;Field Name=&quot;Name&quot; Value=&quot;Kevin Ellena&quot;/&gt;&lt;Field Name=&quot;AuthorisedSignatory&quot; Value=&quot;Handlungsvollmacht!&quot;/&gt;&lt;Field Name=&quot;DirectPhone&quot; Value=&quot;+41 41 544 71 25&quot;/&gt;&lt;Field Name=&quot;DirectFax&quot; Value=&quot;+41 41 544 71 00&quot;/&gt;&lt;Field Name=&quot;Mobile&quot; Value=&quot;+41 79 830 60 55&quot;/&gt;&lt;Field Name=&quot;EMail&quot; Value=&quot;kevin.ellena@officeatwork.com&quot;/&gt;&lt;Field Name=&quot;Function&quot; Value=&quot;Customer Success Engineer 1&quot;/&gt;&lt;Field Name=&quot;Function2&quot; Value=&quot;Customer Success Engineer 2&quot;/&gt;&lt;Field Name=&quot;Function3&quot; Value=&quot;Customer Success Engineer 3&quot;/&gt;&lt;Field Name=&quot;SignaturePicture&quot; Value=&quot;&quot;/&gt;&lt;Field Name=&quot;Initials&quot; Value=&quot;KEL&quot;/&gt;&lt;Field Name=&quot;Data_UID&quot; Value=&quot;2024061110310051992000&quot;/&gt;&lt;Field Name=&quot;Field_Name&quot; Value=&quot;&quot;/&gt;&lt;Field Name=&quot;Field_UID&quot; Value=&quot;&quot;/&gt;&lt;Field Name=&quot;ML_LCID&quot; Value=&quot;&quot;/&gt;&lt;Field Name=&quot;ML_Value&quot; Value=&quot;&quot;/&gt;&lt;Field Name=&quot;SelectedUID&quot; Value=&quot;2024061110310011365749&quot;/&gt;&lt;/DocProp&gt;&lt;DocProp UID=&quot;200212191811121321310321301031x&quot; EntryUID=&quot;2024061110310051992000&quot; PrimaryUID=&quot;ClientSuite&quot;&gt;&lt;Field Name=&quot;IDName&quot; Value=&quot;Kevin Ellena&quot;/&gt;&lt;Field Name=&quot;Name&quot; Value=&quot;Kevin Ellena&quot;/&gt;&lt;Field Name=&quot;AuthorisedSignatory&quot; Value=&quot;Handlungsvollmacht!&quot;/&gt;&lt;Field Name=&quot;DirectPhone&quot; Value=&quot;+41 41 544 71 25&quot;/&gt;&lt;Field Name=&quot;DirectFax&quot; Value=&quot;+41 41 544 71 00&quot;/&gt;&lt;Field Name=&quot;Mobile&quot; Value=&quot;+41 79 830 60 55&quot;/&gt;&lt;Field Name=&quot;EMail&quot; Value=&quot;kevin.ellena@officeatwork.com&quot;/&gt;&lt;Field Name=&quot;Function&quot; Value=&quot;Customer Success Engineer 1&quot;/&gt;&lt;Field Name=&quot;Function2&quot; Value=&quot;Customer Success Engineer 2&quot;/&gt;&lt;Field Name=&quot;Function3&quot; Value=&quot;Customer Success Engineer 3&quot;/&gt;&lt;Field Name=&quot;SignaturePicture&quot; Value=&quot;&quot;/&gt;&lt;Field Name=&quot;Initials&quot; Value=&quot;KEL&quot;/&gt;&lt;Field Name=&quot;Data_UID&quot; Value=&quot;2024061110310051992000&quot;/&gt;&lt;Field Name=&quot;Field_Name&quot; Value=&quot;&quot;/&gt;&lt;Field Name=&quot;Field_UID&quot; Value=&quot;&quot;/&gt;&lt;Field Name=&quot;ML_LCID&quot; Value=&quot;&quot;/&gt;&lt;Field Name=&quot;ML_Value&quot; Value=&quot;&quot;/&gt;&lt;Field Name=&quot;SelectedUID&quot; Value=&quot;2024061110310011365749&quot;/&gt;&lt;/DocProp&gt;&lt;DocProp UID=&quot;2003080714212273705547&quot; EntryUID=&quot;&quot; UserInformation=&quot;Data from SAP&quot; Interface=&quot;-1&quot;&gt;&lt;/DocProp&gt;&lt;DocProp UID=&quot;2002122010583847234010578&quot; EntryUID=&quot;2024061110310051992000&quot; PrimaryUID=&quot;ClientSuite&quot;&gt;&lt;Field Name=&quot;IDName&quot; Value=&quot;Kevin Ellena&quot;/&gt;&lt;Field Name=&quot;Name&quot; Value=&quot;Kevin Ellena&quot;/&gt;&lt;Field Name=&quot;AuthorisedSignatory&quot; Value=&quot;Handlungsvollmacht!&quot;/&gt;&lt;Field Name=&quot;DirectPhone&quot; Value=&quot;+41 41 544 71 25&quot;/&gt;&lt;Field Name=&quot;DirectFax&quot; Value=&quot;+41 41 544 71 00&quot;/&gt;&lt;Field Name=&quot;Mobile&quot; Value=&quot;+41 79 830 60 55&quot;/&gt;&lt;Field Name=&quot;EMail&quot; Value=&quot;kevin.ellena@officeatwork.com&quot;/&gt;&lt;Field Name=&quot;Function&quot; Value=&quot;Customer Success Engineer 1&quot;/&gt;&lt;Field Name=&quot;Function2&quot; Value=&quot;Customer Success Engineer 2&quot;/&gt;&lt;Field Name=&quot;Function3&quot; Value=&quot;Customer Success Engineer 3&quot;/&gt;&lt;Field Name=&quot;SignaturePicture&quot; Value=&quot;&quot;/&gt;&lt;Field Name=&quot;Initials&quot; Value=&quot;KEL&quot;/&gt;&lt;Field Name=&quot;Data_UID&quot; Value=&quot;2024061110310051992000&quot;/&gt;&lt;Field Name=&quot;Field_Name&quot; Value=&quot;&quot;/&gt;&lt;Field Name=&quot;Field_UID&quot; Value=&quot;&quot;/&gt;&lt;Field Name=&quot;ML_LCID&quot; Value=&quot;&quot;/&gt;&lt;Field Name=&quot;ML_Value&quot; Value=&quot;&quot;/&gt;&lt;Field Name=&quot;SelectedUID&quot; Value=&quot;2024061110310011365749&quot;/&gt;&lt;/DocProp&gt;&lt;DocProp UID=&quot;2003061115381095709037&quot; EntryUID=&quot;2003121817293296325874&quot; PrimaryUID=&quot;ClientSuite&quot;&gt;&lt;Field Name=&quot;IDName&quot; Value=&quot;(Leer)&quot;/&gt;&lt;Field Name=&quot;SelectedUID&quot; Value=&quot;2024061110310011365749&quot;/&gt;&lt;/DocProp&gt;&lt;DocProp UID=&quot;2009082513331568340343&quot; EntryUID=&quot;&quot; UserInformation=&quot;Data from SAP&quot; Interface=&quot;-1&quot;&gt;&lt;/DocProp&gt;&lt;DocProp UID=&quot;2012051116005249050106&quot; EntryUID=&quot;&quot; UserInformation=&quot;Data from SAP&quot; Interface=&quot;-1&quot;&gt;&lt;/DocProp&gt;&lt;DocProp UID=&quot;2004112217333376588294&quot; EntryUID=&quot;2004123010144120300001&quot;&gt;&lt;Field UID=&quot;2012051323053699301250&quot; Name=&quot;PowerPointTitle&quot; Value=&quot;Titel%vbCrLf%Titel&quot;/&gt;&lt;Field UID=&quot;2012051323055397148113&quot; Name=&quot;PowerPointSubtitle&quot; Value=&quot;Untertitel%vbCrLf%Untertitel&quot;/&gt;&lt;Field UID=&quot;2012051323064190507808&quot; Name=&quot;PowerPointDate&quot; Value=&quot;26. Juni 2024&quot;/&gt;&lt;Field UID=&quot;2012051513465885375637&quot; Name=&quot;PowerPointTitleFooter&quot; Value=&quot;Titel Fusszeile Feld (einzeilig)&quot;/&gt;&lt;/DocProp&gt;&lt;/Profile&gt;&#10;"/>
  <p:tag name="OFFICEATWORKPRESENTATIONPROJECTID" val="datwylercom"/>
  <p:tag name="HTTP://SCHEMA.OFFICEATWORK365.COM/2015/DATACONNECTIONS_SIZE" val="1"/>
  <p:tag name="HTTP://SCHEMA.OFFICEATWORK365.COM/2015/DATACONNECTIONS_0" val="b2ZmaWNlYXR3b3JrRG9jdW1lbnRQYXJ0OlUyRnNkR1ZrWDErTVFha1ozTVlzZEVvOS9uYmd4OWUxMnNMbnd4emhwN09HQlZLZ2RrTTgrME0wVmVWSzdTWEZtZFUxNERoNlVHQVVGZ3BsRnJ6Qjk5cUFvTW1OVmsrR1c5MHdnN0ZTMWhhL1FxdFNiVEZBTEUwdFZyUHIrSzVqVU9IUG00c3JHVDhNb0tXMWZ1a3lYRlErNUV4cVRmWUVsOUxXazJlQ3VWaGVyQ0s1c1Jyb3M5ZVhGbzZWNjB0M1JxWGszUEZRT0JQU2l1UkRCa2EwTitMY2dQYng1WitvSE0zVkJ1VjB0dlNBYzViWnB6YmllSHBPWHhMaGk0M3hMQU9BK0xORzRvaFM1MmNWb2tHVDdxNytmMlA3czhWL3VRSzl5QjRIdWtHbERUVUc2K0NHbnFsaDF2d2NSUHJtVkF1a0xkQStPLzVpbS9Ednc5NDRlWEh2Mnd2dlpJVVM4Y3ZjRmY2dU1MRGFHVnFzdnNCU2hzVWpRS3YxQjc0MDZ5Q2NrUXlXcUgwYUNaL3lnMUI2ZlJIQXdNY0RiOFlmYUdSSlRkUnRvRjh2YVM1bTZxTTFMSWtJNlRqZ1I4T2VRM3Fjb28xNXYwTWJpaDFKanlzM0JoUTI0ODZNckUyc3hhRklKUHROMWNuanhWRWRoQkQxRG5wN3Z6VXdBYVFndjZCbFdaalV4Wi9maGMwbXBWS1NMMTBlR0RKc2NldTZlN2RSeml1L1piQnArbXV6ZCtacHNBeHJ5MFpVaGwvbHk4ZVIwRzFaUXAzblkySmphRTdHSUMvZm02a3RTS0p1M2p1czkxd3VHaWE2Y3VHL0JXUFIvTk5DUGFxbmVNdVd2dHc1V0hCTXlOYUVaRzBuTjNITitTZUdjZ1NEanVPbTlvdWR6bFVqYzNVSEtrakhLU2JLa2lDRS80MWpaSlBDRUs1T3RMUnh6V3FXWVFmSlJMVzhPN1FMUXgzY0dma20wMXBSWUtQZW84TmxSSVJrVmpQZFZTeFd4eTVXSlBTL0IrMXBvWVlBTmF1OW9DU1IzTkV5bzBBWnN1Rno0Y0lvMEE1eXNzMWhYaU9nQW1mRFczMTNNYWZ5ck1Kc3UzVXVGdWlscUE1b3pxUHBXNC9XS0Zud0pob3llOE4zUVJrVzZHRjJXYzRCdEE4RFF5a3V4VjBGTDVhUnQvU2hWTVRyM2V1ZFZueUh3RTl6dkl2NFM1Y2pqR0w4dHNXaUE2b1ZhbVY1OGhtRFNBeHNIRUZGemxQc0JFcXZKTjY5dVl0aHlrUzZRZFBLdDVTSEs4VGdRd1QvZE1DVjE5QjN5bTBGcGE5Y1lGOFZNVWZJUVg2eTY1VUFlZlltU3pDTExJNXV5VUVmNDlyekR5a3M3S2VzQmUzbzFJZklVR0pPM0lZVEhQVzlYaFBDME1Lblh3VWR4TktNVGRNYm5qbFpNbm4rRlpuM0VZSFpIV3VKL2lyejFxejd4MVlDNmRFcHhwZGxhaDI4aTJJWk1la0tSK2RXOVhESjB1a2pCRDNEWHM5bXdQeGNvMElpTVlqZjRWU2lhMldsVksvYmJCOFlIUWRmWk91SGxnTURKM2swL2NXbmVXZ2wyYjFOSnJuSDM3RWNlS2R6eWR3MTZiUTMrVnhvN2dyRnUvTnBXNTZ6cXNQNFd5RVZTblc5ZFczS3d4VGdGMEJiUFlON09Wby9ta25Yajl0WnhBU0tRR291WlozSTF4TmlJb2RBREpOMU1WcnNUeGRpODdzUmZIa1IrbzE2cVBsdFBsVTJsRGJ3SzJ1REhZVXB5TitxU1g5RXFWci9ndnJBdXEyWVBNanB2Szg2VTVkQ0g0M3lDRFQ1WS81WEZ4WDFEemtLVDRQZEFhQXRWUVFkZUEzaEFxSXFZU1c3YXEvT2hEbTJ6NHNLKzZhRVhhSFVzTTBGSUFDQmZUT2VJZ0JkUEFtckhqejlPNFZIajdEdVdZTUJkWjZIUTVScFBjMnN2NU5kdlJKOXhCTC9vN0pRTFR2MWZSbW1xU3l0NXVuV1FYU1VGcXVTOHBoVjJISkFiRVkwQjN4SGpXZTVmY0ppbHl3YnhyZkFhdE1vRVRqSlpUSU55ZWYwVDJxSzFvcTF1SkpHVmlyek5aSENWNHNLT3RhR3NWNGVIclFvVFdDMzk1R2ZDSWRCbFhwMnpKS3JXOEgyc3dHTEhNVStSZ1ZHVVh6MjdoSXVvdDlBQmJGV1RxblV6MDdlRzd3anVKSUxRblRtelJZT3h1SGFiNWllM3EzREdzblFqemZpSU5rOGQ5WXhTc1d4Rm4vOGpaWGxGTE9wUFZVd2FodmtuOUpqeVZpM2pIQ0drZ2xZNi9KcmZOUWpuMlRsZ2R3UnprZmh2NThQQjJ5bVpRZ20xVmtxVHdIcGJzTGEyc1laS2h3UjkrZllGaHRvOE8zSkFSRWs1QmUyQkwzVXdKTjVqZE5SaUVvaEZMaG1yREhqM1h0d2d5RjEzWFpUalJCelZyajhOeHlkZlhuQVoxbEdTalkveVNPSm43aVJmZks0RUU0RlcxcnNzdThoOU5wdHU2TzcwMTNCdFU3UGxLWWxmaHJJcnNxVmlibEkyT3B0UVM3WGFLU2dCOHo2N3hZRkJmUmMvMDl3QnJXa215R1VTSmJrTXNkSzhOaXBBZ3hqZlpZQ2lyclpzenhhWmJYR01DNXd2Q0tyZmZMeSt0R3VnTThLcTY5RTVDaENXTEhJdEpMell5QjNTK09KMlRRUWx5dWYrcTRqeHRPQ3J6Qk05aEpucUVSbjNBRVpnbjFGUzNaMkVKZ21KVUg0cFJ6aGplcjVhdjFoOGx6VXpDTlhjaU9VRUpmemZMSjdxMnp1OW85NGZTY1lzVU9QcGlDNnp1eUt5RUZ2RTZPemgvVzNCRW1SL0RWb0J1Ry91TFBTc3QyZ1VQbTVlcys4RVkrbU95UHZHN04wVzRhT3JFTSt0TXNnRk0wTlBMTXB2ZDlqb3FmUlFuVmNtWG05Y09lV2NPWkRqcEpqSW94TmxrZFBDaUZtemJXQnJCQ1RpNFVEUVJtSFpqTlMwT2NHZnU5VlFkaitpUWVYWWJIbWdheDhWQkFKMnBBRElwaWdIamUveXdDY2R4OHpnWHk4cHF3UGloanowendXVWx6SGNaOVFJem9nWVI0MC9EbVlVTEQvdUdmd3g3SWRtR0xIc1oyU21mRnJDVFlCSU5VNGJMRGFvcHVKdUhkYzhGREhQekc4OW93OWR4bSsxalUrMlIyZk8yelFLcEpiZUtJRTBtdVZRc1Nxb1N1bHdJeTJkQnFxd1BFOVNZMkthdEJ2bDUzU2pITld0T2R6V3JOaVFoblhKSC9CQWFjMGt2TitxNlVobkQwdGEyc2taL0pOTy9Md0hGQmpHcjEyelZUeis5ZGdzSlRmQTZRaGpSd09ZZmhTTmg4ZkV1ZUMzMWUwbXVGYzBRYnA4dzNJTXBjRWN4VlFEYmVyci9mT2grVlRneWswWTlaNzVTeks5TXlWdzAzRVNrV1hsaVlNN0M0TzVlalFyZjV1UHZMVGpOd2RsNlNkZ2FOTFJ1T3piR2dMT3I1L2w3Q3UwOVRYaEYvYklMeVNsenJCWThsdFJYYWh5TmNSSldFeXpmQXVJUzNjRjNSSTZvUmNnNUE2K0p1NFZhY2dVWXA0ekV3UGpiRVhoTUNhbk1nblJ3d2Q5L3AybWQ5VFMwSldsc04yOG9YOHhtYjR4NDNXNldCckVvQkVESGMzaGNqRmpzL0FTNnFSYXhOZnhja2dMaEVFTW92aUc4bUZWSkVDZjExOGdwdlgwS2d5OFgwSkhuMmtRREdVbzREeTFYWHI3KzdXOVlxRGlTVHhQRHhrVklGSVp0MVF0dGJPZUFKRDdtek12NjdmSzlOdzc3T2MrdXYzaE9yd2RsK2JxYk4xTHNaZlN0dnMxYUdWQmtVQVd6Vnk3anMyZzZFTTd5cEovTVU3TVovWG56OG05dm15QnhuUnluL2dLem1oV2VTcVVTTnFMRzNMRitXU3QvL1hRS2lyQnl1c05yZ2YrK2lrd1lhQ09COGg3VlM5RVFqdFZjVWtFYzJXMDI0MXhDd0xhWmtMT2VQTnNOaE1Cbm5YemtoNzlPaDA0NEtYdmF2S0hZNE5aRVdaTGdubzRaajNhaVEyK0Z4ZFltd2oxWHpwTTZXSHlyWTd0VG1VZ3h4TVExcGhZZlJlWDcybEJtRjFnRXhJV2hLek5Wbzc5b20rVC84SVpWVlI0MlVWT0lydW9oUmd0eFU4MU5KRnhsVUtSOWV2eWtxaW9zWjFKK3Y5c0hKTEUrbllmWHpUekh0VG93VkxlUGlWcktxbWJEUXdoeFBHQ2xPSTlOSE1QaG1PVksxVzZtNFNyR0tnaUV6dWk5TGh1OGhaOHd0eWlRTW1aL1Y3SzFnbnhQMExZSnJkR3p4TklOWUhkMHNSem1LZ1BabXQ4N3ZHWS9NNzZidGFGNSsvYVBwb3p4TWhhNXZadFlyMkxuLy9OR3d6SXlESFRuYUZIMWQ2R2Q1V3RpZzQ2aXZGdWV0RGVxSVl0STExQTdSMWlzcVJXenpLVG5CcSsyejJRQWVOam5PTzA3Y2VyWVhqcHdCcWY0QVhGZmgrY0xjME5QdXpnRUxGNXdJZThTeUhpczZNT0VvZkxBYjBqTC81cWI4UnlNYWU3Zm54T3MwWERNNDJXWk9wNFpBUXFJYWIrV3lGdjF0SWM5ekJmMHdjbkFqVHc4bWs2cWFFeEJ5TlMvaTJIUTN1MXlnRllUamhrYUo2VE94YjhwRWE2MTFiZHpVc1QyemNOSnNNUW5UbmtiTFZIMkRvY2xVSk5JRVpHWnkrRWM5YTFubXdyZWZaM2VSdDFQb1pLWE5Id0ZyUVhhdFExYk42cElWUWE5dlNBV1BtRlBqVlowS3BTRk9JN3E1SnhoTEZvK2V2clh1SDcvVGM1S2hCYTZodTNDOWJxemtPTG5ZaHorN0pQVDg5TTV4MGtWNzRNbzhiRDlNN3lYWk1kRTc1NXoxbTdZK0xta2xCaTk0d3R1NitPZmZoaEhDWVNrKy9lK1cxMUk2VFBGamZiSm5mVlJWM0pWMzlPK01UbzRjZ0Q4L2JLUG9VZ2pOZlY3eERkejBrYU0xaS9ZTjJCV2ViZ25vOUVJMnNOeUlqR1h6UkVTU2hmV3dGTlRMSHZUZ3FlNm1BTDZUbnB5SUMwUDNGb0thQzVqeDhNcHNHVjZoVmFUbjkyQi9vTld2SW9UTi9Ea0IrelZvQXlKMlBwRXlMRG5ZZ1kvcEJwTENJOFNjU2xjb0VTK1NSanpYUFZHa1pZeEUwYmxYQ0FvM3pidnozeC9ETnZZMWVIaU1VYm1jUmk2UHdtSXczYzVkN2VISFN6dFJzWnF0S1h5b2gySnU3NjVJTWlOSlBkOFhWR3gyZVprazFLZGdGTUZGcjdKUjVpcmxYeTQ4SEZyd1RjL3NyT25MTGZJTHBkSFdiRDhuekZ4eWM5ZWJEc0ZadTBIMDlPRXpqNHlzT0hWeGhIQXBuekJub1ZpYUZRaFVWVTlXb20wUnU1Z3NYZ2pnaEV1cDZ2SWU5SGxJK0xhdkp2Z0srT3ZaMlcwRmNDT3VZcmdBNjhaenJIeFB4MHV6clUyWHdWNmMrenpHN0EzQzhiZHlCR2NRMy9yTzFBdEdjNHZEd0dKUGZ2TDBCeCtIcXBMcnhtemJNWjZvbmRvdDlMWE1TQzR5Vzg5bFc5bDJqT3oxd1duNEkwMkY3MTVYTEpaZEdqREhaTnd2TU1GNGdiSm5vbmlySlNVcXBnQ2xadm1laENsWWxVeWwvYVhkT081cC9tSSt1QTFUejNqNzluWDdjWXVJUW9CcUIyM2ZhbGlMZEhsRUNXSU8xSUlkQzJJeEZwTDFVM1lranZEUUJzaG5uTHc3S2VNU0pKTVdpV0dEZmwrTG1DeU43NXRpUGhTeG5XN2ZRTW12VkcxclNpYnNrQldXZnpxaDFBSmJ0Z3JXOXA3eTFvdWNYaVlSS1dodW1CQ2ZTaTI2aVhHRWpCaVg5YlhsZUtOMEcweGNsWjlUQ0doa2tId3ZFQ0pncytaa2xKaHdpak4yQWdHcnhCNlBNOUVaQ2hSTkpseE1xcTZvZlhlQTllQzJzcFcrZlZmNUhlcW10MkZ4NDFwN0o0NnRwS0t1czhtRXZhQTRETVRBODNkUms0Wng5RVhZVVExcGlRMzFNYXl3Rnc5QUNZYnJJVVEwTHlTVURUN3dyTUMrM280VlBmK0VzdVZxSFI3K0lEWGxRK3JkU2tERnNHVnRZdU9XMU5WZFJCRjFnMXRDRW1jRGdWeE9HZysvSmUzdy9hTWlWallpSEVTemIxNW9mQTlvT1RCMUpqRHNpQ2l0SUNjcXRNbFl0QjlLd2x1RHFmZ01IQllxV3RmK3VFMGdkYU5JaGxSR1BQOVZOUEREV2NaQjdTZFl4YUpGTHdCbWNhN1prc0dQR0tpUW83bFZUMk9Obzh3bTlTVHp1Tzl2Qm93RiszYlE4ZEh6anN2VHlIbDdqZXdxektPVjB1L2tvY1kvZzBUanVlbERWMVdzUFhHYktTNU15RFpUdlVoU2x6dzZ6Y0t3ZXlqbmZUSjZXaEJPUmRsWGNqcUpSeGJsUGlCME80UmVYQnRQRzZLZFpscXRRMGtIRzQ1TFl2bEZUMGZuUU5RRTM3N1hDUFZXd09PSzRXZGVGcUlxSS9BSWJnU3RIdkpqaE5mSVVTUmxVT0k1dmcyaHdkNlVtOFRIZ1NKbUpVOGV4WDdYY2ZPOXN5c3k0dXJ6V3hBTXl2eC9PMk9TNW5mYkxMeEdkRW5kQVRBSDRHN3Naci93RmNaamI1R2ZWcUN3eGl0RFZQRDdhRlBNQ2NLL1A5cjlzK2J4SitUaFpsMi93SnFPeEs1cFdPS3VsWitSa0cyVENGTklCa2JjZmhUWTB0MjhOaTdyN0ZPMzZ0b1ZRTkFwT2xLVDMrTVZFaG1Ed0ZjbHM1RlpUU29mcFRkUVozYzVFaTExSkdWcGQydktiTFV5Wk13UUtVUFI3dzR0OWc5STY4bTZNQXFnbGRZWjA4OVRETWVaalRGRHlaRG9IaXpFdEg0QVlHY3ZDTzBlSFJvdDlVRUMrUmpNU0pkdUhQK1pvN2dYZ2tha1g5enl2M0RwT2FCdm9pOHMyUERKa0FRQVAxRFpoNjRTVGJhRHdWdXgwMlFBNSt5dC8yekNndzVIdlVQMnluZ3U0Njhjcm0yM2UwNjAxRWpmZGxkTnZpaXE4RTZUckNtM1U3SlZQcDBIVG1OM0Vwbk9IUkJvOE9FclRXcDFSTzQ5QkVYTXQwcmY2elNkSTNKbVpYTm5neGVORk5GQ3lsSE85VmdFYnJaYzh2aDRmUHZ3MExKbDdFRFl2ckEybVI2NEV1c0NBWnJHQUtLOE1aeUlYZlh2SzVGTjRNYzJOTEJKd1BEK0ErS0dlOHNiNG16TE9WU0x4ajNBSzUrWnZHamFlUGY4bHRHVnFvYk1yRklObCtJQlI1Vk5zemNXMWw1N0lZUFd3UlVWT1d5eGFOUGtLWldnV2lNUXZZMEt4SnZTSWNZM0JVekRmSW51UzJDS0NPd3psb2ttTUJySzg3U1lVRHFrZTd3VDR2eFBlb3pISm5XQnBqcWFGc25vTXM5VUxiMjF5bUFad2ZyT0xHdXM3UWpTeUFEYThVYWdaVTJyNXhHRE52RnhyRGRFTDV1aUVrYkFZY0ZqbHFxang"/>
  <p:tag name="HTTP://SCHEMA.OFFICEATWORK365.COM/2015/DESIGNSETTINGS_SIZE" val="1"/>
  <p:tag name="HTTP://SCHEMA.OFFICEATWORK365.COM/2015/DESIGNSETTINGS_0" val="b2ZmaWNlYXR3b3JrRG9jdW1lbnRQYXJ0OlUyRnNkR1ZrWDEvbTdpQWY3OTJCRzN4aG90YXNlYkpFUzYyampWL2xGMVBTbzhVLzY1R3plTjBkd054ZUViUFlkcEJ6WTkxdDJkMWFoMFllYTZzZFEyMzJHU2tBMmJ6ME5EY0FvbDkrZ0Fmc1NRTzEwSWdXZTdGblRYU3hzOFl3NlhobkFXdUJYelQ4alRUV1pyWFA2WXFpZkFKMlcwQ2dWWnJFT1k3bUkzcWR3aVY3ZUtQcjhpeXJwM3FBSDY3d2I0OG1mL2hOS0xPMHNFd1VLQlBxMVNiemJ2blNpTzlWanZ2Q293ckttQmM4aWlQL0FXNHRiVjdMZVJFK0Z3RThTRnFiQ25pKzk4STBoZUdOL01na2kySUtHL0V4VitBTjNtOFF4djE1dVRJQ2tySG1oWkdvT1d1dVROOWNGTHlxclh0VVk2V1pFSGtrNE1MTHpYMUdYMjNScEs1UEwzRDhqRFJWTHF6dCtSWE1oMnFGOCtNQkZVNlBqWnhWamJhOWQzZlh3YVRMR0NseC9pdHB2d1RsMWRsdGRUTmpSRVFxdC9ORWEwTmJiTFZPM3lra0xPQThZckJnUUY5cHQvZEFDbmRlWVd5blR0VC9tN1hhQzBUaVV3S2k2aXQ0RFgvaS8xSlpwL3pmZjMzSytaZFp3Z0YxVFhuL3FQNkhkL0plcW91YlE3K0RLeTRja2w4c3o0SkxqcFhQZ2hvSVhGZVJKOER5Y0dvLy9UREJxdEd4bExOM05iRFZGKzZCWmJBbDZabWFEK2ZwZ3Vma1Z0N2JLd3ZTUE5sV0FVYVExa05XOGtTcWVuWlVEMld4bHg3aVFuTnByTkg4REVibkRMWmF2NVlDQXFsVjlUOEUxUUNtTEd4V2dCeW5nZ2EyMnBiSkZXaWxrb2RoT0NtMlVldDBGOWljSDRza1NwajQrdE9Ta2F0R2l0R05PTEFzZytWd3NEeU5GUlpOT2NTSVBpTDFERmZyTDc1NU1BVjdpSm83OFk1amNYaWk5Q0lZZ0pTdUJqNUN4S0RaVElmdkRPSEt1a1FoOXBHYnpmOWswd0ZsNUpwRzBCd2ZXcEg0UXRTZCs4S2JGeFpnUWZDdEdFRXd4eS9yTEdHY09BdDkrS3pnZkE4Wjh3R2Zqc04xcGtVVzI5TXA2RCswUDI0VXcxSzV6NndpR3cyc0V3WWd0ZURyMUtVSysrdmhhRFQwN2lPT29haldoSVNiaktOMm5CUUtYR2FaUFpTRXpNZTlJcWNKTzlQbWhwSVpoeFJaOEFhZTBXQ0tML3M1L09XRE53YU4wRmsveDY3d3lpbkdwbXgwcXZtcDVWZThiVUc3SUhZcUVTVm1OYkFCenlwMFZuZnhDWnkyN05sV0NsQUJycjJ1eGROSjR6aFNGS3VzVGpVbWMwRVFkNWRUYUxuUzdUOFlFSERBekFvRCtKL2JQNzlkcDluMVNPcFl4Y3lGWXoyUktxV3E3YUxEL1crT3lBTFRWVWd0TmpmSDhvbFIvbHZnc092bmg2OVpIWXlMcm1JMmhlVUx2MzJqeEJEakYreHM5b3dGckhLTmtOUU11OWdRUTlmOVhTZzd5ZzdZbGhlTTB1TFRZTlZqQjE4NnY2Rk4zd3pGc2MzK1JCU1h0cVRWQjBmOUZZL2ZGV2MwMEhhU2d0OWU4MVZ5VEJrZWlobWwzRzJRWTFnTUlJNytiTUVMSUxRdGJsSTZtSGRReVFQRERuZERnN3Q1ZGdldVJIdHFRaFJqVDlsL1FVaEpQZEFYOVZGTThNcjhaaEU1QWVMWkwvanJUZzZyU0EzdW5ndUtsWmJVZ1BIUFAwc0piZkdmaVlIbUdKUXVFWm5NczZWZGdGdTFnSSttU0Q2cWNGd25tOEZKQUZQMnZTSmQ0b25SUFNqUlpPaXlRNVNsSEJZL3RJeWRFTFJoZE5QMWdPVUZ6dlJHdG5uTmdvR01OUDVBdlBKaGpLaFhxOFYxRGlRMXJGWndCeGU1OUFaUFNLYXZReFZOSzc3bk5uR1JMc2NDN1JQTmIraDlpWWZZdnZXaERYUHpMc1dHTG9rU21KWHNjNzhGdit4dDBNV3NuMGR0a1BYRWtnWGpuM0NMbXhSanlTZnVmYldLRG0xVjVWeTJ6Tm1NK3MyTnk1MUlxL0l1bjlXQlA2Q2xIYU9UakJIN3Z2MG9jZXVtWVRJV243ZkN4OWYxS0cramZVSUVTejkwcFp0SjBwRmZUQUlDY0FOVWYwZHlaY1B2Q3JyS3BheEJ5L0NOOCtueEtEMTdLYVFqenByNUc3RGVvRzNNK21scE1BR3hMWTBublROY3p3ckdvcEFkSThjSmpER2dhODBGeUxJa3BwZndrdWdpYVV3c3Y0Wk1UNGJ4dHZuL3lFUnp6aU9OdVFwdUdpT1dPMEwvQkloNFdTWkRPeUZYcDNZNFNFdXBYdmRmVjF0VElLUGo5QTV4MmZKdXRLaWMwcFRZYlZnSWRIaSttRVpWQ09KbThQUHA2dlpSenkyVkZJb3gyUStudTRhamRya3hhZVZpVVAwYS90NEFLV0o3emZwV0ExaFFHWmN4d3lld0cwOGZRZUZLYU41Wm1pQW53Y3JVaE5UT1NlTUtRb3B6aHRIOC9jNHZ0RG5HdEdBbEFISDJacC9mRnRub2IzYlI1Wis0UnZLU3Q1ZVhaNFgxYzA3bGUxVko0c2ZUSHZHYnduOFhpZDVNM0FBSjF0OE81VkZyNVNRd1Avbjl5QjJ3OUdJZTBiR2VubnRWMDlZdUtnUHRtOGdtUThBYVpCSis5L3VDTW8xNmVYMllQVmovNnVuWGpHOFB6bTJuVmdsTE4wZHJQZkJiQmJaU3ExOXJ1M1BSNTlTMTliOFVRV0c3ZnB5cUwvOUhBU01nOFlEdkpCUXlaVVR0UHV2d2p0VjNGWWdJRktTdElreEZSd0VDUlJYSmpnTm9JV3l4c3lEMzZmNTdHYTZhUXZrdnE0eStwcHpXeG5mSU54VGNITGJpdEJkS0JobTY5cHM1RjlTaVhBdW5HbDJyZVZ4dGpEbWdjdG1iU1U3SHVZSnQ4NjJlemd2NDJZUmRoc1lvTnROUkhIc1ZWa2tWdlZ6VVh2aUZqMlY0SWcwUENGa0t3OEJ4VFRHb3ZZR1pQd05TOXc4U09Zc1NLcUxSendjUGQrNU16TWk0L3VZNnVGZ0tkSUdXNEJoMXV0ZzM2N0ZzWnB1cWZGQlNjbk9DT1E3alQ0UmVNaGg1bERtSDhJZlJPNnREdjQyT3pqNG51MUlDODBHWW9BRThHQVFoNkoyTkxIcWVYTVpJMlR1TXNJZlRieENFYnFXK3pKL2NCTnlnbHF1eDI0eU1PZFV2cEd0dlRNWDhtSkorNUpkQWZSUCttM1I1MnZXV0VPa1dibjlDVkwyTDZ6eWVHYVFBcFRoSkVyZ1NuZTNiVW5TMGJqQVV6ZThPMkFuRTZCSDBWdnVmMyt1Y09NZXBnbnp2NEdkcG9mbU5qWTVtTUMzMXAxYTJlSGcxODVzRTRoZFpSbERvQ2YwTjN6Rk9ueFZ2NlVKeTJyWkdncXczd2lwT2RUQXd5WnlKOXpRNTljMlM1amRZYi83dGp2TDBNUExzVnFDdTVSek14WVlEd01zZ2xFalRzZmN1SGw2bjFjTWV2ZTdNYUx5Nk5aVHJoUFltQ2F0ck1WZ3Rmaklnc0RCbUNBcjRaOVBNZGxyZEVLM256c2svRHJrd1RuaGdpamxsYklRUitUVzdEN2xwUVc5K3owZCtXWXVKZDUvUGNxMytLM3Mya2pBcHdnL0FHZ01JRmxWVTl1MGVUbWpxQ0FBNHord2V2d0xHaTlTN0dtanFqaEU2N3NpUWVhWW1uOFJBeXk5MS90bytjWEF5d3dQNURIaEFvdENNaEt5UTdYcHlEV0ZCeU5aM3pLYmJFTmViYXZJeFU1bnBFMm1uSktWRnJXdjZRNFFLbzNTbkFONW9qOXlWZE9WSWx5WW1RM1lYNWlFQ0RFdzRPRlRIdEMxS2owMExoblNVMGhiTEkwK08yOEdBMGVSaGEra1JSZDRxenpIWGg3b01NelRpVTl2RlkxREMrSUxDbW9ZNUVnbTN0Qi9kOXQ0VWVhTDQ5a2djYlJJVTAwVDQ5K1FKUFAvZHFkc2prclRncjFwRGVNckdITnl5Z2FMSlp3alpBWkpOeXdxZHhhWE5SbGIzUW95bXUyVUo2UkQ3d2pKbndta3o5VzBVTDBQK2h4NjluSWJqV2hrTmpjRnVBZFlUUmpNcEJpUkdmWmNtUElGRE1lZjNiQkFGZnFvdUFVYitpTklicVFDalkrdlV4YnM4cTNEUkhGK1k1eHhnZTMyU1U4dHJyek5NaE9ONU83UEZBVnVybVllQzF2TFd2STZmemd4eVFSUk41ekRIbmoxT0c0VjZQY1dNK3BqYjN6Qlc4aGhPSkMzZ00wWFAzZEh4YVJSYTNUYTNTYnI2aTBGeDlyRDhhMGdXSWRTa01FcUNoVW1OWk1HVWZVSzMyeXRpNzNrS1VqRitlb01FQi9WVVBaRHF0Z2crekJ1bXI2RG9kSDVQTjdybGtyOD0"/>
  <p:tag name="HTTP://SCHEMA.OFFICEATWORK365.COM/2015/EVALUATION_SIZE" val="1"/>
  <p:tag name="HTTP://SCHEMA.OFFICEATWORK365.COM/2015/EVALUATION_0" val="b2ZmaWNlYXR3b3JrRG9jdW1lbnRQYXJ0OlUyRnNkR1ZrWDErQlVFUGtzUk9md1VybnUyUzNzWjhFLzdxSTY5cklzV1NZSm1EeVZoeHFhUkpLNXpyNU1HaVVSSHFhalF3YXBOSGcrcm8vWjlxYTVMZEFBUFROaGtnUzE2UUVxTm1qaFFaNjYzOERNSU0zNnI5eHVINDFxSW13cFVhZmZPYXByazhqWnpxUTcxRFllRWxLaEpLN3BJNHNEQmE0VmFpTWl3eUc3TXRVRjRua1BTSVNVSWVDbm1xZ0JUV3JGM3BvR1JwUFpackcrc2IrOWJlSHpKcDdnS01iL3ozSm8yZVBIVU1UUk9BaENJckpBMi9OcTE3MllteFhWTnV2dG5xaWlXOTF6SFVRc2s4cWJLZnQ2U2Z4SU5IakQ0bUhWaVluTjhvN3FEY2NFWFB2T3E1WnBWNVFZK2sycDRCTFM5Vk85a2hYTURaVUxUcCs3Y0ROckRhK0JlN2JhaktEQkQrdzVlSzN4VGpyTSsrN0publRlLzNJaitoRzhrVnNCdVR5NDhndnBZeDVydzhVN1VSMGJPZWFweTgvaW5mVEhxTHArY1M5cENhb1BuNVZOUGEyYTc1Z1EvVUxOSTF4Y2VYOTUvMzlid1JUakFnd0dTaHQ0L0pZa2lMdGpQckphT05NdFA0T202UVg2ckZyWEc3RkJzcDNkZkhPV2FhUnhKakcyNVp2TE42WjVGUlk2a3pFQ1RCYW40dHBueW91QmgvU1BzL0xuL1FZaHBTajVlR25kVy9OSVh3aWRTRmZhUTl2UE5UZWZKS1pacUVDZUxjZjhLem1Vc2NaNGtkMVY2TWR0dFJ5VmxxOEtQRFhIME9VNlRKQXA2bzBPOEVQNHpJaGFZcjdEMmNIOXdjWXdEUURrUHdjd1BnQitEVDFGdEZnVCtQbC96TURKR3MwSmZ6ZWZKOUZRVmpsbzJ4c0E3Q3dFZGtnaHFMemJUSTZqck9yM29HdVQvUmtvZThpZ1dCZEZrNC8vajZxcFVWZmhsUkU5alRDbW1OU0RwVkt1NzY4SzRQMzRXTE5wTUFOMklOWjB2VWp0U0paQzU4d25xMlhWQjBoMDVxR3RmZzA1emlyalBGdC9rc0dCdUdLY1FsVDRGeWxocXhlZ2xlTEc0Q2JiUjgrcUFhTnRXTGplVkRrM3F6MFhrWlI4Q1pNRG5KVWFKSWJ3QzArc0xGVkhZUHg1Q1FqWmFLY3A2R0lTdk9aZWFDWmtXMlJud0Z4U3E3RUlScmU5TXpaNTVQSGNEOEtBYnVmQjgvKzEyUnJpK0dVcWRVRC8xSjN0VWRxRXpjemNseXNaVXY1cmpNV0hIT2lZT0lPOUlBSlRyVEFPWHg4VUFYT3BJRXlZT0JTSlltZzh4YmJKaGlWMFVOd2tLN1c5ZUJYNmJoTGN4L2VUblFUZmVOOVlHU3JIbmNuekluMTlFKzFRT2xFUGNJSXdTOEJWOFhaRHNOc0ovZmh2T2twMjk1KzlGT0hDMUx0bndCZTNRdFBpVHdXUUFObytoa2hPTHMrS1E4eitZc3hKL1NadkpuZXFYaHlYU2lQc2tHSVVqT2Z4RkxmT25LenQ0T0dxU241eDRMRUFrOUNEQlVMT0E4KytpaWtRNnVJazBiUm9WU3pTeDR2UktkK3pwNUxDa3R4MHIxMVVyOVk3RWNWS0hVU1NrTkN0azdzRXVFOFU2NVZvU3hPMmNpcDcxRzlUb3E4OFhIQlFEeU9ERjA2SDA4U0E2bWFKd1RyYW5HL1BwVUpCRGpLcVJOaHp0aGI3RXkrS2RuakJMc0pCN1NITTZUNTVOZHo0UWVncUk4TmtyMlNEc3Q2S2I0Rmo5akNZN0FZbzIrZWZvVkU4NDhKMHlVUDIxaFpydCtrL1k0aUJtaE1aUEFGZkVpeml3N0NJRzUrNlpvZ0RLallmMCtLN3VIbkRQc3N6eWs5d2lQMDBlVXYzd0NlMm41eVhwWUdrSEh1eml3RS9IK3BWSzRZOUtsZFN5bkNTamVOOVRPMzdSSUdDZFZLcWI3TENhR3BmL2NTY3NTczdqamo2NmxjRTkzL25VTTZBazRVNWdTRm04cTZhVUptcHFzR0V3VDlyajU2UWJTU1Y0YVc2RDlZNGJkUGo5ZXIyY09BRVpQL0lnQkN5Uk8vWmxPWmFBMkNBTys1QXhVZHhraUNBdXZ4VmtiSFQxUWZzZVpjNlpCRGVRbEFUamRoZWdwU1lPL0dZbVoxZnhIc2pCN21IUFFWdWduc2dxWkFTUWd2Wmt1YU9jNjM5MjA2Q1BqWkIyb0VsaXRPUm1yNFE0YTFyaWZFQmE2Z0owcWd2aXVtM3o0L0lVWStBSUkyT2lRQ2svd01DTFFTNHVQMm1IbDRWT09TWG1TSWhkRWpSbTBvWDVYVkx6ZE5EbGQ4WmZ6bDZXVzJSejBOaDJoU3l0dkUzOU5pUG9hcDFkREd0ZlE0SW02K0ZGcjJHQzFIektxSGh0THdEdUxOQzBvajQvU2ZucUxjd2crd0JBajBVVDhPQnRndEh4NFJLUEF0ZGNmQ2lad21xMGZreUU5SytYRkxDZXJ2eXJhSVJKZlN1S003WkRQMnJtaVhqbFJoR0dOVXc1bzhjVHhaaFhxMmEydzdWQTZzRGZ1NGJvcFhSb2M0eGlXSkZTdDExZDJYWGNuU0lGTEJHREYrWGtRdHJWNC9jc0twa24rKzNWOGVLTkRVVG5DYjRDeVpOR2xGZjIyTHBmeVMrNHlDM3YrM1ZWV3JPcmJDT1BaMTRxaUsrWWYzOWpHLzUrTEREd0dRUWZWaGxaRWdtZDNmUnd6OXRRTURXNlpFSzhpbENwZ2luQmVDanErV083UGZtVW9TVzFXQVRLdHF1WW5TaXc1N1BaRHVGWVFPYTZMM29SOE9pTXFGUjNNM1VNcmxaUGhHVndRNVBJTkRCUnhnM3doQkNiejhnRVR1Nkt3bDFYb05YZld1YVZHTCtjZ05SMzlmekZTU253cnk4blFSa09rYTJ5eDB5ZnE4R29FVlJJNzhaUlFXcncxM3ZYUUV4WUI5ZGlWK0tDNjJzdTYvMC9CVUtWandKMGdhQVV4QjRkKzQ1N0tTdkVIOWpOeGd3czFqQmdrWmFWR0w5c3Z2Z1JNUi9qV2hTa1J5bkdNSzlJcjR4VWM2ZmR0VU9YZlJGZzZ5cVZmUFBpYnB4ZlNhK0Jsdnc4OUJhTFpxOUIvTmlIeXlTazQyRWNLZUZXZUdQdjcvS0FCMzRuWmhxMnA0b0RmMWZlOFUwbWl0MVN3VERHUm04aGZjUVBrRWt4QjhtNHlFbnF5cDBMd3NPMnNtZi9TUnY4ZW5vdEt0UFJ5SXlzVE95Y3hkN3hRQjRtd2ZYUnk1aUM4Zyt6aWhoUm9rMTJlbnJFckJtV281RjVLTkJleG1nbVYyL3o5ZnpCaDRmZFJ5cGZRTGxBcFZkVi9QU200NlphLys2Ykt1bnFEYjB3NXpXUWxZWVVJVTlocXA3MGQvcmsxYy80ajlYb2lzUEwyUHRVZGxOYlQ2NTNxNXFoaXpuOVVaN2s1RmViL1IyZFM5RTBXTWcxTDdRdk0xR21idERrWFAyMTFaU2pwcTk3dnhlMGdaZnkvVlJmVnVvNTRLanhiczlIL0tuSFdoRldXZk1QdWJFZzFYa25aTmNmRUlvQ25odVl3cWNSdE9mSkRWaXJIUDRiUlUwRnVpeERqdFFXd3VXMEV0U2poZDZmRE50V3hscnNLR2ZERUE1MUNvajdlZnFBaEtwUDVyMkZmcFFYeGJrMWxFTUVOY2EyRDNGVmhCY2t3Ri9mRktvR1liMGlGUWFzRldxTVQyaHlFd3FUQlBwWC9WWjBDbVc4Nm15a08yMWxEMlNsK2VrWVkyUzJnUm5HSlRKWDFqM09idU9yQVI4b28xeUFCbWNIVnJUbDlleUtLbXVnM001b05hZU8raEFyWTFISEloTlp3ZUV2MDBYdmpGL0JWVVdzRXFyMEpjWFJPaTZZQU5yRjJZeGd3aVQ1WHFLZEFla05yN0pHdWhLWXVYeUs2dDEySkUyRnI3ODI5S3lsYkNPY3BQMjUrcDhYL3lTWHBSZGxaUUMwbHVENjE3MlB1K2IwcDdHZHNodlNBU0JzeHI2Sjg5TjkyYUtna0k5WWhPaURsSTdGTSt5eVZZOU1yQ1dnc0dSU0dYdnlENEdFVllNdGVVakVtbml5MHlna2V2ZkhDYU5BQTVNQk5PK3NkZVVmWTNreDdLN2l3TmtSVVp4am9lWHZNcWk2bmpDaDVsNHU3QW9hcm9xVmZocEZrdzhhMDlWaHBFL0NsUWdaaTNuUFV5RWJzQUluanR5TXJqYVFoa1lPWlRjTTFRR0lmVWJnQitrSzdkQjhlalNXQUpyL1R3MDEwRU5YMmtxQkE1V05ra29KNnIwcFczSGZLQVdhdzRVN0Zkd2s2Y3N2dHJKQlhWejlwSzdxcVo4eWtKVi9wbExBYjJoOXVqSGZxU1VDeG9IdG9ZUGZYMi8rMU5QMFVHaWlFNjc3QVFFcjAxdzJMZTRPUGhFKzNaTzJhMkcyVzZmV3o5aU1QTFlUazFRQmhzN1JIRERJZFUrSlRjMzZRcFZNYVIrb3FDRXArUTJMTW0rS1dyQW16SEFaNWYyR0E4RFoyZUR6Z0swcHYxWGFlU3A5TmllRlhNUmVYS2ZTVlZuSWU4TytJbTRSTVVkRU5KSDh4Wit5YmZReGxNZlE2SjhvUnY2dmk0dmVJZC91c0tzU3M4TGJtK1Q0cUJQaU9TTHBoQjB3V0xSeUh2ZDFZZkVzZFlESnRMUUhXVlRGei9McXJhclhxdkEzNXVCQU5Jb05ZWHRqbFVkREJTRXRkTU1kd2lBVTE1VlRZTkxYNEZtQ1pQN2dyTmdRc1dsRTNrV2xYWS8xTTZkdmRMUk5FaUl2VWtRcnVqV3lJNEtra0hjYkdRZnlZN1RlTjV3eFZyVVU2Uk9FOUF5cXEzQ1o5cVdaQSs4cVhTckl4UUgwM2czZVVsRlh2Zmt6bURjMnQ5MzFMMW9PQnNvdDZZUmhzRzRya2NiSys1a0RlSkN3MXlQbklXKzc3d1djdVMrbjVReE1SdnRnQVJ0NnJ1VHBDMDZRZGtIK2tjaGJ2WTZvTUtjS0hDSGh2eVV2bjV0cXBaaWsyUVdHUEg4dUZDbmdyZU1kNmhHdVB5V3MzWkE4cjdZK2ljY01wZnhKUjh2dGlWdmpMcnE4VWMxSUdLVlFVOFBjb25DTHE2UDAwaVRrUlNTdFNjKzBjelNvd1dGalB4OXE1eUs1L09hZ282TkhRUWs1NitMRjhGMi9QRlNqd0dUYWtHZmFrdkdUcHpxRkh4T2MrYk1LejQ0QW5FMGNtbExlYmkyQTNNOGJYS3UrVjZKa0x6bkZGSjJraWxidUlpS2hsRUFkRjRrMXFtVThQTGpDYklFcFJmSmNhVGh3QVNlVjZyU2hOWHQxUUE1YmkvYTcveFBrVHI3enhUWHVDQ1kxamdrQ2J0Q2Q3OEdrRDFzWnUzS1BxUzRxUmo5bk1ZL0FzWUYvU2JpUnJtbmlURHl5d2cxVjJVQ3BVNUppT0FPYi9UemU5TDFhTHN0a0hlSDlNZ0lqcnhJKzk3ZzVLSWxveVZNeko5L1IwK01ncHVHeFpqaXpueU82ODVtN0wzTnU4OUpvdWtqV2J4cWVFajFpcXNyS3BORVlQdUVEVEpnWUUva2E5UmxleitydjZxQ3pzNUt2NzJneHFjbGJERHJkbUc2Z3BtaVg3VEpZelhmTFV4YWVDcysrTXNGN3FCOE05WVQvRmdobEJjR0JhQS9zQmR6dC9hbk1zL0dYdjZnV25kL2NJeUlTcHVXbEcvL2oyRXZ1cXJoME1nNzh4T3VkWmxEQnl5aEtWcVFXOGRGNkNzaHd2am5ia2svYnBpazVwYlhiT3F0T0JDUG42ejNCd3BuZEo0T0dIcURLam56YnUvdGc1NmsvRU5KKzNRTldIVE53NjdpVGFxWXBZamhESVRrVU1FU2lranRESUlwN3gybWU4QmQ5T0d2RGtYbWYzKythcHgwQWVoN21abW81cHN0RW1TQjFCdHZuRFNVQ1RnbnA4RGtYaE8yV1I5OE8zb25oUGhTOWZjK1k2a2NLZ3NGNEhscjBkUnUrSVhhRTBSMzRZRWxBMUk1MDNVT1hHZEFRT0dleE9lMHZ5WU5JV2pUbGFZWWN5eFVmWTZhdmRtTlBkencyTnZ4VkxINE0wNXNSOEgwdVlkbmtkTlRBZTN1MHd5OXN4eWYvS2hqbVNmTWhOY3QzdjZLb1Z6R1ZPTXhJeXNkZE91cm0yNXVaTUE2UmtET1FPYUtRcHdPZlp1bEFMejNZZndHNnl2RzVnVFVVWFZtbmlBSUpCc2I3Q05sRVJ5VVFDOW9OYWUyd3lwcVhMNkR2akJxVUl4SFVUOUdYVGZITkJrMGlrc2ZNQWU4WmY4bWhJaTRDWllseThxOXVXanRGUlVGV0VubEx1Q0JyWng4MTY5Tjhza1M0VUYwaEJ1dTEzd3BGMWN5N0ZhcTVCSzY5VWtmZlJUOUlTMzhzSGRoSUYzR3c4TGk0elN3TzFtMGxEU2NGNUJWb25pWlNqejVnWHFpcHQ5MTMzQmJFNldPVUV1M0pIaUZpK2RnVi9FWFArOENmQWpkU3Z4VHp0My9xRW12YTErQ3BENXZhMEZ0d2tJcEVMNEliVGJHTmlwcFdNS2dVYkJtQytybWZvOWNwVEJ4V1JXODl4cGlYY0dIYUw5UCtZYzFpT3kyaVMzVU9rYWhjVHZ3VXM0VmdYdzdLZjRzM1VwUlVEVnNxTWtJZlVUZkxRaDdNQUc1OFZxeW9sbUJidVluTnhHaWo1NzhEVXJsNUtCYnN2aVRKZzRnZUR3Tm00QUxuWEV2V2VuQjZWbk0vMWk2NjhTWGNMSGYxOUZKckVJZkR1ME42SGZrR21yUFo5MjluWDV4QjR0VE1jQ24zTm9ZdERVUW81enoyRGNNalJKOGI0UGJud01NOVpaVHdkaU05Rk8yUjFEbDJHNW94ajZGamhuYjM4QnBmRTdjcXhTMmpSd1NVcVJsS2JVMmtoQnZPYlIxYndqRVhZK2NrUGlaekx1T1ZGZjQ1cFlCOGc1dzhFcEd6NEJUbjI1cDNMK09LUVk0Y2dvWmhZVzZhRFRuU3ZrUUtRTmpISHlEYm44cElGVWhQbVpxM05nRmpVSVJiT3IxdmdIR3VJUFZRZ2M0NkZSNnIvUW90VXcyUmg0eGwyckhlaFZQSlNoank1VnRHM2JjeHBPQmhUanVpT1BRS21JS3duSG9uenhzWHBQdGI3NDhaeWhNQVliOXU4dkhBTnUzUmI5WkhhZlhjTXhYMS9lQ2xDSElkUkNuR05ZSnNUbndTMDdRVUZBbkEwcndsUENYUzg2NHA3WlpoMjRwLzg0MXpmUnVNempjbEp5L2hRaE1UY2RDbGFoWTFGdU1abXdYbjVxc3JzeEx0TjRQcjl0S1RLSytnSUdmbXNDWmZJNEMxSHlTQkIzWFN5WWx1QnBPZjIraEN2aHNZYXFzOXRLVDluSnJqSVYrbzdqM0FWYlUyS01hTy9jc2RkL0NWbHJKbnNNdDZlZ2dMS3FWdkNzSnF6dU55RnNvd0pubmk3ZFBST3RuZXlVOUUrVzlZTmlBR2I3N2lyOVFvNlFGUHQ0b0QwWU4yVVNlSFBZa1JJakNhTWR5WFE5YlQxRW9GKzRMWEgrQy9SMVdmd3BHb3Q1UWhQclNoWDhtWXlmZllERzREU1pRbG5WeWFPbjh3M29vZTNqcGJjVitXMm9uQkppWmJwTEl1bld2MkVsQ1cvYXZMLy90emFTU3BtSTl1cUpZdDBtMUJPS1VCR3UydStWdGFVQ3UrSnR5cFZjdFdzNlo3djFUVFJZTnhrWWZrM0IrRU40d1dsL28rUXFCWDdKUWRGWFl0M3puVDJMMlVEVURlQTNEMi93NlNsaUdNeFNsNDQ3WStrREY1ODl2M0NkWmFNZUUxdDl3Wm1CWjZyb0NtaWQ1Y2k1a3BnOHpWWmtSUVIrSUZnMjM1VllZMTBBSjNjV0E1SnRLSTNnbXhOaUttWFM5dmhQaFpYam5tT2x3bkljbm9VZDY5ZVJMVk9HdDNiRGs0bE5pUmFZUTYvbS9OZE43WFltVHV2djJFbjRsQzJ2ZUQvSWZDd0RwWVB1emQ4dmxPY3ZwV3hUVU1kNTV2MUVxelUyVFhnU1RPYnVidGlqc2NGN1gzRGZtcloveTMyNzRSQ090ay9RcStuMkZhb3AzbFRZNU4rUUJaRkNjSWRzYzRlY1ZYR1JvUVJINnZveVRyZ0ZoRWF3R3dLNndZWEtvVlJjWE1DTWlGYXVsYVRSclFlREZWZnVldmw5YVFTWDBiV0NSOFduMThyVUthTVhQMkNxTDNTYWRYamU4UHFmZWRJTVRMNGFnaTFQVWdNTEs0RG01Z2hQNWJyZmhCcFRRb0NLT0NZZFZQZDA1SEpqYjgrOVp6cVFvdGNJVjMzWjhmaXFGcTJGNmVldEpSVVF6SmdDM0ZSb3R2N2IzUzlVZDZibVlDQ2hDbDdTMzVvWEk4dGtjdnFCdDlpUElBSk00OHplWlRHNGhNR2EzbTl1WkcwNkNHOENKakNwT3JFUExNdVBiT2ZyYVNHSWJIbW9jZUJPellvcGxVeHBjUzNOMzk0TnZDeWZ5bVNuVTlyUnZocUJCZDNuQ0dGSFhDYXFzV3h1dk8veGtMd21sdDFqenVxb0ExNGFqQkhWWkVmWktPV2ZuZjBWZHBZZzYzY2V0dENTRkU5SWlvNCtzVjhDdSt2M0JEbmw3azlZdzg4MTc4eVJvNlg5R2g3cjUvZjNDY3pEV2dmQ1hJN0tNNHkxSzROamxjTEMvYUpkc1hkWjNzSWxhYzlnVHBNRmlTTXlFRW1nSUdUWTUyZFEzS3FmN1lsdXBqUWR5S3NrWXF2Nys0T2w0c3Q1RnB1OXRwRS9sRlZiQXlhbkdVaWUyZlhOdTlEZ3FFZE9WQTJMS2Z4cUI4UUdmRmMxZ1NVUHREcVBIc0dHcFllak1PR2g3cy80MzcwSUp1V0ZiR0ViYkZnUDQzb0xVT1pHR1h4SmRxL084d2lEbm5uUnBiRXkyNWlZWFVLajFnc0tJdXQzU2JaODB4emJpTENmYkI0STYzY0VuczRjb1RjOWcxdjNLVTZCK2t1MENZNjZUaUt2ZTZsSVd5cnZZTS9kK2RVMFoxeERNUklXWFRjaWVINlRMKzFnQ2RBQlFVSlc3YXE2WnVwQUxBTHVUckI0OVZhVmFnL2gvVSs2N21UWEFLTk9vK2dkcUZDZmZxTy9yL3JGVFp4MGRyNldDMENOMUZ2VURFVzZOK0YxRVVlYlIvbVZWbzhHcnVaTjhxbTc5YzJVQVBpcE83NmVjanplN3BXRlpBZmppdHVYc2c4Q1RoaVFBM2taNTFaTlhtQkNIQ3drK0RvWFk0RUhMK0NUeVVybmdDbGgxQnJuSHl3RkhwcCt1U0gxenBIM0RWSVNQdTR4UW5IZC9VZENBU2JwcDNzT3JzcDJhRk9yd1pYYWk5a1k4emZIdE53ZTF3VmN5ZTZENXdDRTVsNHJlVnp6Wk5lK2IvR3FKcjc4cTFwa05xNEF0Nk1uNXN5YURQNmVkR1J5U2xCbGRiU3NLdWVNc1FrNFNmRkdtM0VFclJRMzBCckNCc1VML21zS0ZyUEkySkVEanlHTVRCNXp0aDRGa0tSTEI1OGlFcEJaVXRaZjZZVWxrbm1GZWx1OTdiaVdVUW9sMnlpa1NyNGdDSlpGRlQ0ODYwV0tTcGxhVTM5elE3SjQzTDBrbTlOTFZEOWd0RDc5SWc5dnFOUEhqTi9tRm5uNk9wTXVZZ1ovY3A1elJaNkcyc0NRdkwwcFhkeGQ4Q2Ryc2tDMmZkL0krMWVmb2Q1VlBzRFFrOXhMZmJDeUFzMStLWnJCbU5CM3ZNM09aR3lmNzhwRStTVUoxaUdaamdZazJHZUVRVVdCWWpmNjIybGhoTENrV214Mmtwa0VweWEzWVc3anJaTktTRGVjNit2OGwxa3Nhb3Nua1lEUnB0aFByUDd6Q3R5enBsdDNNSXlnTmhLVmlMSHRZcHEzSTAvaExodjRUK0xnTXcyUm0zQmZrSGdLY21JUjRGY1hkd0lIYXE5MmI2RUViU0MxKytKeFVMb0xHc2lJNjBhbkJWdmx2WVR6L3lwMnlCUTRBRUJvd0kyczVFcG5KNkp6SWxFRnJ1a1VpK1lLZnhsK05BRFBtRGZYdmV0cUt1M0NydGp6OWszZ1RUZHAyN25SamZQczM5YW5ubG9NSXB0SnMwaW1FUlM2cnlXQ0ptZDhnNUxBNVZGME1LT2cvcXI1eWU0WHVrV084U1pyaGtjQUFxYUF1UUNnWTc4R0FYeE1MWEhZb1VPMkdJd2t6ZE9tdlpjU0FqV1hIZXQxVG56OW13RGdZUi9vRk8xWGRKa1VpWksreVhMdHFJeXY5VHBBbmlEd2UvUWx2NkNXaDVPb0IrdldYekNRcnA3NHJRN2NiVWZhQ2JoYmV3M0F3ZndMS2N4QUkyODJUN3RkaDdNYTUrcm51aEltVnFyS3I4S1B5Vno1aUlwOWRUeUFTTDVlSUU3RXFIRENpVldLWFJPNzQzQzg2VncrNEVBcTZTT0JnSE5ncHVtY1pJSHpPSk1ZN1FhS2VBU2VFNjM2V3ZyT1A0QUNsZHRjblJBMktCV3NzY0diMXdDNS85OUlhd3oxZHV5dCt5c25US0ZUNk5yQ3J5R09icm9VN1VYYWpTa0l3QU5oT0FtT2szSG5CU2xsQzk4TXZMNXpxZVgzcVFwelJWQjNLd284OXVXdU1PRTNkNmVkOHBuMTVkUk40MjZVc25VNSs0QzJNdGJPVnRycTZybk9Ld2p1YU00N3diTFhVUVNmajFnRkk0a2t2T3JSakYwV0V5VFpiN3lHNTZKRFZudTZIVVlmTXYxRllEQ1JIQm5ueVFrNzZYTTJ6dU5LZFB2R0NUM0R5eGg5MlFQS280Mk16ZnFNa21pcm9vOXRuNWpnb25oYzJZNlhGUmJYN01RTGRPMUpYUm9xdS8waGlkSVd2YzNTaUpteU0rVUxuL1RRcHk0bzh0VlZOMEZ0bHlPSHY2Mm1odTBMYUFlWHl3TjNNcmZSOFhlSXYxSWp4K2JmOU9BRnBRKzFEYkthUmJIeldNejF5TTY1K2ZNc3psY3kzUjBhU05Ua2hOLy9pdWx6Y2ZNbWUwajA4eE80WmdmOEZKSW5Qa0QwU1NlU2FJTEpJdklBUnloblZ4Znl2Y1FiSkdWWk9ETWdzZFdOdG9QYWZ5NTE5ejZvWUlEOGNTUnRwVEdIcS9iK2NiaEhacjMrRDFKdmYvT2ZZNXRjenpSVnVhcXdFNU1lZWNlTmpzRC84SXVaOXNSbUUxaGNoMHgvMHg0M0JnaDdBR3pWZHFSbFVzdElRN0g2bkNhZ096cC8vcTR1NUxYcGJ5clEvME5CVWV1VkRIVmpaYWdVSFhJSEJ4ei95cW5TWklDZmVPeTZPTDNBVTl3aHNDdkt5cm5naWQ1ck1xakFvVTVYRXNPYlllRzlpajBMYzI0cmpwd0EvUWdnZ2dHMUNRNXM0WXRjNnpFOHBBMHhPc01YN0lBaUZIZlB1cGxiZVRNeHUzY0grZERhRjhkTktvSW5QQ1gzYU00M2k5dDJKVHNCQXVHRVdqVW1XMHBsY3krZGd5NkQ2T1IrMWdMWGtTZWNFTjlEMDdmZm9UOHNvRzlDWUR6Z0t2bzVQM1FsekpCSW1wMU8yckdFV1FYM2VtNW5mUUtDKy9ldFcwMFNxSEVicTBIREhhUDVDdUVxQ2l2NkE3Y0FMcGJEemwxRWs5S0tmU0M5bGhyVjVqM0tWL2doRjloMUQ0M3Q3dWhvZnFhaFZhdEQ2YU1IV2V0S2U0c3RiUDc3S0F6MVdkYWt1alZ5Z2JtTVFGOE5CZExLU0JWVDZZcERVMGU1SmtrdFBuQVZWNGhSSUZyWVY2QUplMnljMlg5WURuYzkwNzRPb2FDbldVZVVZNGRnbzVQTGdhcUtjNnk5T2VpWWlucVJaejVkK3VYQ3M4K091UGgyOEZWNitjNVJmUHYzSE5Md3RsNTlmMmFla3h6NGtyQkVKc3ZIVDhucHgyN3p3WTd6aFY5S2Z6ZTJXVER4eWJhSklGc2NURFlybm45YzNFQUpibEJWY1NVV1dBRS9aalVveFhHR3BMTkxmL1VBcDhBUkl0ZjF2dVNTK0w5MUhqc1luT3g1M2xDMTFuZWpzeGJaRWY1L1BsRnVZenI5QmJ2UWxUdGJEeDFxMlNXSks1NElzTkxKZWJ3bWs4aFg3Uy85U21QN1NNQ3pKRVdXVWNsM1ZLOUVjQ1ZaWlFiQ3I3M2lCMzZVNStpdVVaY0s0TC9YYktJTjBZcXYvenRrUVFPMGhmU2JYTElWOW9GWXdna2EwcmZHN1hsSXVMSlhZK1luNXJnU0x0WE1USGdmdURHcS9Hd2RRNHlleGMxVUhoOGQ0eEh6b3NLVWcyc3o3Z2w1Wjg0anp4L0UyTFdQby9oVC8zNWJyeUEwWVRGSGlvQnh0OHdKL1dXOUhxMG1RQlZKbG5jY3I3a0RlVVE3OHNUckNvcnBPTTJ1Y21aYVh3c2p3T20xR0Q0aTBuNzBqdlpPVlRHY2RsK3RqbkU4ZzQwaGkzbit2am45aXkyT1pHOHZvdkRDVC9tZFdIS1pEY3lyN2JsOXRrRWM0NTc0SW96bjVXMEd6Wkx5eFdHSTRQWDlkOVpVeXk4QVdLejNsOVJNUkd3U3hQMzhZem1zMUdaYlcwaVMyWlJxYUtVS2VIcU14OS95cHRSRjBRWjF6cWVxcHZNNlBjdnF2NldWK2hCUnF3RytFbklabTZQVDFyL1lHMm5NUzkxL0MvS3ZRZXZRakhjdVp4Q3k3d0lNUDVzbVY1bE1BS0s1UTNJNWNQd0U5UWFKYWFRUzJHQ0J1ZWlYMW92eDJwdjBGR0xLT2NYQmxUZ0xsQTB3ZFBOdG8ra3pLN0NGK2Zjd1FSVHc1ZnpJOGtLejJnbGJ0OFBuRWxKZEZBbmJ3ZW4xSk1uYTJDM1A1WDIrSlFZQWg3TkpiLy9QOFkyMWhDcWwzM0xQQnN6TjZaS3g4K0ZoVzlUWGorREx0R09MVmFIeWpmUDZOTlZoUEphUm9saExDcFpXbjVmd082NkdZaEtCeVV6UkM5Q0kyLzB1ZFRYWXZ3VThCUkFZRE41N014Q2tPeGdTcHlYQW5Da3NIVzZMc3J2SGExS3h0bE1GSjlMS2tnSmlWYXB4cmNUeWVacDBJbGFwdG5jdFp2RFJrL2ZOZkdIbStlb28xdU51QUd3c0RPQWJ3VER4NG9mQlpUWXVSWWIxejVhbUY5c3Z1SXpmSVJyZFAyVi9vdkdTNlFQZ0NYcENsSzNTWWhTVEs5T1RYcVQwUDc2UHlwWHkyY3ZsS2dxZ1RSTG5vNzhCakNQazF4NEIwOVFvVktUenZBRG1HMnBuUHoxYlo5cHZ4T3VRZEY1ay82OFpvUU12U1VvSHlrMllwQmtPazloZHFsNS8vV2lNVDhpZkhmemNXNHNLYjZmZFI3emJoeHVOSW9SN2lxUXZ2TVZLS2tvempsRXVCOW5YVXczcnRXenRXRXlzbXdzRTVCOUl2YkxvZlhaRnV0cGRhR3B4UXVER2R3UmNHUFZxbktBdVlyOGd6a1lkR285VDhPcDJtbFVDSkUwNEE0am5peVJEbDFLTU1VNXhFUytSTUtQbTYyWTZDTlZuUWZrT1FFNmkzTGJkcWYzV2tSYXZQbitmZVptZk50ZnVnTlZGcVFLa3NMaGlUU3cvVWcrRVE1U2ZFTzJQMERzdzRpbWxjdDZLbCtmT2trZkRvOVNaZlVHNlFEQlN6bTVvQnVYSkx0UWYwKzYra1pMR3pDWjNMOHpUYWhOZWUxYXp5UkVMcEpXVVZDNzVLYmZPa3hacWRmaGpIbDM3TkdQS2l5Z3Y4NEpEMFZ1YzkxTFp2TDQrVzZVcmt6T3g5VmNkUnVEQW13MUpSN01uWGRsbkNFdGlOV3RBRTU1ZTVCNk9FbG5JVGU3U1Fwdm4ybFJySUJxd0d3Tzd1blJ6Z1lCNWtNS0pDazlFQmNwNDdXQVEyTUZsc0xGdXpndGpLQjRDcWo3dnJTWUdGUm8wNytsWkNXclI0eGd4UmNGTGV0TS9GcWd4U1MxdU5SNUljVXZDRnVHSHZ1YldMTUJNRFlCRVg0UUNNNjJuTUtvWFVIMlUxcVlEM1pzK1VxcjhZTVhHSEJsb1R6enBMWHFNaURqZWJESmtVbDUvSzdMMTJWeEhRRkdoR1hVSndDMmRmTHVwMi9DcTFHNzB3ZWY3TFBLY0U3Mmk4eHh1Z0JKVFBZN0VhVk1vN3lVeUNmeUNCTnBPazJMamNmTm5zeEd2ai9sb1BwSTBCSE9tMnJIQXo0d0lqTEhaM1REbUtrZmR4VmdRdm8wSnhISWZUWGVwWlpTYWFaZTFUeEQvcUJ0cUMvSi9RYkRidXV1cEx0RmRDd3BzYUdCenczTzBTT1h5Y2ZDM0hFa0Njb21aekl4eXZEbk9JaGd3Yy95bHFna21BM0VtTXJRUjlTRlZ6QWVoYm9hcittUk9IZ2lLQTJ5dGlQUGhqVDBQeUs4bS9jQkgxeHRqTVRZT2U0U2xxVkpwS2JJU0xaY0ZkaHl1cGJUSXNzYUhOK1pPVDRoQk1CY25kVlZ0UjU3eitUUTkzNHlMV1hMTkVMQXI4OVZWUDBKK2ZFd05VWHlOOHB5N3I4dEI2TmZ3UTFyQ2JKZ3pKeGlSc3hoWXc1UGFpR3Q3L1dmNm4yWlJYZkpBeklmMVN3am9rYjdJOFd6ZDRjYWIzaEVVL0pPUXBaZVptU2RlRzFJTTdXTk5FTS9QU0RzTk1jenNaUzBuaTNFUU1YMGpTa0FJcXBtV0dBMGh6djRXYno3M3ovOVFIYlpLRDZrT3ZnYlZDMzk0amhvWTNqU3Q3NW9DcnlHN0xOTEN0R3ExTEJHbkxoVEYyL1IrTDFhOU15cjMxdDdsNW9OUUt0YVRmT05DWWRQUDhoT05HRzhiRVBBUkJUQzlBbzYySVNBc2JUM0x3dFVISDYyTGVsVkdueDZSNjJsOU5WUlh3TWxWd3NGQmY4UE1pOFhNRFN0OUxXRlRwM3JWRzZ5Q0liRWd3c2hpM3NkUENxaTdYSUpiQ3AxTmVGTWxYUExuZXZIM0JDV0J4b093NzlWUDlKVnllU0RPZXhxajQxeUVZbEtZMVhMVHFsOWI0TWhQRFpFTmZYSEJmaEV4QzJsTW9XZW9KMjRtUkZUWnl6VmRVZXcvMmw2YWdCcTByV2F0UkJaRWxEK2pwbTlIYmo0TlUyVDVEWUUzaFBzZzBScllkcUUwSmFvaTRPY0FmdGtDclNoQndSSy8vUmtFY3JDZUIrOFpoRHJXZTQ3a0FiT2VjTU4zdXNWVUtOMnpPa3VaNURIemhOU3EwQVVwT2hIemZ2d2o4TDNxUWZBOTBrNFZRZ014dUhDejdVbVBxVE40cE8xdkpUSVQ4dDZyOHpjRTVvd3ZWRG5IVWhvbE1iamNLUkFXcjNoOVBjUXpHd0F2WEhvQ3JLRW1lZEJMQVZKci9lYThIQTlHeTZuV00xWENJZnZlY0NDSThXTW5yNk9pbFlwWnl0eUVTc2t2SXFiR2tXVkdNbmQ3VldkbjJZcFVSNUFDWTJDRlBnd3RlcmNoQlBCWFBXYWhJYVlnSTR0bUYzS2xIenhZdk5BY2JWczBieThmdjdJOHJEZUl5SFE3ZW92RGg5TG5zSFU1Z25CczM1R29Wam53Nm1Da290OTBtNFlzQ3FBbkVKRzIvNzlaQUJ5d3V6Ny94dmZhVjAzUGFEL2dHOVB2L3Z6WEx5a2JJQ0tMR1QvKy9JNDB4WnhsaWhpMUxlQnZEdHl3MTZRRWxrZmlNYjcvdW8zVysrbmpmNEpmQ01jU1h6WU1OS2FmVG1KT2V6aEh4SWUwQkIvVWcrY013dldQb2RRY2pMMEFvbzZKU3NVdGVmYlBGSm84QjJNZ1hmS0RkTzJ4S21ONkFlbG1yTlRCbWt4a294ZEFDYnN4RkNEcHdORFI5Qm5tY2IrRlB6aHZCd2JOMnQ0ck5Sb3RJQ2dLalNxcHRBPT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NjV6L0hVOENpTG1oZ1lJS1Y3dkNJWlRGdjlBeUdVdzFnM3hPbXdoWDFOa1JRSTBlUnRKRVgvNVN5dWFhNTM4QngwdFY3d0JmZDM0T1FuYy9NR0t0UUpOTFpQVjd0d1lqcjVRQUxXazJGSGpWTzc5T00xOUQzaS8vV3RhVWE0U1pET2pHRzJGRWJkV0pPYWl4RU0ydkwrUEFMMWJUYXVuNEYrYWxUN3VrL3V2UjlnTjJsZnZ5aTJ3VUdLbFJacXd3eXhqaXZHaVE1Nmg3YjJVbTJVRklod3FmY2VEUUpERU1NWm1IY3lwSkg2aWQ0aXFWcEFBaWhPcWdha0hySEZzbGdEYlE1Z1g2MkhXWi9kYkp4bXNJYkIrdGFGQmZvRUdpaDRtTGViSXFXVVlJRVBIK3hoVjJqS2Y3bk5LNVl1cWQ3Zk1YZmIyWkgvcFRnMTFHL1dGVWN0c2RpcU52UUliVStWZ01KTjhqNWtlZ1k2QkEwVDlmcW50eklsNXpqNUJROVQxb044L0t1RzFtT2NUdHZ0TkJ2bUFHU1BYVDN5c2xXWU93c0V3RUxCR1J2SkNwVzRZUHJtWVEwUDBVR1g5NXBtTGZRSXBLSCtodXo3MzFKNm5HYnhDam1MYk9XbUM4Q2llSjZ0Ym5IUWlvSnlrYUtXMDY5cUx5REU4bWRVbW54ZklvUE5nYmlWcGoyT09WSFVCYmFDbEd2WkhuWFZwd21vaFVBN2JoWlZoNGlvc2liTStDVzk1ZVlEZkt1S0ZnVlBLZURuc0ttN21WcUVIbEpjS1B3WHM5UXlockJYWE1qNm9kOTM5Tm5ZSHhUZTg5WVhQdi9oTGNIWnBVNzBTS0RyRUlTYlJsSnVNVlZYY3c1QUxjR0F1WkdWUlZBcEdjQjNZUWVrbmxabFNPV01WUUxoQ1NHSWM4em5CT0k2TGs0dmNWaGNXTzYwcHRtclBQTUhJQjVwYmtyVDFoMXJpS0xVS3BSck9DaEwyckRocXI1SHNEbVQvd012YUloSFE3aElUV1FuT1V6SjBMTzJXcTNiWTF2bUhjeXNPNXlxQU1CY1dqS2lHMzhYbFMxbXpHOUZqOVJOOXdjeUhzK2FVMVF1VmVXVEJsaGpWYkpScWthUDNVa25odmRhVmNOVjhTRnY3OFN5RFFTK0ZtTk5wakVMMEQxL3ZKWklWY3BBQjJ1bWR5dDNiM2dzVTNIQkNkNUlNQjh5QVVGVFRNam9ITjFSblltVFphMlFFcDBUUitTM25ueHhFSHhJb1VMbERiUTB4enZ2dGR5U0Q4YjdvMVFybXpmZ2FMeFA1Yk1Bcm5XNTgwZlVtMzdSVVdsTkpNTGdmQUlWZDhzTlhtYUZUbW1OY1NKVXJScEQ4WnpNZk50Q3RialZKb3EyN3l4V1pZRWMwd1V6L1pqODVFMElWL2NWNGpKbVFjSnlsRkU4QWxZVG1xeXU2VXQ0V3NSeDl0V2l6YVk5YXBBTXhBNnZsdVBsZEJLcXlVNmtvNk1XVkZLYTBYVndzVEpyZVJQNDF3OG56TUQ1SXMzMFRpM2Q4TmxJSGdhRGN6K3YyWXk3czAwMm51d0JDeHlGRktsUUM0MmhpdzZCSnlOeFBEcEs5azdZRlpoelpQRFcvWFpSbDJSZThpNzRvMGdZSkJTWEpGS242MlNudGFNMFZHK09Qc0NUVHNtS2tXK3ZyY09BTEhqVndDVTNJNlpTUzZKNXRSalMvTmprUUFIeXNTcy8yRGl6ODdDME16cUIwMmNoQlBCRUpwdjlmV1phUmlSdENFUkdKc0d6cmVHeVo1ang2SlF5YmNPNXg1QlZXWjdEdjhNNlZSSUhXREFJbE9iS1RYb1UwZDh3NFRQa0FBaGVLR1BnUS9vaFkrVGwrUElEVEdFRGFHb0dlb1VnK1pxM2lVeWlnU2RzeE45TlpXMW12K3I1RXpuT1EwbGtWM25NelkrNGUxYzNuN1ArOWVTSjR5SkhsUDNUK0VRNzcyYnNVQnduYmd5YkRiK3BIS011OHBGN0FhWGdRSUlGeDlzNzVlWFRadGdlWXlPVmIweWhGMVJ1NU5ZZFZCcFNyczQ0L0ZGSndPTW5KdDhqV1RnR2ppRnFkUHAwanZ3UkJjejhnbGxNZUVqdmNuaElKbDhITVZ1REpER3VkbTBXMjRaTUZJTUFtU0crRXdxdlBodHRWbFdOcm5jVVd5cytLREd6QlhYNXZFTHJHT09OSXQ4b2hUcWorRU5BNlhQSTc4Qjcrc1pzQ2JRcWZmSU9CMDNaTUd2djRWc1A0Y3Q4dVRML1NyWWFoMUR4QUlTMGpPM0lnVmNlNUtITkJpck9Vdjc4dTRqdHBhOVJPWnF4RWltT09CMWJ4NjI3b2FOY3ZLV1plalBKcis2emZmc2xQMFpUb3hpYjFxZjg1alA5T004SWpKVWp3R1JvUHJIVWxPNXBjN1drSUR3U2pZdkRPSytmVTQ3Z1NJN0VpYllhNmZFMytDRWdqaklxWCs4YWdvRC8rWDhncjVCNGpyNWlFMWFHdTE0bVBmRlJ0aUdWMlpGazJzOUpSQWw0U1c4emt2MHBKWXMrY2U2MmJhSm8vb3lxZUlNTm9RdTY0ZFNZQm9veEFGZzdHWHI4aHlVUG9lMi9BQ2g0NllEeC9hb21BblhPejl0RzV1dnR6WGdPUU43dlV1dG9Pb2cyaTBmdGErSzM5UTJTNjVZTUFGcVFzb3VkWVIwamZtdE9FMXl6b3dNclVmZVhsOVQ2bncwdlhBVTVSVkFtbS9ZZ0xIL0VmS3pBNS8xSnFaNGtRZ3FsSUtEa1RGMG1IdlBoWndJNXJhQU9oYW1NS2VoSURTcjJxOXJJa1ZMTGNlS0tKWk1CSm1pUVNmMzNQYVIzRWRIRWlBZitybThQMS8rVDYwWEpPa1RMRVlLSWNMZVpSbjJieS8xL1kvV0JadG56YzYxdUhwSjhjSnJEU2ZHbk9Ybm9UMmlETU1SSTZHY1BuOEl1NlhGbXlFQnladTY0ZlpHUExLUXpaSmRjTnJCYkwvVzFkVlgweFFJa2hqRU82ZnhpODNuSDRzazRsQXdnM0NaeUNFdmhyV040bVdzaW5rbXErL1Q5MEZMdTdSVGtGZ1NNWFBPRTlhTGIvMVA4clNnVWdTdVlPM0w3MHdOWFpkRXZoSDZxUzRlaHpkWVc4ZWVNSjhIa2ExYmRuY1dtSVBxWjBkcEpUWG1xanFBdmhKUlhJTW9KUU4rVnQ1MTVQLytLdU1neWoxQ1hTWkVEV1hWeW03T3BpdnFCSVVVYTZTSFN5OUZKMFFhNUhMeW1mK1A0WEtkMGNmc3laRE5uVlJSNU5yV2lUdDVZMzU0RmNLRFYya0ZGakZyVWJlS1R3T2hxdThNWDZPS2xqd3RCekJnbVRMV1ZhWHV4VjlEZkR0VWJmK213K0tYd2VSTmNtcnJnNkxsQUtlNzRTSTl0UnllanI3UkxoaEVQNTNJbUNmdzlMZTRlaUxER0toWkZwaFA3LzBodEJiSDBMSk1RWmVZblJWbTY0SFpTckdHTmt6SGJTRjlNTk5DM29adUorN0NYWTFDdEZXRWdQWTdRYmRGdzIwWEgvbWJqRi9SWFpYa0xMdW9PaDl2YjdNREl1STZuK1prV3FRc05Cakk3L3JldzUyL1lSVWhmc0F2QWNaYmZCd0c2OFB0RXpIU29iR1VzcGRNdWFmQXg1NmJDTGRrKzhwNS9oc0dnenIrR1pvVEs3QllobXhoY1E0N3IycW9qZU1kWS9nY3hTQk41REIyUHhQWWdWNkFhNVo4Z0lVZFZSeTQrSnBFZEgvTG1POVRVdStZWjlCQmFMMzRoTFRRSVk1RUZrZ1M0ZFBCMzAySFZrdXhFSThOdEJXZldZZ0p5TEFzMnMzcHI2UGlMWGVJaWNqM29ibW8wNmMyQTlrOXRPbDduNkhkSlVlQUxRdFU1YnVyOFpWeVFIWkNBclcwVFlEU0JNYmRTNUszVlJJdyszbkdHUi9QY1VwRXVSY2hibVl2dWh6RGFOYm5DUDhEenQ2Ky9VY1hiTGNjTVZEMWNzamd1UjFPZVJPUzJZRkhPbnIrT0lqWmNtcGd1SVJkMTF5dUNVNVdqNHRBUE1JREVuTXZnU1lRWm9YZEhqQVA2VGJDbnJvcTRqNGdFYmlGYTNlZC8wMzdFamxqemoyMUV2OVl2RUFPalpPcWsyYTZxZGs2d0p4ZFJIdDhHdHN5clhRZ084VWcvWmlqams4endWQitLV0d4N0t4dUt0UlBJNkdWclF6MnBtaWN3L04yeDdXeUlzK0NYTHYrUGJrZ0RidUFZRHRjdlBqL05QeTlkelRFTEVlQ1ZZbTFwbExmblVnSW9UZkI5R3d6Mi9vNW40UGk4Ty8xMDQvL3VGWFhmZkNPdllmbEhBWUo0dGRHRWc2dkJtZ2JuaFlaQ3haTktDZ3pDa3JaSFpzaDdYWDhXdEExKzFBaXUva3VsYVZrZWhqZFJLZnQ5cS9ZTUtxeUlHWGVLMk9MUXhOQWVkVUtWdHBTa0wrdmt2M1Y4WVdZdlhrYk9rRmcrY1pMeGRZd3hWb0hsUG8zVVhZRk9vZTJQZDkybmZtaUJyMVpndkFzVW5oUU9hYzR5SjgyTzNMbjBSZzMxYmx4Mjg5L0xINHdva0x6b3pray91QTUxZEJ2WUp5OWZHYlgyMTZxSzd1ejNrYm56T1NrZEZoN2NwRnowSUZhVXNURlBDbmVVSy9kZG51aGEzU2szM3VabUlkc0psM051c01UUEsrV3g5TkdNUW5GOGZ5QnRNMHlVcVdmaFZjaU5GekltdnRhcXpXSktqN0JwSTZycHN3Q05sR0pWcmJCRC9FalhvNnFDNzhnVlJvUG10N3dPUEhyTUJXZkJJdGhDMGc3dXdTOXBadTRhS0t3Mzg4cys4QzRxaUp3OU9qcnRDK0NHd05YKzU5eDh0L1NiSlhaeXh3TXpSZzJUSll2S2Z6c0ZCbkFPSDk0S004ZG16Z2RHa0JRbkZYalVVdGxyTzYzZk8zY3h3OWVaTGFsY0x3YnA1RXB5YmZqaUN5eVMzc293TUs5ZTI1VUMzaDRBQkd4RVRuRmgwVDF1NnZiS2pBdC9MeUR1K0s3YS9qWVRmNUY3THUvNmVkYmRGN3AzYXpja095eGRDclhHYXM1UzV6anlFWjdJZUx5eEF3L1dla3p0ZElsazNyWGl3b0IyNVFjUkE0aGNzU0pIdU1LY2hzUG9Kam9Zb0Q1VGNRbW4vTG9nOGVzRi9zOWk2Vi9YbGxBRDNheTYxb0dUWDZadEE1dGhCLzNNemQ5WktITGJRaGkwcTdGTGpDZVZZamJ1SWZpSEdtb0RIRmFGMFNvV1h6c2ZYYnZYWkRXcklNMGkxUURWV21FckNydVlrZHpBNnVGbStuNVBrU3Zxd1lnZWVHZ1dsYkVBVG9oaVgwdHYrZVo1d1c2MVVlSUdKMkxjblU1ZG1OdVM5bHdlTC9rYjh0VVFuS0JIQ1plQlExOXhhQWhnY01yZklOZjlsS1lRTXQvNjVobHhJSm1nOVVKUGg1Zi9zQ2p6eXAxVHoyN0ZkaFZkSmNueVIySzV5cTJkRkFKMktRWjNlRnFMZlFpVC9LK3JkQStUUFdrYkZFb292TktaKzEvNWFYbVphUWZQYXY5VDl3TlIycE14QnNDZ05hUVR5bUhxV0dyeUNSRkVSeEdkcDk0SVZCVjdGSHVhWGxURi9ZbHUwMEVkWmg2dWxSMi9XUVJJVkh6K201YkZQNzBvQ05INWhBaEhVaGZsc0ZaTHorL051ZDc5THV1ZlBReW8veEp1cDZwbHk3Mlo5UT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rUHVXb0pscnl0ZjVTNWg3anlwK0RqVU43c2NWVTlzZ2pEZzVpanpMNCsyR3lOeDJIZUg0OWJQL0VJOHlSalVxSlIzTnlPS1BxRjhUOHhITXRXaFBwc2xDZHNySnVhRlRXUFVCcXpUUFNueU92NndNZzFJM1VzbVpzSFpVbVdYWkxpd0VGZnZsbkZzb0pjRkx5aTY1YjJXVXI1ZHdyckowTDlhUzZpTlhhd1BFOWRxdEZzMVIveHFLUzhDU0JESGF5dnNHaFRjMzdSVkczNmdnemd3REV0bkxyQzZpU2NaaTVEVjRnYUlwbVJXRVV4STVhL25RQUUyWkx3WDlRdlJXUWRYazNEOWh6K1pvUWFmckN4YnVab2pEd2tNT3d4ckk4WVR0Vy9ESmphcCtubVUzd3p0NlVyWHhoQjEyekZZdUQybzFZYzcrdHF5N0FFbHZvajVveG9sZ1FjOXNOQjlMNXA3UXdBRzVJbk1lNlJoQnZnY2ZKakN2VWd3RzY2dmpVUHd5dDJnSmViamIrNEZIWVhwSGZ6cDF5UVdHYWZqTTJmOFhBS1M1UjF5YXZjdTEyc1FqZHZOWThOYjErVUZMMy9USGJ3bk81bVlPdGY3dDBISGdGaStpTFhFQTdRMFJ5TUc4ZGFKa1Erd2xTUGJnbU9NZUpBQW8zRlU0WXAzZFJPMDg3UVViM1kzWjExYzVZa2FRMGF2b2M0Ykl1L2dBWElwLzFDTEZZRXpsSmJjZitveFFjR1psZDhnSDF0Y0ZvcEZyQ3dZT2duWGxCTnVZeTl0NHNtWHd6RXZqellyaDBCMkMxZFVKUE1iclZSbUNsNlI2TmRGcGhNUm1Cb1FLMXN0RGpXeHcyVlRvZXVQVEVyNHlDOHR6bE5yZUt1RlZvbG5QZWRBdExIbHRxTWpDYjUzUnVjOURoYUErMXZQaThsVGFucHpkOUJYaHROMWRiUnNqZ0ZEYVNkRTM5aDQ5ZEwvS2p3b3UvcEFHUmlWczlYcGxydjJxL0k0dHdPektzRzRIdjVlRWVJTTMxYjVySmFkWnVGYTlPMVAxejhBWlR4WEZBeERoU0x2MHVjSkhWcDQwbFNiSjlySmFYT0dhU1VvU0J2RHFRaVVXa0NPVW5LSktjcExkMTR3ZWdkd0xyeXJjNVdtNHJ1ZUo0N2VxT0RXR0JCdkwxYnlqd3Q5R2pjYndrVHB6cGZIVlR6TlkyYktMcUhHNklzM0gzK1JIMGhvaTI0RkxqZ1FVdXIxVkNSOVZKaEk2S2RNQk5CQmkxa0doY0tMVUNGSDk4d1Ztanp1MHNRMG93OG1OUlVMK25kcE13RWZMTHFCbXNsRzdINHhKTTgyMVNLN2xBSm9abUFTWmp5Y2NCRU96UjhLV3ZUM25kUUJvU1ozOFdWdzFDbXRHWGU0VTZKblZXSVdySmxIRjRMdDdLU3RreE1QVE5QbkVtQjA2RnJuUURnVGR4VzJzNGM5Skh0V2FEK0dpbHJtNmlYOGRUcFhXNE5DMHZxTEN0NUg1WlEwdGlFMUNPUS9mSWc1dEhFTHVvaGI0dkUvek9STHRWWk9Dc3FSR2Z2Y25rcW5tb1hwdXJ1SC9pZW4zc3FOVGxBRGlMQTBDRUppZ25aclI3a1lvc21qZFRPaENtOUFlWmhJWUdROEFkUHNCY0hDWDhzMVJOQlliUTRGSGJvazVUTEVrbnJVWHNhUUh0V2J6N2h4Vi93eVc1NnZTNXlkbURzdDhzd05iSEs2S3kwWmU0WWxXMUhOZWdJOC9hSFp1RzNqdU9lQ0R1cGM0MEd5eGgwSllmVXlhYWU3SnQ5cWFCRHNZZUJvd2JTejJTSVVrOHlCbnZqanA2V1R6Y3NlQXZVZFRnUTFiVHZmcDNPV1d4Y1dzL1JWZXJIT2JrU3NxbUtlajlES2pKdnp1bDZBM09FUEcwK2xLWjY4elRYc1JEdTFOaHlOVjQ2VElrQVNNaWVydz09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ove textbox up or down where it doesn't cover up important parts of the image. Or delete if you don’t need it.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cnkvaHg2Zjd6WStac01UYmZxNkRvVE9FSmxtOWhTSkZ1UVIyNDQ5QzRZWkZ2ZVlyTU9od09QOGQvYVhSU2d0c0t3Y3l5Q25Ma3ZCSkhLN1VndE1NMjJsdjJ4bCsxd2RJT3BTSUNYWkozZjBLbGFYVDBlVXJJZWhYYi8xaFhDUE95NHZ0L2F5YkJZRWhWNWxmSkoxYk9QOGxXeVZ3amlib3MvY3hGQ0pzVlBRWmVCcVNnZFk0OFNMc0FSOXUrY200WG1LUU9vcDJFTS95ejJNM3JyR3BXeWltZjlYMFB3S2NmUUkzZFBSSFZCSno2dU1JUXhCNmtjeDl6TmRKU3B6ZkxCZW5ORXlwa2hBa00vV29wQ2x4dFdvVlNGMmJ0N0cyNEFtTWt1b1RaOGZEUlc5Z05yMkNxS0lwdkZGWjh6cWJ0VlhlMXh2bzJoWmZQeGVZSTVHa1lISVNjQ1p2blpoaXZ5R1hSaE5GaUt3YnFpbHoxcmtrcVl2ZDE1Q3lRdHlyWktYR2hvN3NYUnBUMGEyVytiV0tDQ0NVNFJBbC9RVTczL2hCSW5URVJHRzM4NjluNXp6VDM3azZYaWRRM2tDYWwvMnE0ekI2alAwYURpUnNQYWZVZGVuYldVNVRCbnhpV2dqL2hwWlVhYTZjQVdxV2VDZzhDU3Y0eGk5OUlFT0FlL0FVNEhUUW10ajM2MUFLd3hvQkR1dnhZZ3NZZDVHeGVBV2hwdU5GUlJCTHQrY3h2aUJOWVlxSStCNXdTR084TWc5Z0VHU1ZRc3RIMXVlek9DNGhEWlhteEI3NlZnYlpMNmhBV0IralpIRjY0NHRjRERJS1lxZ0JlWW10Z2RIc0xPekNhY2hyb1ZCVnhyRXU5Mlo1amcyUUtrZktjaDJWaHltd29JMzIwV25kU3pBMHp1K1E1VkhIQmQwTHFPcVJhcmtVOHpqd3dDamNLMVQyWVpzY2xQVUV3SS9OdTVNaThmUTZ2aGtoMFd2ZmJFS3hxWEYranI0aUliRXh1UjdOSUFZS28rV0Nmbks4OE95NHp4aWZNSFlGTEQrbFpmNVNPRXhUVUtmVjJTMXFjNE9KYVR5WFpKNWE1dnNZcU50MjVxYnl4V1M4OC9XTnJ1YjdDbFpYZ0drQkpyRXN5ODN5RUxPWVNPemhhYUpybStMNkN2TVR1bTFENzZXaTdnR3VHaTdHZnl5OXNLeG5GODlMR2ZwMndpQlhsa1g4dmFHd3Izd1NWcUhWSHZ5YnZtQzZmSFNoeHZWbnJCV1ZTTUsvSHhCRWpZOW56WEhlK0ZEVjhISGNVdlNsdDY4VFdIYm5MNU1WTEFLYWVpSllBanZhcWdHRC9aTDJaR2QzWnJtODcwS052anIzWXhEaTE1TTkwOE1BeEY4eU53MENySU42VllUbXlLQTNOZ2tOYjJOVndYRmZvbVQ1dnpldEpibUF6OW1oc1U5VmY1aUVQaVpKdlhwT3lDQkc4VHdVSDg5L2hmemtBSnlIV0tId05rSzZ6QVJDdGpoOFRpSXF2S3ZUSWNTNk90cWI1cnd4UDlXQ0lhazVoSEhLZ2IydHhEZFl1eU1lRXpIdXlMaTFnY2xNcnhObHpLYzZDSXNjaEVJWEg1c0lzeGlwUFU2TWdDbXpPSGdhMnN3YWdyR1ZMV1d3bDIydmszOGVMcVBGUGhYMTNDalhGSmR5R0VDakVnQnYwM3ZabWNpenYyam1HK3VJaUw0eUMvcjB5MEJGUFpBaElhQUtFTWZxT2pyanpKa0FwQldLVjJRWkZXWjBpSzJLYmZoZzNsOW5CWjFuYjJ3K1pMdlIzVkFmNnBVeFZSRW5saU1VZk1uOFhnRmpmOVFWaDRzcE0xK2VFRmdoME5JUFRvSExWSHFrRHM4TWI5cXlTd0RFT1hIZ1ZDNCswUVB3a3FNd3ZNNjNmY1k3anI5c0xDL2x4cHFPTHlRRVpUSUd2US8wam1vdUxjdStwdG9JVDdkU04wZ1B3ZXBFZkJFYz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5emFnVldOZWI3OENVM2JvUFNLTUthSGxCNjFhaDRoZFVMbVFVTjF4MHA4K3dxbGo2MW9lcXc4UWNoTks2MitlazJ4eWdLVUkxWXh4dDZhRk9pcVpISzI3LzMwSTd5VTg0T1NIRTdGWHRVUzhsaUZhcnRDYTJ3NlpBeVpqSzJmMGs4dTRjYWZ1alpIMWhqdEFUVlYzNjc2YWh6MVFzT3h4TjUwSWZabWQ0eWZucFBjNTI5Zi9yMU1lVTBwS0FrcUdQYzJVOWEzbDNPVTgvSWtxNTd3c0p2bVZla0QxN1RCb1NneWNMdU1tRGJ4K3BQQWp6Wll0ekw2Z0VnazZIMFFrRVNwckc5dmg0RWIyOEF5WGwvUmdHVEl1TUNqRVRDYjllVHJLN3ZWcGk1YWtBYlNhTExQY0hqM1VrWjlSS1ZHUmpIcXhQbDd1cW05alMxd3pVTXZpMWd6QlZlZWZxemUrYXZ4WGpwUnhjOGpUZ0ZBNjhMeXA5ckFhV25ZN1ZMdkllSHdBMGV0YTM1OEk1T3YxazFVKzhVd0RxdUlhbFpXZDl3dldmOFhxN2dkdDRiZWtyTGhDQzhKSC81dzlUTWpuZnlQa1NjbDVCUktqcHdLRWdJTHBOdFEyUkUzYk1PYU9xTGpucW5uZzFLTWVnUTlkaEtIa2w3ckhLOGl3MEdpMkdza0phdTMzNVZPZ01mdXRBZW90VTRDenN2aFpuQnJPSnhnMm81dGpPSGFEN1diWUIxU0ZuYm5Ud2lRNUJvY2NmQVZ3b0llNUp2MThkbUM1d2lBZDJiU0g4QWppaUc5a0s5czFvUDUzdUxHaFozZk5kTHhRbEF4czRBbXVxUXg1UEthdmFUVlp4MEVCWHg0WWdBY1gxRlZCM2xkZWt6b290clZhMnl1N0pJYWJhQlloNHlzeE55UDBocHA4dTJueGhpMmt3SzFyZVpxYmt5cEZqN043Rkd4YksvUjZGcVloQmYzaGdBenBuZjF4cVJoY3llNi8yWS9UM0l2R085bDEwMVUzTXVrTlVoU2FNY0x4Z3FPaFppc3pmNEtTblFmanB0QzRCanVYaFZMZ1kxc2ZJS3NJRm1wVStLQnV3TDgzOWtQK0hYMGpPKzhUc0NFV3NLVjZDN2V0dzNBcXFXWHJwV1kyWURHd0RKanhVR0hPeklBTGl2clJnbXo5NDZnZHRQRG5ZRkpQR0dJN2taMkpTMWQvbVFZb2FLT1l0QjFCSXB3NmhEV3pPTDVWT0tiSGJzZkFZZHpZbXJvTHRlU2RxQnJaS2tnRzhvSUdxN0dYQll3SWVSQUU5SnY0V2IyS2R2b2ZjN3UrUWo4V1VLbHEzRTJSNzdPWVBJcEVHRUY1NkthYXJLVEMrMFNXUFQ3bkJaejZ0T0tkM3pzdlJscVNKbm1SbmR3VXo2Z2t2NWhxMXhicHAvWFZjajFRWjBma1RiOXBJSEJLb2FsRmg5WmZlWmxTNmd3Z3RsNmdocHhrSkJVYzcyZ2RhUThHa0J3R0JuZWM2SXhNSDRUZWhwR0IwNXBLMDdwRXB6bXlrMXQwQXQzams3YnR1TVl6c2wxS01zRmdrd0F3aEIxVTM0T1Z0aVdlMS9BQm1EcXp0MTM0alZwcmc4RGY1d3NrblpIUHpCV0UrV3doNWRVWVVaUXBOMGY2UitkTnNrYVlmRFhUTTNadW95cWNkd3hCUGhzUy9OTjVvYUpBUVBVNVJKYWEyQW9KOEJpWTVmd055SU84ZUhnWkh5anl1Y3l5Wk1SMlhndG1YaDhNL09LOUxIUlp3d3dGVUlySFhYaGl6ekFBZGFGMlZDbk5nWWo4dUNjOUd2NlNlUk84VDBUamc1cGNMT1BFaG1PdDlvRm96aFNKVmhFL0NobC9TSTdtZGk3M0FsdnY0MC9pV0ZsZUhibEVLUEtxcjBaSEZIUW1tQk1pckRpV2o2a3d6cG12MjYrQnpwVVVuZUlkUElNMDFZdDM5c3lZdTE0WEJIa2p4alJXL3BGUkwyb2wxQjFwY3JUMWY2bk5YcXlBeWN1OTBtLzBtMVRKSWtzOTJoM0tqNUxBWUxIVWJqVmY4SEZjRFNsNGVzOHZ4UkoxWlRrY0FKa2VZTHk2VUR5VXpjbEdQREdmTWpTWk5Ma1BrVVpRZHM0RWhxMnpzWEg4akVIRC9BQ1BQQTUvd0VSbWx4dEQzaWNNQWpMMjVhMjNtN1VNVXNLdGlxT3NTaU0zcTIzc1oybGd1S1E4WlB0R1lPVkdpRTBjOUtlTGpLT0s2bmJMaEtpdWFNOGFpamdKUk03RTk4MjVDQUc5T0JHQ01sOU94dDk2U1M1c1BpWkR5QW5QNlA1ZVFCZWZwVkFrbGhCa2cxRnVFRUo1b3FuN2g3NDRHZTBMcXZoSm5qU1lWQ3RrS2NlejNxSlZ3bXlPcmpEak5pZEYwMGVLYnFBTC91VU1iekh4SURtcnRsdW51Qm1ldWgxMHBFeEpMR2NsVXk1bUVRaG5uRkQwbytNNVA2M3JrZ0VNSGJCb05vY0tmcU5xU25nNGFBQ3EwY3dxOEpSaWgxMmNpYnpyN3NINlRzdVZFU2wwWHlkU3B1NytlQWxlZEJJcjQwSGEzTGIzdDUyZHBKdzZIWnFCM0Z1K2dBakU5UTFjeUREeTNROEVrOGUyeFhxVWlpVFlEUlVOTkEvMGs2SXBod2pnYWpVd0lrTEt6N2w2VzZJQ1hNRXptY2FJRDB2eUkzSFVLWDNPQmtTUmlGQ1pkRi8rdzBKVWtjY3dSN2s2KytZdlRvMnhDMElXcHRsQWpHYVIrdEVzajh2bnJaSVFrMGQ1dnZ2cDB3OHpwZDhneGNkOFRqQkRWSDUwSElJVk1PVHZBbzlpSmdkUXRXZER2NkhSRTFsb0NwYytxWll6QktSVi9QbTg5KzZnOTgxSzhyaDNjSzgyM3VVOS9KQXVKN01qM25XK2dnQmtBaDZEczdPUzBTUElOa0dTL1BQL2RjWGVoMDBiM3psTmVoQjNjYmY3UWRobFVLUUNTY2xOTnUzdzRMZzIwTnRxa0MwdkNMU0RKMEk2ZTdQNjB6VXlrbHg3dFNXY1ppaUNSZ3lWT1hYRHRIY29nT1lxUUwwL3ZtVzlwQUUzYkU1TGZURWlwUk9iVkszU25pMU0rWkltYTNLUzhGaGtacTJ2Ukk5Zm5qdDVpZzViaVRPR0lzdVdhSDE1cURDZUNGMXNaQ1c2QzhiamV2K3QvRDlTQldFQ1FSdGhXclg4bEc5OTYzUy9SclVycUlEbnhSbGM4YWc5a0xPMk13aDNaak5qTG4xK3dkZFR6RHpMN0ZqQmtXZExyTXlQc1V1YVp0SDlKdlh5cTRNOVFqdk96OU11RHJkNVM0R3AwYlg1NlY4RGp1OFFzZlAvSERDMzl5R0ZyZkQ5Vlh0ZkxUVXFINmZvVFdLVlJRMkp3QVc5RW0xdHZIM3lSK0hUd3BtdnN5a2FJR1lHajFTamEwZXgwQ0FSaS9hR2NvZGtya2ZEWG5acExzblFEbTZweVBsNTZyVkNHa0hqYmVjS3dNd2s2bkZEbHNWU0RLTHlVVkpLcHp5WDU1WkMzd2pXeVU4OENEcE95S0NCMDFDOVFiTFNza0V3cFNBZUhYa3pwUzdGU2Y0TzhyRnYxak9EREtlbHYrSU8rU0U3QlJHeG1PeWlsU096Q1NMOWxqUWdwcnV2VVBuRVdNbk4xUVk1UVhzUnFCNUExemx2c2kxK2RpaHJBU2FKOEduYnpCYkZMZXhLRFYwMjIvd0lBYUtVOExrdzRIeHlSdWRJTXQ1U3hEYlo1R1JsNFYrT2p0Y2pVbDVWZnJpZStjd1JSYzBYS3JraTVXY0h1dnpBVDdOMEppeDhkbldSTkpzY0hNcjl1dnZrdUMzV0tZQ2c2WWJ5N25JYkJUNW5xSWhLQXZEWlErS3h4aTNuTmRmUDJWYUtueDRzazRVaWdKRkgwSnR4TTdmZzNPRXJrOURrZVFqem9MdTZqdnIrckZqVjd5Mm1lVi9zMWpjcXlOcWlvRmNFR3ZTak1kTGg1cFlJdTllSFd4Ky9BaVhxamt0cHdqRExkK053YS9mWVM1SStOSTZOenBkYjIyUEVjaC93SktZL3cxdVNPTGE5QURGdmpWd3lXL2ZhakZjbVBEdkU0M3U3S3l2ck4xOEJmTTdRbU9YbnUxaWlaM3VJcXlKWVl1bFQrdDBYeUxYVTBlbWFrbDdIdy9MdzNSZkgzL0hxaGNLUXQ5bDBlNFdGemVucEZrMXpZeWIwTjlKUUg2Sjl2UGszdzFmSFdreW44dXNMMENzZ0h3VTV1dHY0NmNEMEFSc0ZCSExHMUlWVDVuRHhXUG9nYnlkSFhiVnpQMEN4WGQxMHlIeDdWWExkTGtBT21zOXp4bXNkUEZaSHhYU3N3VGtHWm1mYmptdVlHWUIrYk02V3grYTA4ZUFEUzR6a3FiTjRBN2FPK2dJNDNsWWdCMVFmMkhZc3R2ZXdoRFFwVi9FZUhkYk5aZUdOUlNQYmNUMDZnUmhuM0tYSzRwUDk0dFF2YlhSRXZacFRSMzB4ZXBFSEM0MHpRVmxBTEloSHFLUmRLRmM0SXVhcFhDU2o3WnZZNjcvUG4vaW5VNGhWcjdBTzI3bGJsejFPRjNlTDNBQVhUODBsQWErYy9qc3ArOXYwMTRsbkZpL3ZWL3J0Wnk3MVJ2VEluR0Y0cFJnM2E1Q2VFVCs4L1doUUZZdUs5Z1QzSTIrTlRCbWZMNUhyOUJZMFUvdHVGU1lFVTQxaE80UkxmbytoUVRMZ3VkaXNlM3BDWnpDa0U3VjNSTm0wRkoxWEJrMHVnL1E4WndGRzdPMUUzN3NmeW9UQXpCOW5ZQ0lKTnRNdDZ2TUp6eTZZMkx1K1kxQm5YNzBXZVljN0xTTXFqRldsR1hSY3lYeXJzSy9iaXc5SWJFWHdGM2kzTEZYdGJLdWoyMG4vM1RZNngwTURlQVRGVlFkSFp1K3ZjVkI3a2JuUlFLR0ZERWdpdkkzSXRiVFk1R1FhU1JPL2N2cStKaG1sSU1ab0QwQkJmV09QSGZacE1NbkxpRXdRejNRUHZzc3NzUFlNeW80Sk1CeGgzVk10Zm00MmZKN0hIZXR5TlFxOGlDSGFRVFhHVDJpbVhzcWJKV09kYjFjdEpGdTRUZmJhOGxILzVpZzZPK1p0Z1cyQWw4QU5WYlozVlVNdVIvRCtwOWhURE5reEpyT25nOUNOUHZGQVB2UktYcnBnQ1JjZjlONVFIZjFKc1phZExwbkxrUDB3dVdtbzFna2cxUXE4dEFZdTdxUXkxeXcvNDB0ZTUvWVZ2ZkN3emkrdHR4NHU0RDhUUkx2NkdvRytzK2RkcGN0M0pQakNGWTVPNkR0Y3FLR1dRL0NjTjNWYkVMaldPbHFROW1tN0EwaGZtQUNRZmFEbEs2cjNYNWVYL1VzNmNDMWRjZTFUZmpSVHJKRFRqMFRNNXhBcDBJMUJ1alRwOW5NY3ZRZzc3UnNPUTZxZUxTMVlOZUhyVEh6OE9WT0dsUG9YYVZYRkV3WjNVdkNDak9ta0Y1U3RwLzJCUlFRQXZyVUxxb0cyb0V1TW1pZ1RiZzBPNHJGY0RBWkdaa3dhZ1o5ZVhiMUM1MmthVmoyL0Q2dUM4SVpicllReUJnZUF1NTNmNHpwVGZnTko4U0NNeHRjeFFOWi9pSHRYQ3VoNVUyZDFIeS9xTnRwRzVYNHZhTnJoR0Rkbi9iN1JWKzhPcHhpQk9peExWc2hIcis3S3hhRmxSOFoxdmgzWWM0aTFvck1ReUNhUlcyNGZzYUNVcjJ5dURqUW1CRTFER1BjRDFIeWdrbGM0ST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MXZVQnRYTFdUMHdqOUhXWHBEWXNqS2RqaWtTcmtIWHhhYmxSMFpXaFlNRWtuS3o2RCsxU0VBTStKbnM3Z0RuWTVLNTVLcVQ5a3pTYkswd0hsYXJFQys1S3QxMmFyaFliODZrOU1KMTNUOHp5VDhUQzBzSjhWcXRIZnoraEFqTVkwcHJDSWdPbzUwdStvcFVOWlhDWks4aW1VSUIvT0cvNjV5Vyt0eWVSOW9Va0FheERHOWFvNFBneGpLcXBuaDFzd2oxT1UrZ0x6TTVzRFlIK2Fyd0djb2JTTHR0TmgvdXV0ZWJnMEx3bVBYY0JWQm0yMTRJY04zMENBY0FNbFg1TnV4UGkrWlBsVDlaaUtVWDVZUFNXY3VGTWdTWlhhLzlpQndWUXVleWdHNGVhclJ1dmZMTFBoUnh1VUNpVGRUYjJNbjJDS1Jwemo5b2t4WUxLZ3ZHdENaUjl1RUpuRy94b2g5eDlHcjdacDJNZkFxMG9WTDZtTC8yMjZHQ1ByNU9yRWU1QUptcUQ1YTBDV3FOSVNZQ3hLVFEyRjBQU3F6S3MyZkVXSzJxNG41TkZZSFpqOU51VE9FYzd0RlZ0RkdOdVlxWVNrSURGUU43d0JZdldYVU5PQ1FjOVhaTXdQakMrTVBwSjBWeTdTTER0WG1Ua2EvRDJtaFp1a1FuMkVFRWh5eGNnOW1sUFN6N3RmNThqNkxqaUY3ZHhtRHA2dEFtb0J6cldhcGMrNGNXV0pLRG9QVmhXTDdYZ1JUM3lXbFVFSjJwbnJCTVYvMGl6dEpHSi8xeE5LMmt4U2JzOGx1aTR3c2pJRXBuSkNGTmlWTmx0RXBraFpiRWlHOGFIbEhVLzlKUVVYOG0rVWFsL2Q0ZUlHTGVzd3pOdUVMSkoyZmxiWnJBb1ZtY3ViUndFREUyVGR2VmtCVXZ3MTQ2d1NTMWcwbGY1YjBVT1dlTVd1TmJld1VEM0xseE0xalZjclNpaVhtalZlZ2Q3UFR0ZGJPbFA3YmFRNElaMlhXNUNyM0Q2eFJQZTVzVTdvVE1iZk1HZE9BV2FSV3pxTTdpSk5lY1RmN25IemdjdHdyaG90bXVSblI4bW9JUlRBUTZOb0F0UHZrSWlQZTNFQzRNeG10STRCOERvYlNhN2ZaRmxqNlVjRDBhSFFRbkxmSG85VjlSZ0F4MExvVnJFa0tIbUVxRnhIOGppZjBpRWF1R1BkWHdsVnBiQmxEbmlHV0hqRWRBNVhtZitxNTJ2REI4ZkdzRmRyK21BTzNWTDBGNHlvVTJjaG05RjJ6RG1NWXIrRHRrNUYrQlcwdEUzWFphcmlSY2hTS1UvNzBWTThjQ0x3NDF1WFliS2tMVzJwZ2ZYSzFQR1Q0U3pqdXE0d25BeVJDdTRtL2k3cWVRMzJYTzgzVzJwYWYrYzNEelBEaUVYUjY0OW9sbU12SnBjcUFROWViSFp0RStsQUNMNHVkOHIxUmxnamNzcXhOanl5Z09tamFrYkxNQ2dxalpZeEFIai9ocXJrWitkajRHZkp4SkdpSXJkelNtMEVURlBkUXpSdzdkMy96aERtNEFTRGVxRVNxbFVzYUlIS1JsSUtZamV0MklEZVhQRTVDbGs1V3N1elRyR3JZNUEyaWM2VFhiUTMwaVN6cWZKSlFoMlBxb04wSzBOVFEvWFR5SllBQkJvZWt5dzVSYnRPMzBOMmdKUXllU0Y0UnQ0NlB5UFVnRE13U0JWVjZucVRmZURKQmp1VS9aODI0Vmx5QTVXdkUzb3YvMVNBaEp3VmRXamd3ZW1DcmdpdXZkNWl0Ry9JMFNrQXZCV0xsemxvOGFQTzlqL1lveDlUcjRyaFVnNEgrbXZZYzM1bThkZm1NSTlwZTBBL2psU0N1VnFaa25vWHBLdFhacStJWk44WTlmODQxam9LN3duTHQvVWE5ay9mL3M5ZjNqM2hWMjAxZTR2MkNBbEhjdWFpMjZ4T2F1cDQ0a2ZlWlQxQTJ3OHZIL1lmdW05MmF2WmxYTVVuR0kxckZ2OG0vMGQ2elp6alJ2RUs4clNwaUtXRDVxc2ttZ0MwaUFPZ1FzeUlRbDlIRnJjcWV0MUVrVUgxQjF1V3pTTGxoVHlxZC9pZ2VqVHhlcHgvZmtpd3FiR1JHRTZrSlFIT3pqRDJjNVdtM1IrWDQ2Wm5BMU1aa0NtMmhLeFFvckUxQTdpK29mbWpoUXpvOGVTaEw3MTIza2k3cGZHU3FrTHZocDRsM1VWeXY4amtUYXlQbndpUEFFSjRYK01VYkl5TlN2ZGlVY2FQUVZnVUdRR3dqZW1zankxZUxSdzRzSTdEZVg1U0hnblRMSk9nN29MUk5RNVlJdlBia1R0VjhYQ2VLWlZodXlVT1Yrb3lWc01EU1krOG11UDVBNWlrL3ZWYWp5ZlNqWTdjSGI1RE9lMGFOblBLOGp6YUZadTVjdENoblduWnhNMUtnVHBuTno3emdSa3FoSWljSmowSi9VeXNhRFRSY1BveHNid2NRMmRlRnVUVjFqRVJaYUVZeDJVVlhrdWsrcjFTZXg1Q3lENFdXVlgwR2tkR0ZVWlBZRGpUb1Myamc2YXBqdmdROGd4Z0hGUCtnM2FGNHNWa0FhMEUxakRDZ3hWbER0eDhJd2ZYbDBSd0FkQ1J1TTBkZjRXZUdCeVJDZUhNaCthSVdjdmliaXN4T3liV0pidFhVWEp4TDQvQmpBSnkvWnFZbnd3US83bGFuUWRFWXQ4L1E3Vm9lOXNkdzc0K05EdlgxZ2Y1bW9OaTh5dWRsR0I5TytWbGdrNjZ2TDYrQjZpRmR5YTVDNFdyTVp5WVA1SjJiSTZvSGVhQ0wrYXZvYWlUVTRkRDEreEVLNDN0bG04NEoyMWVGZkZoY3RRc1FrVDJoNGxmU1YvcUw5TS9iRmtSV1JhcjNMRUZrR2NsZkR0Uys0bXVDRG1kajBEekNDbUl2aDh1NndjSmtvbWFLK1BPV0t5RVY2bkRabHNFVUppRkVxcysyM21MOTVwNFFsVHROV09zSTBLWVNGanNGUjFRN0dCWjBpVnl5blQzSms1a3B0dGcxQmxSaDRyZ0MwNm5CRHhDQWp3anY5WW9HaUl5cUhMRC9GM1A0aVVVV2g0bDc0Y0xwR0UwZElCYXQxZUxzODRzSnFpNEFSSzl3OWJDN0wzWTFaNUx5bXNDR1BFRCtUMjZjR2kxYnlSSm1ucnN6TWFwU1A1VlFDT0NHdFMzVjVZQTJyWC9FU0VpMVJIT3Ara2xYOUc1d1NiSXh0S2hWc1A5Tk1INkxSQWJnM0xGTUZ2Mzc1NS9GbjRYUlFTa2tZSnlVWFc5WlVKOUtvSmJ0RlI4QzhBd2svS3dTMUtJUFY0cFBSZkpSTVoxYy9nRGlEM3VnQjMwY280WG95WHdicEZiQ054cExzUlNSVCtqYXBENTR1dkUzTVlLU0tTd2ZOVnR0SlE0S3RZZFA2ZFM2REY1UVZtV1YrNHZyNk1PM3VYdm55aWpQekJwWVl2RlpSazFmSzNhWnZVYUJRYlM4SG9WTmt2QXFXZHFzLzFwUVdxN2J1cUlQazNUVDVCRnVnaU9xTUM1b2ppbmdZU0ovdVRIdUpWY0NnS3FSNnRpbU50VmFZb2dzSldQWmFTVkpMY09hSi91enNVNnBJVDNraFkwYjFzK0t5R1dDWE0rZldGeU9heEVYTWo2dGQvUkFFbUVueHVNTDB4OFFLakFDdDR1SHFWTk5nQTNlbmwrSkpna2NUZHRQaldZaW1nZ3NTSnZLcVVGeXZvMm0vYkM0YmdYZk1Sc0RQcVh4WHVUSEFWYUcxQk8vUVBPZWpCS0xjTmlRTWhydU9NV21Zd25kdkNEalE9PQ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rem5NVFF5NlNvUmhiRkV0WFdJK1dHOHlCSUp5emRwUzA3dE9EditpdXMwbVVSNGVoYVJKZ2pkbGVuOGk1ZmxGU1JweHFibzQwZzJJVENMejU1ZURTdGNWUVNReElMd1FSNThyVmhQa0MrUFFJamh0elI5M0I2MXYzTlByUEJvV3MybUVhUzNGKzljNVJTWTJraWliOUp5VVV3bGZVUS91Uk9JQlRjcUN3T0dBdVJCNE8vYlYyZ1hrdlRVK0RZdWpYWUFTODhMdFFERCswRm5Fb3lNeE9rVDJmc3F3aURpS0RqREhYUjVySXRKZFZxM2FPMFBicXpiODNlZ3RXbjFIVnhXSE53MkxlTkxKNC94R0dIcGN5RHN4bi9EbGc0MG0wTk9zeEtLS0dwRmltTmQ4RjhPMTluMFM3cHE0OW42UnhCN2YyTk1IeDVuUlplSUYvWG9waXJWa1Z6Q2NTTlc3K1R4UlRyaTlScjRRMk8rbWQrdEMrTzA1b1BEbG9Cc21OSWJ5bkpEN3dEeHF4VFdSVks0dXRiNHdSMUhhd2dtK3N4SkZIWmRUV0VMZzdVMjk1bk1QTWxtZHIwSStuOW9ybG1lYWlMbS8xMHgrclRTc0FCY3R3Z3VZQWNSMmMxRGFKWFlqc0VXTW9NY2VGZXZ6dzNiNzFJblJwbTBPWHNFS1NMd1JrczlQeXlqT2V3SW5EWE1FQU9FTlAxcnB0UGZkYWRVZzBONVJFQXBNWXBSWWozWlJyd2szSlhCQlhNdjl0R09SMVdndFY2RWFyZHE1KzNDTnlFRFExOGg0VW5CSmNsdmhsUHJNdDFIbmtVMWpBY1hNRkt0eENlQ3NPWFFzU2tLY3U0NUg4YzUyaWhtOFo3eFhVZkZxdHBMelJJRWJ0aXJLSTJodW85R0hSalhFcVhTdlc5QjVPdjBSdGxXUTgzcDhrZXVFRkJXQ0dUNTl0dEEyMFJzb2UxZTlwVFlEWDNBWmJGdmNJek9ycFBxTDJ2Wk44NVhpZ0tMUmM4UzJ5OVByL2dTZm5VOEpnc1dSbnJubDU2TE5KVXZ0OXMrT1B5QVU3ZnBiUE9sVWoxYysxdThZUzV0cjNka0IwMGlyZGVWdCsvZ3ZOYlpPN0MvLzFwMUJlak4vRnFHK25MU1l4ZzZBOGxqUlpzUUVKSEpoYWMyZ1ljYjdLbVp5cE1FUnBjdTBMUjN3d25pZmxyYzl3bnljUVo4aFBSeVFZMW1UakRzMkcwb1llWDR3NUljM1crMUp1NElybEh0SmQ1VTUvbGJnRzlLczg5cUV2RC9nRUZhSTA2eGUydmpxVXZtdzYvb2MzeDJ3YkROT3FxQXUxYTNIZ2ZIUzZMU055R2cyZFhJM25hejljRHl1UFBPaEZtekxFdnlBb2FwdGEvYVZWTWEwaDk0UkFQZFRvVWlnZG0wYWpJOTVhcmZzaWtSSVdIWXkxNkl3NUZmWE9VeVhIYysxbnJMalZ3a2NRSi9lRG85SjFxVUFYVHBJb2xLRmwzZEF2VXUrbm1nNTJZeHp1UEtUc0FJTStWN1FEQXFTdGJVUVc5bG05cnJ3NUx1emxBKzFPMHJmYkE1aWtqVWpsNUk2OXlRU1k0NVVnczFYSkVsVzg3WGhmU3VSS0w5Y1REaXpXQTBGTjM4MWxob3p6ZGxxZWVHTDZ4VEoveDlaUW5nWUg4MGFjQXd3V25UVEFoWlNJcFhtVkFjZkRndlFOUXo5aldJKzlxQXJPQ3J0a0w0bDYza083THZnNWt4R1l3NDB2V2xTT2JpMFVQbEtSdDUxeTdxZk9UY2FjbWRNdktmZTgvaGRHNTF3NkZBWCtVL3RmdU1iN1JsWkR1U0FBdnYrcEtXTEtxbEZJUUVWOHd0bHBvNnJzY1NVN0ZuT1RNK1Z2U3hZazNFRGxtR3VQRTJTU3JtUXc1WDdGZDVqUCtHdmlLQnpGd3pPSUNoWkZBTFVRYjVHT1dka25GRHJEb24wdG5zVW5saUd0ZmJlM0xhS3VxTHUxRlcwdTJXNEI4dnpkcU1uNFBlQyt2YktyNTFSU2RYVy9IM0wxb2xnQkFURmhRMFJ2b0VqODJDcXhFejdReTZGcUwzc3dEQThjYkFzdElMUzVsS2ZCV01xWXp4emhpUXhmMW12ZWFJWjY5M2I0alhPcm1makhaSnUvZXRzT2YzMFdZSEJTYkdyTUhTTFp1clJaQ3diSDJuTWNZY0poLy9CaW1SWTRvZjFCRjR5YVlIaWRub2NDVmRTTHlXRzJQZEdCbWVFdXh0Q0l0cTdCanFNemg4ZE92TGhscWJxNjcvOFU1ZXhGMmV1OTVoREVCRmp0dk1HTW9PaDhFWGgyZ2NYSlpBMmZPbEsveU9xSEVnQmlmVElnK1BpVjVnaWdwRzdRdHBkSFI0TVRpeHFtbmlrL3prNHBTRnBKVzhLOU91U3hxYUpLdW1yS3VOeUE2cVIzcTkxRCtZV1dFNE9QekVPb0liS1hvVk4ySUZBaENmMnJCNVk0bjhHaEY3NXBjZVF3aUFiR24wZW9Gajg5SEVLYWVBNFJ2MzVYM2dLT2x4UnJxeERaVmQ3Tk5SNTd3NkJnYnNJYjJwRGFFZXdRQlpadG5ZdWo0dlhXSUZzZ0ZzaVVLcnl2NTBNeDVDbnJaVlZwa3IxNE9kenVsM1kvbC9zWFZWcmlXQVFOK2hldDZBcVBsNTJGaGV3VEJEQmVUb2syeUUvMW9HZWFlRmFkRE43bFk2dkJNaDI1RXRreGRSTTMydkVMTVVtSWlxb1p0ZnN6L3ZsUGRxOTNrTHI2THNQakQxOXQxQVZheFpxR2NFTGFlcXlvcGMwYkg5a3Q0aXRqNHNsNWlnNG01dGw2eHkrUnY2YWJvZkkwMkFucG5FQklqWUJMZ2ZVNkVaNVNZa3V3NHFkeS84ZnlDVi81SzgrcmRYclhIVzA5aW9XcU9oOEx5N3J6c1VwSGEvbW9ZbXlad0poc3EwR1RKZjlyaEg4ZGgzZlM4dWhRaisxQXpIdUdJNkQ2bWlEb0o3K1NKRVNpcHNWOERXYzRISC8rQXVLVVJIc0ZRQ3NTRUFOaWNsMkZJL0FyYU5KTkU3ejZ6RWQvZGM1WjRENlBCY05IdzlvQ0dLRkl3bHlzS1RqRzFKQWp5YlVuaU5ldGxCV3ZtZVU5aC81MXFWQ29veGdaNkFsWFNKYXhUbEE0eXVBWGZhdGdXYnNWWEtKdHp2alZmWDVMZktuVW11d092WGltSkQwejhuMHk0dXByVGp6Qi93Zk1UVlVQaGYvcG44QTkwZ3RsaU82UkdRTE84c1VNaVE3TG1zTXRmNEtXd3Flb2Q4SWRlOW11T05XcW5QRmg5WE5ocjVqR0FYaENzWUxJMG0yRWN1WkhreVhGNmttTFBZTlFKOGxzMjVnS2pBc09jWU1kRElncEM4cUg0N0t6eE1BVWRkY2F1M0huQlpmdCtob1hIWmxFUW9nNnp6b1pRNkZ2M0RkdE5iVXRHRnpnNVplNjY5cEtRb3pZL1J5dE5MVFRPM08vSTh0ZmFwZ0d4YktaQ0t6NlJaSEhSWDNxZUtwSEI5dFNSSExVd1MvNVpBbm9WYWhLeFFSaUdtdlNka1A4R0ZhWXZsYnIxV0hpTUVvek5lci9NTUpkS1cxckdLNHQ1T0pNNWdWNXQ0aEJPRFNDdHBlRzJDNzFodUt6SG84MVMyMjFvOTBiQVV2cDNnVU9oVmNZaE00YlJxWm1BOVIrdVJrUXYxTzZzL0NyMkNaZzFuZnRGUHhHYWpnNjJoeDNGbksreHVTMm52WTM2QnVPTmNxcmY4VkhDY2hHSHBqSXhUSmRLNGRnWmZqVy9xSXA4cW5MS3lNM0xPYlJydFFyTWhSWmRzblhhd3IyZTlVRTVpQTFxVmpxYWhHRUNGY0ovZ2ZBWWt1WXQ4VWFwM1h3ZVA2ZXczZWFVTFFaV0FPUEczZjN0TlRlZitoMVY1bUF2cUJsbzBodHMvanBYcThydXZoOFVBWjcxL0pvcENQbU1LdDRSZzlnYkIrOWswQzdlckJQSno0cFNXQXI0NmV3cnhWa21oanNtejhocDZKYVplODVUcHVFVlhTU1Y2NW5oRSt6Q1pmZlRDeWp3dGQvZEExTFJ6dW9QNlQxbFNabjZyZTV0U2ZBb0E5S1F4N1U0QWU0S243cERNSWFsOXdFRG9acEZXcVEra0ZvNndVYmdUc2xrc0lDOVNzRHZOK2kySzdHd0czTlU1aVRDR2VhbFAzaUhtRlh6cW1EYTB6bkp2ZFVFVXJ1bHVuOVdWVTNPWU9WTFFyUHFJRHJvY1p2NGFtVDNTaUdyMjg2THRKYzE0RjhQL2FzSEh0Tjl3cUZLWFM4eGhBWWdGbDdvWXlVTGRKWDRSN0wzWDNKcWJnR3FNV1dtdSsvOTFWdUtKYXoyeEtuYlYvU1VtWk16ZFhWZHNKV21VZjFNR1ppL01XRWFuTFZXVUZ4VzYxMXRxMFRDUWRqL2lHTWdpL25iL1NMMkY0cmU3N2J4anVIeW5sbFJkdml5TVRzZndhY3lrR2hraElRVVhOQ2VLMmpNaDlKSGhTaWl0RHczeitzVkdScHJIOTJWTk5YWDBSN3d0eXJBSGtEQ05pRE45bjZocHVHbXl4TDhjc3A0U0N3TWl3a2huVEhaMWtXenRMZ3pMM3dQcEZjNTBtVlU4d2xBMERvS2MyL0lSTlZjUlJWN2xrb2swQWNHc29UanpnV0xieGlzanpRS2RvWStXenV0L0xnYldNb0RydFg0Ny9ENGxsQXhTL1Z6LzA5OHhHWDZ1cjZDS0wyMGVkUlVNb3ZMVFVoM1VPUDF0YmdVemdEMHlhT1AvY0JGeGNzN25EalQxUDd5WFJzT2RUYVp0aXI0cVpwenRoSWtlb1E1Zmw5YTg0RXRBQ3lZTkpxc1IvM0dRRTZKaDdpRUlYejQvMWRhbDlhMXA4L3hQTlNTcldGYVFCZkJnZnNtVVIzVjJDaGlNNjJxUEdCWjFXUFNwWC8wN29kd2ZTTE1CQmRRQTJYbG1GejkyRHdKdXQ0ZDd2NzhUQ25saVhESW5sMFhYQ3QvVEdzVVR0V2toTW43R2JHZElZbC9CNG1KZi9nMEtlVnlYbzg0R2VQdHd6eURTc3hGS1VpZmpKV2pZc3YxRXZTQmxKNVgrR3JBQ2NNaXZQb00zMWRrSXkyVEtYQWZTaGJIcFlqZUxHdDNSV05Zdk9Zd1Zac0NCdmxzTnRsbFZ3WDlZZ3k1OGdLYkJCOURtaXFRakZUR1FuRkJPNVE1VGFWcTJXT0NzbEtjYTcySG5iM05yZytiRklrWjRtcGdsN0ZCblhVdGJyc3Y4dkoxcG5YR1pzckVCRDBhSFY3dUhxV09PN2E3ZXEzZXo2NWNJRHBoZGNzK2R2SUJTSWJ2ckN0UmMvODllbWtIaVdiRUx6Mm5mSHhybzZZQUtlTjFTZi9hVHF3aDdEMld2V29BOG9qQzFYdGMxRCsyU2dIVEJRMmVjTE1hb0ZuemNyTkxUUnlNbFI3U29GZlIrcS9mbkFSWmcwdDJTSmxKNFJOSk9mcWhTL2xzWU0wTUxuOFRuYnE3cGZQSEJrR1UxamlMSXMvMVNZZHUrMVZFLzRRcUNhb3EzYnZJekFpK2VvREZ4anNvTmRCelRKdXUxV1ZZWGZGS0dnUUxQZG5jRVRhZlljcnBINXloc0ZvNHMvdmVDcEVUSStmYkFFU0NnbnB2Y3I3aUwwd2FwZElmOUJtbXhhdE8ydGVIbUxCQ2srbVhmTDBhREZYcG1qRFM3WUVxVHZlaHlPcTdqODJLRVdkMzBmWG5lREh3UFIyeGlFUT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Last43&quot;))]]"/>
  <p:tag name="OFFICEATWORKPICTUREIDENTIFIER" val="Background1Chapte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UEh2N0V4REVEcVoxRVFXNHV1ZW1WMkhGOVA0UFlaODUwaytZVkdwYWoreTZGelNONFVJSzdZSVllWjlYWi9reHF4bXZVU01PNmtVTWVTMHcwRW90RisvM2FvS2JEL3VEMDNQeUxWWENKcHNqeUh5L1E1cTRHb0YvczViNE8wQmNLKy9SN05lOFhSeTc0blNEZHJPajZGeG4wWi9tOXFPMDkrR2NLZktodW1SbkEzbkdsWE5ZSUZCOGZ6bzN2djBja0Y1QUVSTWozMWRDV2RQRm5ETjFTOWcwTW5HM1lHSE1zWDdzZldxUTBHZUlyQVNiUnE5TTJLUTUxTFlDUVZtZzl0WXhkRXFKVjNoRTlMTkVrK0NmOW5UTlJaOWtvSU5BbUVOS0RiWTRVeG54QnF3RGhPYjZxTTl3MEpTT2dIcnIvb2NlcWd1d0R4eExyMkNOZzN1WXk5eDNyMGlaZFJjRjdndkFVc0RzUWZyK2JQdU03eHRzYi80MUVwMnJwdzVnbWp3VkVxblM4UktwY1RMa0VtSjJFMkhMb3hFTVN2MzRwZldITUNpTTlBVHhzamJwVWluUzNqVkw3UjZZdDJYSlpCM2hFR3E2WnpCdVkvT00yVS8wTjEvdGlGbDdrQ29Vd3pWLzJ1cXVDYyt6NmYzMUxnamgyNEh4TVZzUHM2cmxPRE1NTjR1enU2RGNiMzNuNHBDRDZEU3k4cDlXdTVUOXJCaWErMzdzZGlXSDRVa1h5aGl1K05sdk9tak1LVWVEYXlMaURLUVZRNEV4NEtkVGdRYUNyeWFwTjJ3RmxUZ1dBU1h4ZlJzYldRSTJmRWR2MkFRekZEbDFjaWIyNGpoSk41Z3UzZWR0KzdkOXg0YWRuV1RVV2l6OUFUV3FIeGJ5Q1hYdFNuaDhzWWNjZFllaWsyQ2o0N010T1F5MXljVUtiMlpqbm5sbXViY3kxTVNaVGNjeU8yVmxORGE3aEtPR1NlcC9PY2JWY3pLTFdmUW9hSktGeXhpa0NQbGhpU0QxNU1uTGVxK3B2cndJK0JzOWZvdnFOeUxjMVU5NWZyTy9jc2NnTWJxdTl0NElrOVdOaEFlRGdoVmNXLzZJZUgwM1V0bDRNa2VxSm1ZUFlHZUlGUkpHSlM2NTFPYWk0VnFrbnZIVDVBVWtXZ1BocDdqakVJMmZCbHIzTDQ1UWhlMXRuS0d1MFlDbG5ndGVIUXhKcCtab2IzeEFTU3h3K2F5SHJnM0xTOXVYWXRGUEIweUIxbmNFczRpUmZQT0c0OFV4UUtsOGpWTkNWZWJzTUNWS2xVcmdMd2ppR3ZnVzVmMi9nMXBJK1ZaSUtUNG1rTkJING9abVZ3SnU3SFlVNVlzSWc3YUpFR01EY0tYNk5WOVpyYjFKVjRMS3ZmWWo1NDBQMFNoZWlYZHUzNHIvaWRVbHpnTWcxZG45TDY2S3poV2YzL25RZkZ2MTgwUUhHN28wNk95QXZwWDBxWnJzVHVVOUpIMkk1NHZZMVJLejNlSVlVdDlrTnh2SWRHaEFab0lKcFdWaHpBN0ZIOGZzcGMwWnNxS2hDYStPVkpTOFZCYkpnQk80K0JHeDNUV1hIWFpweHFVUm0zV0NDSk9ldzNMczg5dUFxZkpBUTZhUVgrMTJKY3QxMHUwU2QwSitUNm5sNE1NL21KUklRVEFUOW91YnR2NDBtZXhwTjYrbEgvY0NiaDJENXNTVGt5ZHY3VmtUcGE5Vlh4WUFtS0dVU0NMOXFnVkREOXV4c2hWdHNmN2RTeWpRK2phNEJBTXo5QUFqTXZ1QXY2TjJiMitPNzZMQmUveGRlRGxDZ2lJek9USkNQbW1EcDdBdE1YMWJOc2gvTnZDd2pXZytxUkNpaTZQdDI1TFphQ2d1RTBwSVBpNmorVFJROGg2RklNL1JVYVNRVDhLU0lqR0MxVmVmemk2N1ZhTzVVUzZMRUkzK3RYby9vdys5OVdiYzEvNDczTzlRTkk1SmFjblFRUldNOExCQzd0S2dOTllWM0crS1BQNmdERzRrKzdmbUxpZ0lDaW5heU5iRDZqVWlOM3NUVUh0QVBZOW5pZFpvdWtOYWRVWHNVNlRzZ1IrOXlCNjF2UUdBZXZ1OW9DS2xhTDJUUitVZUlxSmYwRE1QMkhBUWFkaFRaTjNUdXdpM2gzaTJubHFwaUZrNiszNU5jMmtSd0x2ckZ0djFMa1JXVHpjWmxvU29OWGdVczhpR1ZQMkpmUENNTGVVVElOUFpxRmN6RStlYUVkSmRtc29HUzB5TFlNK2FYbmtEcEUwU1hvLzQvUDB4eWo1czh6bWVWZE4xR1JuUldPS1pFUWwyZnc4R1BsZlQ3YTVFWGF1L0FienJ5T3JYTGVUdkhFK2NsVDcyalJaQXptRG5DMkNTRXdJak5zN2QzMkpNNDB6T2hBNDhENXhlQm5rN0hERkVQVzYzdHp3OE0vMzFSR1k4aVg3ZjBXd28ySmlTTXFFUXVKSEVLakQwQzhydkxVOVlKT1hlNmh2KzMzT0hJRzNQRkVNTENRQmZLM3B5Nm80d2piaTBsa1gwSWdJaTA1ejRNQzRYQStHTDdkVFRTN01obXpSb0pKKzhuSlI1RUg0T1B4OXhpYlNET2Eyb3VhZTNZdXgwbUJ4eGUrWk1xSnhWOUtQMVpZS29kOURSQ3o3bU5vdG5YSTgybVNHek1ITjFuWFFjeVh1RWpubVl3NFBIOXZST1BqTmVYdk4zV3VCemFuSXFFNjE3QlRQNi9rTFRkZGdydkFWWlR4THBZSHA4QmJNb1kzQ0JDbEl4cE9MeEViWE9qSERyYVltV1J6NVJLb2NCU2JRTi9XYWx5eGVwWndSV3U3Z2RwWE9MRC9pWWowL3NHK1RoS3RCdE5pMGhhc3Jxem13RWYrNUFCRGtqbWJHVHlsbEkrbzdLdW9lZHZXRzYxYWpTbHJhVGdXd2hrRWpkLy91d1RaQzZtMmJSWWVmdUVPalpZTjhPbFZlQ0FMYjZNR21OdHMza3c1UzBGOWxxVVRIeVBLYThkazNNOTdFYVR2OUR1d0l6OWVydnhaQlN0MUlPMkFGNlVaWmNudWd0YUFHdWdXaXZFeVg2ZkV2cEZMN0syOXFXU21ta2kzdmUzYm8xakFoNEs5MFJqNUZySmFQQTFiSzB1SGIyVHJjTmIwbXVScHJlenB3a00wbGdQWlNaMjhFNk1Jdmtsb2xNZndhNHlGVmJWMnhodk1jUld4dFBNQ29aSkcrS2JQbWFlWTVIeXU0dDVVMzhDMnpleHhsZkloblRNSVYxeGh6WlNhdXpXak81bjFTUmFVWFVEM0NndzZkRnI3M0RwOWNDQ0FPNmJJMXBRMEtuTHRoTUh5ZG1ITDl4WEwzSlgxd2haZjRZNEtBa0lTd1M5bmx1VStIc0xRT3VzdXg2ajZVY0ZPR2tRc2UwK3pRbHc1cnFZR3NncTFjQ2xCUXZiZlBXNFpQODB2d08zMzdPalVweEF5U0VxbHpXRmZ2WnVwdU9zL01PQ1JmMnJjTGVwU3RNdk9ZK3dUUHhCTHNrVVRFYlRaaUVySVpTd1E1ZlB6eGMrVStZZFBLK3d0TytZSjllaFQwK0JCbU5wbEkzMEFtMi82U0w3STF5dUFQUGx2QkRKN2dhV1VNQXdBaWNVWlV3MXA4WE9zQXNHdWd0V3kwR3o4VDBTdnhUMTBHQkZ4cVBVMk5rSGZ2emJCUzZVbTJTdG9DM082QWJzaDBwanlkSmNTSmxWZEIvT0ZLNGVYbWZTMDlkZGtmdHNtbkZvRHdsQldZYWVJbVBrZ3o0OU8ycnpySVp0RmJNU3U4Y0UxSVh5TXRESSt5aGhESnYyZEppd1RBOGsvTE1vbmhGRDdZMlM0RW1wOWlMTFhwVkxCUDZTZ3N3ck9WbHEvaEwzaWw4dld3bzJuYmFwblhYNUJnQWhyN3hiY1c0aTlSWi9SSE1LMS9mV0dxeS9oR2pKSy9FdWlub0hJUTdYZGd6NmFjdXpLWWN1VTdaZitQNkQ2VzBob21rMXRSWWdCa1BGYnlmekkrV3VQT0ZJRmR2TlJTMFg3ODN6V3FFQXZoRlBxUDkzaHpuMi9iYUZhbUcrMzIyeVo1eWRNSEx1NlptaHovQThiZzJqL1VtWjVoU24rWHB6RFlNMnNVblVkcHloYThoYTNxdWVzK25nc2F0QVJON3crTWpJcjNMUks2U2lYNWZ5RXhVbUxXMHAvZUlXaVNWTVBNQW1RWnZwY2JsMjBybVNETVhqZDZTRmk3cmlFR251T1Z4UVN3b05kdG1WZHczWW95Mm92Ym9EY1pFVVRVckdWdUJHUStTTytySWIwU0dCdktTaDFBNGhCUWVqZUt2RUpiT2JMaDA0UVJSMU1QWFRMRjUwWU9xNi9RaDBsQ29JQmYyNUZmUDhwTkwzdE5wOGVpMnFVY1Z6clJCOVRneVBhblo1TGlyK0RXejNTSDVoSXVtNXFSaDZ0b2NleklhY3ExT2lyMml3eGF2SW81ZWVvVWNFTWJnUTM3TjNhUDlpejhHM2N2c05Dci9BMmpOSHRBYnl2RThHSkZNUkVmaUhybEMzSTRXZzJtWkczME1sTHdSZCtncU9yRGZnc1FrYmNnNm44Zy9FVURqSjRsOGUrcFEwam9JZjFRU1BwS1J3WGZFdmNmaXFsNG9XSUpDSzV6V0REOGZuL1VSNGFXN2JBVC9VNUFuK0FMWStndGhBdTBmbWV1anBtakFyT0NUempydVJoZ1JKQXZTNHZhd295Mm8rRFNsSmhIVnFrWDU3dkJ0Rm92MzhzRUdaeStlWDQxQTlxWkVrWXpkZlFzUVo0Z1ZqYW9YcExvTDV3Nk54Zmp6UTdpV3kyZmZVVzZVMnVqOHZzSnZ4eDhIZ0pESDVwNkZQK0RKWmRsUDhCSXFMRlJMNkc0MEIyc28wUkVrWTF3bTc5TnJod1dSanNzRmRCdnYzRUZBczFxYU4xUnl4WDVpb2hEdlQxNmhHcGRlYnF6eXdJcUROdStvUmNzYTQxNGMwelppa25USnVIVm41VndDVlZTc1h4S0hCKzRwbFpVR25zRytRY3BHbkY2WWh4elROeTB6czJMbVdiS3J5dFRaeUhhMytXbDM4UkFJaTBkOW5tK1VIUDdKZWlkOVFZa0Nobi8zWSttZTV0b2tzVWtobk9OYlNtQTRzaS8vb0dzZWp0cnZ3dG9TVWZmanhPMlhPRXdrT1RIVnF2T1ZweThISGVUS0lZblRrVEZqYVJ0NmFsNm1GN2NXdjNjT3VEbW1LdGNmbXVvRGVSNHVvbkFTNHVqQzNQYzlwYWpTemdWZzhzZTNLdHRlS0RMQzhKdkNTQ3V1dnhUdENUMG9tcXVYZyt4ZW00ck8yTTg5aWpZYlBUam9zOTM4Y1BJREV3VGN5RGN4ZU4vbHZqK2RhZVlrbXBYdzVqaEc3ekxha1ZwUjcxQzk3b0wwM1g1aThDRkdqRG05SzhVVTAxL3k1czhwdjlqSmZvUmVsN2NtL0wzTWtDUXZ5UStBcDk2MlNsWldwNDFkZVRzOTdYM0o5Yk83MFhaWFhvWTluRTJQS3ZFajMyNGljcEhuWEdLVUlXeWk1THJ2bWVaREt6YzM5clo0bUl5cHh3VkQ2dktOOC84c1pzR24yWTVYK3E4dkdIQTViajQrdWVhbnJxKzZYMm1GK1l4NjRwUEVTU0h2M2E4RkM1czVKQmlPd1BhMmRDYXZ4SnB5SENPKzRPL2FXaXBhbXkyWTY5UGxTc0NqWDZnZGM0d1UydkNyNTNkRy8rTytBZmJsOWJRVXJJMlFkMTN4UncyQTgzQnU0cnlkZVVycz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elmasterformat durch Klicken bearbeiten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GetMasterPropertyValue(&quot;CustomField&quot;, &quot;PowerPointClosing&quot;)]]&#10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5ekxyRVBBc0JBVE4xM2M5NDhRaThzTU9oV2dTdFpYMDVDL2FaT28zZ0Fuc3RnaWFKK3htS1p6K2VaQWJrRkl0c2swSldmWS9QMVpwYTc1bExXclpIY0JaVFNZdEhlb2FReitKTUhwbnBvUlRBOExtR1NaVkpxMkVrOXovUExFQi84b2lJMVNCajh6OHNRVUdBL1lYUm1aUjVFS3l5MjNiY3dVNWl3NGI3UnRzdURxVGhSSGMxRmxOWDhWaUlOcWxtYlk2Q0hjWGw0YmpQOUl3V3c5RXRsbXdhRkNzWHNiQlBNVWY5NW44VThZZEU0ZWs4dURlL25KUnZzamlIRndyQ3FIckl2angzak0xcCtNWUlSQi9oTHZZVEpzYTdFK2h4NmJuUDdiMG5vRzZRb0tvSWJmQ2hUcWQyM25hWUkrMDNIUHZzWTdqbThNKzUwUXc3cTNncFZIeUd4SGF1RjRvTUU0SEZ2dTJvVnZiLzNaaDhIYkdKbTJSRklSN0hZMzAzSmJ4VUkrUXd6NkxxWnhmSXhxU0x0d01raTZIeHJvSjZlQ2lJTkxoU1JoM1drNWNGbUxzUFVUYStselYvVHpLTUFqa3gzZm9BWGZYTXhMM3l2eldCKzdUVGs3RSt2c0tzVHM2VEtwQWxMNjJsT2MvUWt4Lzg2SzBscmFaLzhlV3VqekdDajNod1lCbTFYWXdZci9hUlIvbTVGalo2NHhKcGNBR2pMQTB2UGd4U3AxTHVidVhucThuUnBrMlM4UCtZeUdXTlVFeVpDbXBlU09nd3UzcGU0cnluYlJDYnFnMlJuVVJwaTR3TVRGN0lNRDlkL2JuWk50SjFrQkNqSGc5NmRSWWJ2YUREekhpbjA2N3RLQ3FXSm8rZVJ1T0pSdW1mNGF0OEM2ZE4zb2VMMVpNQWlmWStxRHAzZEt5SUxFK3o5ejMvSDBBUGNhOC9NMUYzRGltWXE4WUwxSVZoNXk4bm5FME9Qa2N4Qkl2MkpkcXh5a3MvSk9JenNZU1U1R1F3OWkrckdZaUV3cjRYVkJrUTBnUTJMN0pYQUN4VkRHZVdhVTJJUnhROFpOMTU3MUtRR2NWc3NYb3U0cFI0Tm96akNTTTQ2OW54MEdBSGFqR243d21jN3ZKMEZXVHB0MzBvTFZIMWoyN0FzN2JEU09XMG84YzBLeW1CQWdwOWhVd2doUTloYlNDOHNxSWF1ZGdURGNnbzVubW5MeTBRaDNkZXZ0UkJ0eFpFNTg5TjIxR2diVHI2QjBST2FVUnVnS3hRdUNNL1QwdndBbzhGUzhwUnJKbDNsWE1CbFFTNkJxU1IzVGhZc3NXZS9kL1hvaWtiM3VLd1V6a0NmdXl0ckJ2elRtem9Rb0RTd1BPSk9JWDY0dWtVcTd2T2VweVRuNGF3TUNaYU1aWXFGazVaTS9HaUsrNkZKaEplbXY4cEYra0RNanQrUHpzR1FSRVM4MjVIcUhBNU5zTUdhN2xoL2YvSHlJeWF0WlJqSkxXTlB6REg3d1BTODFmeUY5VmdhNjdwWFFyUU8ramxjQkJBVkYwN0pkckExRFcvVFJIVU9VaFh3ak1TdUdKZ0JqRXptelhLMUMyTVIyK0t2ZEZnRG9EN3RRcjU0clluYzFVNGFKQm01Q3I4ODVHcnY2N2hSa3F5SHVVcTUwTXZ2cU1pNEVVOGZ4OW0xMWNFUWFuRWZvR1dxS0ZZOVg4L0RVdEZCdnp6akhPUUY5VE85TmdDLzZYOWYyTlBEUGgvelFGekRxekdOSzNtbU81aXFVdVJUS1Qxa0t4UHlwNG44OTVNR2loN0ZSZVp6VGFUZk5ZZDE5Mjd5OVZnZlZLWkIvUjRRU0cxSEpvVFlLT2dqWTM1SnhWRkhpWE9UbGx1Y0N3S1habTYwUmIyTGtQclB6Rlh6MjBTdGx2QS92amhMOFRxU3ZGeTcvdzFCUlk2cTEzdDZ2bGtUZHVqZWk0Ui92S3pCd0FCTytvMENYcU8yT3E3RzM3aEgrZDJsZWg2SndLQzZFajhIYTJiTVZzY1dMaHlrc1Bta052amJrOW04VVZEWEdqNU5IQXc5SlJMSUpxME9VREVQZGtaTWlsRVlzbnJsdERhR2I3eGs4MWdVVVFwcFBPV2JYZTFDcGYvU3FvL2tPZjkrUHhxY3RONUlZY3ZNckNTUFdzZ2Y4aTFRZEd2bXBDS1BhZENBQ2Iwd1E3b1VVK0NQSmJMeWgwaGRZUEhXTTVSckZkVEsrREFNajRZNmw3Y0FkcFU4ZzJJTTVLU2hZNWlMU3NteTJ1WFRkclU5cGlIMWx3d3IxeEFhL0dPUFAvc3JVYU80UTJhTjlsY2szcDllcnRxWU53Z0hyWkxJYSt1bnE0eGZhdFJmd1VqNldJVHl6ZlNyMGdJN00xdE1QNmxDRERFZmIzbGY5TE9zR0JPT0daSWZsL2ovM0FzclRYMjRndXNQeDhBZ2ZQMEtEUnZSS1hnM1dFQWQ2MFE3a0lqckszYVgvY1JEWGpBdmpvUUp1bXRoTHFVWHlnbzJnS2dQOFJ4ekJNMmlmRkV1ZWdaY2lQZkdnak9XWGg5TFFma2M2aDFxVnZpMnN5QmhwaXVYQlRvTHFVUktFcW9EN3BRVjVpcnNnR3Z5SHh4N2dqangwUFlGaThCMklzT3hNbUUwK203WWlFbS9ac1k1ODVYL20yQmc4cTNIZHlFRm00WGhTMjJpOWFSYUN6b2FLeGRrOHJBVFRrNlRmSVphcmY3MGlwUWdqZ1JDVXNBRE80Rjl4czZjWTZmWGdVdFhNcTVTdHp3KzZ0K3J3dEY5Z1hFN3BZbVhHdGkzSThnYUpkL0pWQkxVOWsyRDZWczhBWTAxUU1GYUNTS1RSNUJLSnVseDFKdWQ5VGYwSGlUTXdnd05salErNEF6RThtRFB3WE1DdkpqMkFHK2xLOHVsdzRqV3BXaitMVnNNd2NreU1BVDgwUWZ0bklwQVd4b0EzZ0haWk1JUThtVXdyWHRZRGoxSGljWE93VFdYby9IdElNTDRkeG5TeEhpTDRQS1FlT3ZvQkx4S2UrdEQzOG11ZFZsaE9NRmhXaHR4dXVDS3BCM2VrTmV0NGN2VkljNGt6Y1c1cmJuemFQSGxUTytPSEtBVWliVVVVUTM2QUZzT0dkY3NyUmp4T3dwY01PYzhuVTR6Ukdya1lBNWpEL1NSbmF0djFkc05jSmo0YTRINHBZSG1yL0RSZER0Y0YrK3QwYVBPRXowbTZXeDd1NDFpckQrSDBQQVVEQ3JBdkJnM0psZGZtMVZQZ0dFL2QzOVg2eUlvSnZ5aUxXUnNVUk82YzQ2bVNPS2VpdlZnWGRleFhTcXJIVmg1aG9MTzRhVExzWmFwT21wUXJFL0s2TVhHSXM3SkdkNVBhQzB4dGtpaGgyQzg1ZE9wV2huaFJxK2xiNzkrRGlnY3NFMnZvTm4yNVE1ZmpRQUU4TnJtWnpuSXNFZkJYV2xVdWlyVmdnamc2YnFYcTh6WUJsbGc1aTRUazJld3dpK0VwaVlaeXZNMmNUZmYrTFk5WnhmWWNYbk96L0hVVXJTL0xidDVoQXp2YmNOeWY0Y0Ewak13ZTlyOTZsbW9MdEtyQ0l0QVB5bWpaMTZHU1B1Mk5sdE4wRmFWSDRqdHJCRktUUWhYR29ZcWpWWVhrNWd0T0RlcWFoWkFCWG1QRXp3b3c4MHJkcVIyM2thTVJjeVVwWWdwV202ajdPM3U3blExbTY2S05qTDVka2lVdUZubDJZclJBSUpBaUJwY2NiaXpiL3A2bWZVSzl6SVgxb0F1a0Nha3RxVW9JZ0l1cG1SZzh5dCtUcVlRWDBWaGdPS2RPakwyTlJOemF0V1h4SWl0Vi9STDJhRlRwUGdLd3ZDYmp0R0pxTFZhaERkNFVOOGpWSnh3OTZqckJoZkcvanROei9EcjRaaU5xUmY4QXh3T2hPMjlMRXc4c2w2QWRuTTc2NXZiY0tqRStlL1dKNGN0SEJ4TEtwakMrM3BSbEsybFZzdE04MzBwS3JtVEd0Tnhidk84ZzdlU3lxNjN1MkoveHMzQllKeCtSYTJ1ckplSWpydVRWT0M0N3MvMGtXUlhpU2s5VFU2WDBFdEwvSVpmY3ZTb3RRNlVIeXI3Z2RpV2Z0WENPOTlCeE5FcnlUcmh0VTJiWEg3WitDQ1N5V1A5bU1CZ2ttOHF1Kzc5N0ZLY0dqWTBhVDZlZDNrZllHMmZHYVZyeDBoRm16bUlBUVQwV1BWa3dsTG9lUllGdXM1RjlCZ05KTXp0K0JlUU9uVG5TM0lvcDRpVTVuUlRocG0vODd0b2oxQW8yVmZpMTJWNGRjbi9EZEpVUzR0dmtoMUhtZnpnaERzcVVOOU0zRW1INFBUYlNLdHA3dHBqUlQ3bnU3N2lIbk9oZXJabkM3anNLaDR2QU14MHZ6S0NSbUY3QTdIaEpXVVdmWXVnN1l6Rkhad09NRkRLQ2ZIanNKZEdJRC80RTFIQktsQjVQVHZuTUFmdlhhbWxRaG0rVEE4VVUyVndWUXoxOTMrVThvWUZqRzMvN29WUWE1a3BZV1A3V2taK21Oa0QrL1BrWSt4VmY2Wkh6cWVZVUFwaXJYclNZS3RhSmJRdmNYaGg3cHhtcWdLKzA4NHZ2cUZOY0dRQmZwVEIxditiSWdpcFhsL3JsMEp5YVlCTEgwL0lIWkJwUytTTzIzcGR5aDA1WGJBMmhpOFhhMmpOMk5LNFZYSjJ1YUVCdW5NMktVNTVKUVV5OUswMUVVcnNQMlkvZjNZREZsaE84Rlk3VFhvVTZrQkJNd3VaMzVQSHR4K1BpZkIvOGt4MEZ0M3l6eFJ4SmZIeFpSMENlRndnSXU0dWR0R0phMGJzcTRXYy9HQU5DYWRzT3RBY1FHTUVQRjdJOERTL0RKbTVORDhQRzRvRGNub293Sjd5TWxsbHVsU0VMd0F4aXF1bzV6SGozNUNXemRlUEJUbmxLdFpvRnBTTm5YVXlSeWUzMGJQTVVlZE5SUEhGa29uQ0VnMFlUcUdxT2M5ZHo1VzdnVldKZUVydUhGODNiVkZzcEFRTG9QUGJLZVBMejFvbzFnYWMvNHgzTTlJOFZEc3VtWEJmdUYwbjVqcExuTy84Tm9STkNRZ3JvUk0wZmYwQk9mdmRsbStHWFlhS0pxcnZ1Vk1CQU96c1JqR2lZS3RUQ29sWTVHT3NONVdRc3p0ZUZyZVp2aUVSWDB5c25Cb0ExS3kvTW1rTGUxWjZvUUJBd3VkRkREbVR1WTVWTExPYWRJNmtQdWw4Z25RcUM2T0hKamVubWFkQ2NLS1JaaEl2SjlTZkVheUV5UU1FZ0N6Z0Q0WHdBSHFla1htK2JIZDFVVjRRTkorQlJGYUpJUTFrQnlBbUxFcVZxZjQrWUQ5VWZ2cnFUMlhuTC9hWEhyYlRPblA3eFVCMTZDc2tkUzJEU29WdHVGNkZuRDA1V2trYUVibXJrTHBCdGtYN282ZmdKdnJtRC9pemZnTVUvcHFGbGxMTDJMWGw0Um1pWFBEaVFBblFleGN6bDBRQU9aZjFTcTdyRlBNV3dZeUtRUjhEcHlpd1BWZ2VlSFFic0xWYmh3OTR0Y05tTkJkaTkxaDZWRzNwN0lkcXh5VWxiMUZ1NmhUT2tEUjVkR2xmQktucmdWTjBlUC9JcHRNbHgzZThWaktObUFuVGxQTDVVVFRKLzlEbThsci92ZzNWb3dQZmFlSVVTUTRNYWtwOHRUYThKUkprMHAvOXQySXFCVVJKZnljY0VCdGMzbUJiUEQ0VktrUEx1L1ExdUVrTVgvQTEwWUkvZWN2VnZidS9TUDNsSG1nK3JDdz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elmasterformat durch Klicken bearbeiten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rcWl2TW11Y0NCMjE5SVdTSFBOdk1NZy8zNmtHVmVIR0dETWtaVVlseTZQUGg3blBSN0QzS0hmeTVUNW9wVWw5dVJBZURtUGdMc0VtNW1HLzBsL1hCdDFKaFJjSDZjUk9Zbk80SVhvb2NacWZsSW1NcDUrQjF2L1BjeGVzSEdLemhpQlRkUGQrZW12Wi9yV21GWXBzSm5ubE1rcndzb0hSSWZUem1YQWs1WEV3V3c2cTRidXRpWUlkbUk3aWsxc2lBc2Vnd0w2ZGhuUklBZUdYcVpPZXlqbDhTV1FReGlKSHdGbEg4bWZidURiNWdQdXQxVk51RU54UjdQV2ZNQ0dMdGRDenNldzdEMHZNTjEvMjU4cElYM1ZRYW9YOUZ6dFEvR1N4R0tlNTZEMVhySEZOZmtoS0RScGlKV1NlVTYvNTAzQ0pTRVVYRDdVY3V0RnZqZlFUSytOVzcwZkplK1hsQnZ2Mk5ZbWE1cnBTOTNIMW9zeVZyRlNYMEdJODlKcXRkYnQrRVQwVkkrekhEeXRSRUx2M01RWlpMMFZmWGVkZ2RWTS9jS1hMd1poVWVPUG4rK3RJaW1RL0Y3d29UT0p2c3lNckFxcjNQaWZNbHhVQ0hYZktySTZrTEtZMjZIdmdnUWYwcUxEeEZtcGVITGZhdnJtUW9DYUl2eEljWVRTaWNDeGtOVVZhcXJPNDgxaUZSK1RPZ2tReHFzeStrWm9YZmtMdzJNcTVCVzRRRTc5d3QrMjBYUmNyM2FsTkEvSnk3R1NmWFJtVmRjdU1seGZVSlp5NkxId2VIS3FRVzBway9SckFrN1JuaGdRbGNhKzZKZWdxaWtWQ05zeTNxNXYzbGxEZlFqS0svVHJJSGxRdGdpZ2IvYmduSW05N0F5WkhQU2pybDlPU0dzaFYvWDNQU3RXUGZubEd6WmpqU3BnS010SEZMQTJXSnFCdWIxVWJYMitoVkZDQ2xXWDNEbzBnblNsellVZVN1Q2Y5VHk4dHNXNUpteVNKa2FqcGQveU8yRWllS1MyNkFSYkxaSnIrbm1TTExOaGZOem9LaW5HVXA3dEl0aEt2ekx4V2Z1Zlg1SGRJV21hZzczaHpzMExBV2NIY283dVVIVFdFK3ZuUnFpbzRGYWhoQWRXNVdscTYxMzJXTWg3RVI5RWxlbDZhTURsVERxellIL3pMTGd5eURBOVBiczJJdFlINlVDR1crejhUdG1ERGpoZyswWEtmUElKL0RLdkFFWmFlbXorRFVCSE9vNk1DRExrSTd0a3lmaHMwSVhpcjVpVWZPaUt0MEdxdkpGNXJMcWN6NjZTZG9qU2lRWkhVaE5oSitrZFQ5N0V4Q2Ura2lvMXdlOXQwRkd5TnhMOHpnQ1lHZUpZM0VsZW0vVWhzd3liZXhDYVQyUWFCeitNWUJLUDFuV1dhU29pK3Q5Z3pwdFBYZG9mUVA2cmlweUZ4a3hLeDR0MHRnZ0pmUldodzJXMStVQk45Y0IrUzBXWVlBc3NGOWF1VlR3ZXllbXpGaTYySHMySUZSamZHWjRTSFFUSWk3RHVURmJQOGNkUmNVQmJ1UnR4SzRQbHJzZGkwZ3l6WU1WTU5hVGdnT0NERThHd2M0WVNBaFIrMzgvc2UrcUpha3ovdzcwR3k3NktienR2SUxxMm9mZjlDZFNENW00NmRoNDdRSk9ja1ZjMVcrTE00V2NOY1dwQ1NOaW1xNmNDWUZEMktMSVB5bS9EWTFhL0laRko1WVIva3dDcVhwSzhOYWVrNXhJZzFKa0F2K0hydTE4WjgzeURzOTdGazdIME5ZLyt0cnRoTUcrZGM2QWFNa3RVRlNDdWw4QnpWSTRSaUlGa0RQRHU2bElGOWtjVk1UMGRkVGttN2RZMy83RzJGak11YU1lTlJ4MXd1OUhqL2o3SkQ0Ti8rQnpuUkxOQ00rd2h1azd3S3lpVUlJQlhzRGtXb1RVUlFNeExSUDFtRDBKS3ZRYnVTTnBKWXFVZFAzdGNxazhzQkRyQWpoYThwcjZNYlpIcjZjVkd5YmM3T3hDNmRqdDNwTEw1cmllZEF1UTdWbXYxM1dSd2pvN1RQVFQ3YXhTU01sQnRlZDhxR0ZVSmZKQXc1SDlQTFVkbWk1OEFTaXF4NU8wSFVGdWZJRjk3WkpZTktTbXRjT2gvUzdrMlRWUzE0WVdzMVZtWGVucG1wdTlSdHZBQ3dyVFNyRHJrWEdNajNFSlM5KzcrZTFCL25aSW1QT0w0OGdyY2hqU0pJelRreE1VZTA4ZmdFSktoMEs1T054dmthTWpZUXFTc3JBLzg0cDJnNUxDVDB2MGNoZXFsdWU5NjdzQW91ajI0NGM4emp0amVZYXRGemtCV0kzc25lNzluS2RKdFpwRGtWbzVWNktVZGdLNjVoUllYV2VjbmNuaGNUODMwYWhCVTRKM09vRS9ESWJLR3hIVEhUZ080L3hOckEzamlZVDNLTEZrVUJrbVp4M3EwV3cxWmg5V2dNMy9NaW1ZY0ppTG5sOTRPMnB6WkxjV1pLTk9XUklQaTA0cmp1MGdSRzVVRkdqSkcyTDlIWmlYcDZaQzY1b3dlY1FFR2UvL0d2NXlSTmpRV2U2QWpYRHN4NnRTRVJYYXMwS01iWWZ0c3JoN3NpVjZnS3N4aklBYzU3SlJOOTNsdTF2N2VWaFZmNmYrTERrSWk0dlFwOEprcWF5ZmFheGFCWUtyZEtGRHB1YUxvb3BKMTQ0Z25jQXpRUWhPTlNMZFN0c3dLcHQ2b1ovWHEzR0RhRzNjM0Zhbk5TZXAvSGVQMFJ4YVlkT0N3VVlYQTlEdTNFTXNoQWFXdkhxOEdhY3BDU0t4dS83ZlFpL3duZmVhekxwdEZPVGExWVF2MjlIWkZKRlhWbDZxWjhsWmZuUWFiTGtZNkYrSjg2U05nWFJxNU1mUitXVzVFaHcwOFhzRXNJQjJzNmRwSGJZWERYMnhpdmpnUFdVc0xYb08xbXNUZFpvMVdxUjFtVTdRT1pRSXVEQ0tZbXVXYUFBREhIN0N1aGUxMDBRQ05aNExUdVRQMFJJZUNCcktTUDA3dXlPamFkWVJ3Nmk5NEpFSUZiRlB2YzU1Nzh2dUlIVmJxQUpsejhxaUo3SlNWRVp4U0pwb0IyMjFiVHI5QjFYQzF3eTdtRGx6RzZNVjBkYnhiMjRrbjRxbmo5WkNCYjVDZHdEcmxHMmtkQVlxa0lqRU16aGRTWm1jeEQwL3E0eDJIR0MvbVZ2TUkxZ3FaYkpRckVTL00vVjdlVUh0SmI3V0lueXA4alpRRmN4elhGU3pyL1FpSlpSOXN1b2xMV2JZUExHS0dVbitZYUZKMzZDZTZpTm14MGhBUEZvZ3dxNDZBQktqa3BibXVUc3lTalNKTlpSd20zTVR3cU41cE8rajVZWEhnbFpvQjRnNnFNRUp4VDdZMHpCeWdlbDQ4UVlWMkdMbmhBTDA0UDZOTVdMM24xWFVCVjFyQXQ1NFlTNzB2dk5ZVkN5elYwdFB1M1lETHNYa21HT09XRCtIc3l5d0FKSFBWRGs3QURYcjBYQVlWdkRzUXVpWTIyblhMV1ZqMWhYbUxnZ29CY3I1dTFqRU5kajJpZDMzdjZhNG5udGdMc0h5ZUZLeTdWcmtuTW11dDkyc3U0K2dUQnVoOVU0bzV0STRVNW54YXlsckxOOTM2T3FMQmdhb1F4OS9SeGQ0cFR4U0FUSG1KOUdyMEZxeDVqZ04vaitaSEhnVUZRcGYzNjh5K0llbUJvOEFMeThIL0Y5dFZYV3Vhc0gxVUx5Q1NvV0grL0lBRmE2Qk1iSVdpUDk4dGV1ZFdCN1FnZndtRktyQlJZSW1vdjdhYUp3VVlvdlR0OVNrUVFrT2JIN1NmMXYwRmpoZVBhc0hRN2xYK09JT3ptem9IODhRc0J5UlU4QWFVK2NTL2RYRWo0ekppSXgxdUVzSWNHMXNWeGZ0YWx0RTd4OE9GVERyWnh4SVJnaTZNSjZHTk1yL1p0bElOS0FRcS9TM0ZFYjhYdzlhMmRZZUwyczFxRVBiNXpNakVOVGUzV2l3aHlpUGxXMDRmbmNSQWxva2FQR2tpOXh4TGtrd2hSeFlMaS94Zm5lWkxhcE1NeUJGNlc0UktycEgxS0wzdmFvazBiNUppRjlXOSsrS3A2N2k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elmasterformat durch Klicken bearbeiten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eFUxcmRGcnc5bDQ5aCt3NHd2WnhxaFhieE5QZWdmREUzZjZQUmlTc25tSzVhT05ZNVV6bGZ3YzcwTGlNRFhYVmU2bnN2b3J5aEdKRnh1bEJ4aFh1NjZDRUhWaCtyQ1V1bFdlL1BjaFVDbzFaY3VsOVMyUkgyYzgzbHg5QWpuVDAwOHJhM2VzOXlwdkZhc2JEK3FEakxuZVVScjgxWXJ0Q2VJRmlUREZNb1ROTGVOZW51bzlQcE00dmNOWkZ2b09tWEszNGtMV2F0Rm52QjRmRVRIQWwxYlpOcTRmUkdUSmFTa1RMY3l1N2JvZnNJRkRyZmwvSVJ3US9HckJyNUtVV1RZRWk1WTBtTkY0UFVtRjRYOTdkc1Q0Rk8xbkNvNVV6blVrZFFEOXA2WWxEcmUzeERTRnpSNlB5bTZYMUlGczJsdnlRcVVLeGxMWWt3YTROWDJZZThFbXpFZ1h0Z1o3L1NLVFg1QWhoSDllYmxaQTdxM3lDUE8ySExBTUh4MHJZQ3ExVjB1TDBwbkEyd3BsLzczU0g1QXplaXlCcjlLVW1nTGlVZ2ZtcTFKUkZMNzg2cGovbmd5VWNvWkYxOUU1QXE0OGNlcHUwaUxUUkRpZUF2SGlreU9zZGlUNVhrNXl2Q2tHRC9aWTd5d3JEWDN6TjVGR2Q0SUxlOEpyT3dFVXpzUWJzZUhvb2I2dm1GN1hhL0Y0enBKOWI0eGpOWllNa05ublBwbGtHcjdGWDkvSGloY1czbTJtYVc1ZzZkZlBTbDArR0dIS3A3K1I0MVl0TnVmem93cFpBMGZ2WllpYkpLdjVRRzZuZHF6L1Urb1BmZXVBYURXL0Y1eTJHZXdGWmJpVEU4Q3VIa3dEbU1CMTMxZDhNYzhOTHRmNENPTnNSNVNxTHhLWURoUlNtemx6RUpucjJqeCsrYTZyRXVCdHRZZnVtT0ZWc3h1WS80K2tENDE3VmNSQVdtS25nWFo2RDZ6cUxXZ3VaWnVvZ3puM3VlWVdrRjNaVk12T3hndTYzS1J1NzBKZThVb2NVR3djenZicGVoL2E1dHJmMDU2eFBSTlZRVWVkczl1Q3pVa05QbDVrbUlEc1R2d2x0L0tXcDQ0SzFjQk0xRlp6cStwcEVxR2MwblMvSmdsU1hFa1FVTjU1Vy9DODIyMXFRNzlKYUdROVBISjNQRTQvQVVVNHJYKzlyalc2bDJZc2tzZGtHTThyd2JCWU5LVHdwRFpBS2RZODZsWGxyY1JDSjBTZXR0d1lNL205S25YcitmVjFVTXFkdE5seHFFK2ZrWTVqckFrWEhCK1ArSENMSGhCTStjVFMzbEhlam83SEN3a0kySklQN3hzVHJxaU02L3lwRmRkQXFCbk80K1pXNzdrTm02NldDdi85R0diTnJUZXVvT0pLdkZ2TVBmU2kxbFpUUldObGhGMVZRdjJZeEtuMFc0dlBXUU5KTWpWMndGRjR0U1g2NXM1YzhlYzZBTVIyelVtR3B0WW1HZWxORGRGRDg0UjlPeXhScHFqcHNNWXpEbG9aWjJ6Nm54Nm5EbHZsWnYwck9URXQ1YTNvUGhDQ2tSeE96R28xT0NybDZxVHNXRlBzeks0Q0pNKzZjUGtvNGJadzlGQUNHMU1GRExYR0lpWEFLdDh4M0xrblhVVzNhb0tRVzJ3S0tWdU9laCtnWVVDNjVFYzNVMDJWLzlkZERDNEQ5ZmVISVI1VGJza2xkbU5NQmp6TEgxY1lwcGVFOGEwTW1wZlkySkJHYlFsYlNPK1VjSXZUcTErYVFvcTFvV0hZNHU0b0ZUYXRLdVBNQkFvVkZlTFJXWDNnRHZrZXZpM0tDWkJoK1JjSHVFd0FGS1AwRnlMZzdGZUlUMlpkckRWbmhhNS85VTZGVVcyR3E0bkg3UEJyRFQ1WCtEakduQ3l4enUrOWdUb3ErKzY2ZSt2ZmwwQkdyZjlHNm93a2pZVGVJaEZ3Q3U1ZS9kV2NJM1AzSEpZKzdrR3hVemhlN1ZiMXRDOWZ1T2l0RVlObjhXcE1KSzRocld6WDhySFg5cXd3UXFVaWRSUXlxVzhqT29tWTBuUjJWV0s4c2lFQ1BobHdaZHViWWhzN2paelphY1JqVGNBVytvdllsUkpSTlg1bmtBTjQxVnZXMGM1VzRFc1l5dHJENGhtWElnZXJZdzc0K2FXSXEwM0pZNnRwTjk4YXlNL1U2N2ZET1ZzTlp4alRVb3JyN3B0R2NsUWp3TlJDVWNpdmlZdHVxWW5WOUFhcmF3NXNDeVprSkIwSE5VL0V2WDV4TDhYWnI5bkQxOEE5VG0xNjI5cWs4ZUx2dnR0dURxZGowWW5VKzYxSmtmcEtoY3VPTDBIWkFNY0tRUGxrU1dxY3hWWjNBY0ZHRHROckRZZncySTdOL1dQOE5hdGtnTmpQT3locDNEOWkyNlgzZndiTE9QMHpBY2ZQazR0cXkxbkM0WHNlalpwaDRRTSt4L1JZMlY5Ykh5ZHgweGl1QVhLVEFyWmVYdC8wUTZFZkpEUTkzYXM2dGExUXl0Y2ZBbGpMQk4zSkJ3clZWZWl3RS85b1VaRkFiN09pLzM4Zk1FRVlRb2tlLzFSY3U5b0lqMk9Xemw0TFpPSVVQVUZ2UTJEQW9pM0hOR1orSjg2U0RCR09ITWJNZnkvcXZKRlFlVjhwSXVJeUdPTGdYSzdxZkgzTTN6ZTEyZi9Ha0dkUmU5SENtRlBPZGd3Z2VNMUsweU5TTTg1clJUSDlNWmhLV25KYzNNZllhS0JDOGFUYkFTV3pjZlVWbnBaN2w1MUVLMFdENE13dng5cFNHWEFwTEl0SE1CdlNQUHBhR1RpMkhWM1BDK2VVZ1N4d2tPc0NDL1QzdUFUc3l0NU9CQXBuT2pYRWJWUEtxMjUycEdmU3cwVFBZd3VDcVBTdzNDZWJ6TjRFRmxpZnZrU2liR0ZZY2lYWkhVbjNNTFUzcituS2dNcHhGVmZwc1UzOU96ZFJLN1dXTWhBMWdWTlhpVVZrQ25wMFIyYWVNOU5CT0NBNDZXcjZqcFdhaXduclNYLzhPQWJBbW5yMEdvdWNJZFB5MmNnYnNZNHNOZ2tsTGN3UTFHWnBqS0gxZ29pejdBOW5GWlJaT2l6QmZuZGovcUxhT0V6dGM3ZllsL1ZjQnM1bFlpalFrSG9FbzhrRjBoTUVLaWFDcWVaZnowUDRLdE1PQnVmSEhHdEFNUUlGYmZ5dFlQY2Y1eE1VWVpQTzZ4dU9QZlpRWW1rWld3dm56NEFtc0VVRitYNkRjTndtaXNiV0pWRk1nNDhwR3RadzhHSzlvWjgyZHA1cGkrdENaUXZybjM3blNYalNadnFmY0NHd2t0dlBoL3JxeEp1OXd0VDY4ekM1aC9La2l4ZStRMmxuV0FCRDJkb3RSdGxScjNIT0dXUHNOdUY3L3RmTUhZaWl3ejFsaE15ckQwa2d1cXQrZ0FFbjNSNXFqS3oyUU9RWVhWNEdxYVNMS2dzMTRjdTVWaXExRFpITWlpTlljMXdkMGVpWVd0SitrSnNuRlFuS04wSWlmY0VSUCtwanFMTGx4NWllVEQ3MHV5em5OMVN4cUNVK0c5UlpMNktUc0x3RnZwVW5RN2sycU5DalQ5Z3hBWGk2dFN3NTk1SnFVeGkwaE0rM2VWS3hkckIwbzk4VTMwVVpnOGgxc1lKd0tuVXc5bEtXTTladWRjNUVBclIxV2JTSFgrRWlHZ0dUb05iOWd6amp0Qjhid2ZKb2RNcTBySDN6ekNtZittSzBkRm8xY1JoNXp5YTJFOHF5YUV5Q3NtOERNSlI4cXY0cXZNR3BsQzM2aEtFdXhOZTVHMFE2MlM2aEY4c2pXM2l0UTYvdCsvVnNrUVRyQ21FVThTM2NKSzdWZXVoTkdUYW5LVVZjTmVpeWQ0OW45VEtsWVdncE9GQ0Y5bk9rRnd0M0tubVFjSXdZNFlwOGJiVURkZmtpS3Z6MkpidVdTdmRMZ29DZUl6dURzMVcyQmdkUXR6dWZZN2pwaFRKdTEvc1l4c2xMVjlBRzE2bS9GanBkU1pXcnZUSzBDa0RRQlRWUHJZcnluWmREdnBTVENJL3MzWmI4bWJwSGQzR0lackUxRkw1dkY5N1pNU1hRazNHN2FMeVFtdDloNE9Ja1g3ZkZzZTVZUUFvV1FmLzdlUmZGMVRXL0JVSlVqMkw1Qkl1bERxWkxoM0oxNDVRb21zMG5XWFU4VThKSVVFdmhkb2FrWjU3SmhBYzRhZjdmU3AyaXZUdmJ3WXVHM1cyY0dqbWxDaER3OTBVY0IyM0Y2WllEeGpGTGduRCtCK1YxUlB0b2NONmk4enVRNlVNeDA0Qk5ZbWU3VkZXQWJpSE1xODlVbzl3TE9PQzg0bkZNN0I2RFFwUHRJUFA0amNTMHhxZFY2bHdKeVlkN1BIR0JuNm9KVk53eTBaaG9MQVVHaUFJb1phUmhvM1VvUnE2RE51KzRZYlJWMlNEUzhLRW9MSGhkZmVBUktBVDBxc3A1MmpqeDd5WWxIT29ZT1h0TlZWT3M0Z1hNSGRlWS9taVJ0d2w3SURob2ZmU2IxOUxBYkFWYWI2blgvWG9PUzNJVVJuQTNSclYydGlaUTJ0WmNaRDNLdnNyUXJQQzFzTHk1NzJVOCs3MmttQUZBNlR0NVhvNmpOTXlJNVdWUjNhdmVYeDd2N3MxTFMvcXlDazdHZ2pnaGJLY2FVWGErdTFyVThQbTB0RVhYeDY1Wld3czRpUU9TeEFwZHhpN0RSdEZiRTJLdkdPYkFzTjlGWWcxN1A4emd2cTAxdGd0ZHhTdDByUmhDMk42a1RualJKRzNjZzBzYWVlclBnQzVVSzhoSm03L01XTWUxbDFYWnhLVUpacmtOOUR6SVg1L2poYkJ3OVRhQUdLZWxSb3RCT0pJZmo5dVRFUCtYZzBYMTlJZk9Bc2h2MGlWK0lERHltUlpSUnhwcFJ2Y2p6dHYwY0RETzRzY1lQWXp6SFYzQ1RYN21Id21zQlRURDJ2bTFNbWJoa2RFS2VPK3ZwZkR1ZU1TRHBqOHY4REdrMUptV2llMCtUWHl1U0wrZDVvUGRGcGh4OG5ERXpDR0oxZHRxdEozVVVqU1RqM3FDOFBnMUFTbUQ2eWs2aDBoR3VZNk5vUDZCZExHaTkyd1gxaUpZamJNT3Rjcnd0NW9STFplYWFRODdJNFlMVXBuNnlnUWJLR2lwVitLdXFFT1g3V0NoQlcwazdLU1dBNitFYmt6aFpkNmJaMWowMG5Nc3VQbkxZZFRBL2RKUzFxM09XVEZnWFFDTXZOSDZueDA5VmdtWks0aks5cExRTURLeWJkOXFvdE40Z0d5RHZTV2RXQm1KWDBqcGhsaXIxYzdUaWsvYWtjTjgwSEdFYUpSSFBtbHkvUG42N0N3dEJFZzFDQnlWQ3VVVEdkRmlPZTA4ZmdvN3BBVDZwS2ZacHVNOFQwL3RrNmw0YUdJekVuMG9qNVlhMEhWVE1hMWd1TmlhYnB5a2h2LzNmWWFtcWNVc1Q3QVhhQndKVk04blhDTDl3Tngxbldxc2tzTk9pQmNzQ1ZFbmZZak84RE0vNERwUmh0T3JDcmFSOWtocFNFTTM5bXBuS1IrNXppTzdURXl2Mmw5TWRKbFkwdHRIcXdDcytPajVpREpmdy85WEVHaUZjNnZVVVdKalpVcGNqNWszbFRlRGt5S2hhcGFjVWZDY3g0SVM5WGVob1ZpOEI2WUdzRllPeHRTalVRVG42TzlNdEdQZ2dpQjBEbkNPc3NYYUNIMnZtdDZ5MEgzblphNlEvcFlxSkh4U1ZTRDR4NlhKMEVOK2hIeXptcmNWVT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Topic…]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1Chapter43&quot;))]]"/>
  <p:tag name="OFFICEATWORKPICTUREIDENTIFIER" val="Background1Chapter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#›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Click icon to add pictur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Topic…]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Click icon to add pictur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Topic…]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Agend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Click icon to add pictur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Topic…]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Click icon to add pictur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Topic…]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Click icon to add pictur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Y2pGZUFyN1ptZC94aHRBd29NUEZDTWtQMENIMFhSTFVUdjNneUpYRGgrVG1jOG81WVUvdWxyM1ZNbFp4WTdnSi9XRGtnQmVjNE8xNjNLTzQ2UVdRc25FNC9XM3FuSW9jUUpGVnJia09nZ0NSNGo0N29uWktYdEFuci9HTTl4U2lrNm9qb0RHVFhNdHRMcDhDamgxa1N0b1J2V1pGVldrTndJV1dnNFYvTE1GN0pCTGJHWm80QVEvWFhyNjVQNlR6L0psbUpRL0ExUDBpUzhzSHFyKzh6MDVqM1Y4QkwzM3pxalpId3czQ0piOFBMeU81QlY5dHAycmhEYmJvcHI0Mm5xSkFUTTJha2d6KzdNZlR4VHd5Y2dnUW1CclFtZW10QzFuQTNLSGFEMHFCcUptTTl2VUVMU0tISUVsb2pNZldaZys5dEZWeHh5MnpTU09VRXhZaTdJQ05ZcHdYbzFZdmJQRXF4ZWlYZlh1dUZqTkJnUFFieldCZ1VsQzlEOFRIdSsvWUphUlYzVHdEK0VvdGZJK25hS3NnSTBkRG5TQ3lXN1JqNFE5LzVBK3pWVzJTTjNGYzE5d2RMYUNZQXNiL0t3M2pZNWhWb0E0M21vODNXSXIwNmtPTk5XUTgxMkdDbmlmLytyS3MwU0ZBNFpraFpDSmQ2YlFFd0dNQ0ZpNllBQU5PY0R1bnlFOHhaZTFqMVJQUWlibkgwSWpMZnBBaEY1MG9SL1NIRDI4MGJLSUZDSVI1TC9OQzdSYk00RWZqYlNVZ1BEaXZqRGl3aU93WC9WUEUrRHNmbVYvKzVYN3lIeXMrTEhVMDZMNDhKNlQ1WFVNOXpnWTdIYlV2MldCMWFQby84bkFLa1g3RER2eW01K21RUWtVeEZuZWwrZTFtVk1BNGtDeHllS0ZpZk1FTVRvNnRKeThJbHQ2emplcGJXS3FtbFJ6QTJxdTQxdXNtNWRWdEF1ZHd2UHF2M0loSkVZU1lHdUZZN3A3OXgyQkZwbDk0M09ZSDVaV0gzRXQxOUNYUTczY0FBSUtRZnNhVEFLR0NmVUtqcWtjMWZHYm53bTVrL0lTSWlkOXlwVW9zRStuUFVwVFg5OU5scFhwM3Y2OGZvVXRwUmNBTllmaG5kdTlEVHc2dndmZVA5b3RsUEdJSFdyUjZvTGlpbjRGVzJvbEpVS3dPQ0txRzBRQm5DdXFSQWEybUhvTVJnRi9tMnFvOElUVFY2Zjk3eGhOQUNMQUxxY0hMcDk4cXdFaE9JYU9KcVR6dU1OY2RwSXE4S1I0RzkrUG1OWlVwNHpyVk5HZVhCSGdpUU5MbU9lRXlwTzFvRWFjK2k4VStFVEVNWmpFVlFxa2JUR1VPQTNQajg1citiNzA4U1BEb0J4Zk9wdmcrZ0Z1dUJvZERUYjBuSDdsUG9vQlMzaDJTSkhMbkwwSVUwVjFKYXBrYU9RdkRhTENIU3FKdWRkMEZ6aEhhT0tTVXd6dm1xM3ErZmZTZXYyaHhMblNTWTlCcU12MVU5eHp5bEpIWVlqRC92VHd0QXZxTFM3VENPaXJzUWFJZUJFNElMOTlQQmZDMFozQlA2cnNQamJ1R20rRVVwS0xrM2x3VTllTVVaTVoxSDZsU2dWbmNMc1A1Ky84eGx0Y1BYU2ZRUXJMakFzZ2dQWU5XaGZYcFdKNDQ5WGZLYktFNmhxVk9UcjJTNHd5TDJseVpXcCs0WFBma3hHL0IvUVlzUUQwK21US2g4UWpENEFaaU15UWFreTFYeHJkWFE5VmJpYVN3OXBLUzZrUTVZNEwya0RWbGFjcjd4ODR0bFVvaS9BcDQxbW5nbGlSQ0tGNFRhWEZaMVJFTUkxbDJiNFptVkpQYWVYUTBpMUwzUXRhKzBBTko4TUdzRk9vN1oxUExGUXFhNm9HamVDSVI3Z2Q3RU5BSzZVVVNwRDFDVGMxa2JmaFFjeFJuSGF3Z2s2amZHQklKZURTSDN2RFA2U04rTVVNVGtXaG01Tksva2VpS1JsbzA1QWZlUmNmZmUvU2FMSlJUK0hDeGl1Z1BPU1Evbi80RFpxREVtVnEwS0duLzdsL29ueG05c0h0Ykdxci9HK0FNVmFzWHJBRWF2REZnVUN6ckFucXdzMzUrbG1wSm5ZbWx0TDBkZlVManZRb0tKZzdxdlBPRXl5NHppN0VzV2lhVmxPODdXQ3dHZ3JTL3NGcFEyVUJmU1pUUkYxaDBCeDBVY2Q5VHVQL1k3RWVwbDhQbjYrZi9Jc2pHVzdtVVdaWGkyYVU4QXBUTnVXUHNXa3RvS0RXNVRDZUIwRm9CUUdXeUhvejh6S1F3bnhCM0NGQmVJN21qYlhseW5GSWhRNkhHOUFUYlNTOVlpSjNoOEhNYUdDL2ZKZnJXa0pLc2tyZ1ZTZzdlUWw0ZXVJTkYxNTkyeEMvZkJraDJwZGdSYnhQdVVaR2JsNlBsd0twdGVHRktHdkQzd1lpOFQrQ2NrNStOY2lrQUtNeG0xYlBwL0RTSW5HenpYTmE3QTFDTHB2VGphb3lqYSt3c3hMN3FvMkVLTE9IcWxhOWEyMXZEcERrZXNLU1F3enR0NGszMzZBTXk3bE5ydjZiR2hNMFZ1NEU3Y0o0MmVTd3BOTnZURXVOdDgzNEJtZngvdDJLU2ZpQzI1SHdHRTZCckpxU1FjMVZWbmlnNVFsNkdySGdaL2k1bzFwaGZrcGhXNHNtVUdQbmprQ3dnSXVnQVc3bGtJTUhhZUE5NVlIMkxoWVN2MFJtck1ma3Bod0pxU1lzT1A5cFRBL0pQRGdRL2hzcnJlbzRLVzgva2pOclNSV3RnbUI0bGZrVWFtUkhPT2V1UUdRREJFM2dPeThpK1BkdjNwWC9JWVQ4a2xMai9sdVE2L0FyaWNqRkhSbDFJcDh3dTZ5Kzk4TUU4UE1iSm5xSWh4RmpLRGlEUzhQUSs3OGt5VTdNc24wN1RRYmNYV082R0xYcnpoTkgvb1lkZFVCZ0lSZVk2bDhycWdqVnU4MWxpUzF4Q0tVYUlSVjVEa3dCai9hK2tpQlE4WnppQVNwU256UVBiNlFTT1ZJMWdIelRBOUdBTG5scmlOSTdhZkpwaUFIQkhaR1AvMTlZTlRqcGh2NGNrZjlna2piVFdaeHVoRVhKRmk4VkNUUWlCMGd2aEtQWWhLYWZiWHJxemprMTRveTlvSWJ6bHhLNUNJWWtaLzc2SjgxbXJYekpiRWJ4OFlKNTd4eStVQjBMa0JzRlRpbmZIZzlLY0FRMUY0OGVSNjdkdy95c1FxTnhXaGsxQTBjYXpnLzFGNHI4VGlGOUN1WkxMM0RJYzdyNXgyTUFPQW8walhKMkNCQytLbnlDUndFZm1NbjJXcGRpb1liNW9OeDdqUWxxMkZEcFVvdFRRMmtrSGpKRUtCUVFRN2JvbG83TkJFeHhtRnNjTmVQa1VNaDhjeDI2L3pwazZVc1pXclRHU0czTE42TXc0UDJsZ0QwT0Mwemt6T20xYUZUWTNMUWZIQUdZSmpJc3c0WWNHUzhka2lnVkN6Z1JRaUlnMklsZ2tSYXpRaGhxc3dWM3NuMFJ0TWh4Zk1vZTk4Vm4rZU1Pdi9DVndBODlmODRyNDFsT1FjSlhxTzZ2K29zTDN0VkxQL0duTTU5MDlsVFN6d0x1N3VIYVRGOW9Vd0NEVGdYcmpJQldCU09QUzdnT3FhTXZPcmo2cE1UcTlybWVtejNta2s3dXZkL1FNZ0ZlVzJPb3VPMTdGOCt1aGgwaVpWVjRTWUUydEgvcWZidWRydFpLK1ljNExLWm5OS04vS2xFZ2M1VFJSVzBKdXhNTEN0L0x4Vjd6WWpLaDE1MGh3cTIvbzRBNnRnSUdyM0luWFQzeDRROHd5Y2dYMFoxenF3d0lYSUhIQ0pCOVp1cHA2dkFpK2hIV29kUC9LQmUxTlg4R3hvTy9ybEZvb1VhSHZwY2pzREdkQ3VjWC9ZajlZbjBQYURBVnFlYjFMWE5PbTV1VysvYmw0MHhHdDUxS3pIMzhwenkwRiszWDVrNlFhbzBoWFZaUkJDREpSMitXTkN5SXFQT1c3LzNLaEliT0hwbGlta1Fna1JTazJybDhsNFFvdU9xSlVFRmNzRjc0THpYV2JjNEd0UTdtSG5hMHRQLzdHOWdwTzNRV2JMdmQwWTV6aytFdDFic0VobzRlMmpUUkM3cFlyUml6YmtQQ0JoWkMvVVVtZ0VSakR5Wk1oV016QStiTEhTVUlNM3hWdGh4bUpxV2tYdVBqUUE1U0ZtcW5nZ3RTa0lqT1BHMGsrY0hzZkU1UmNFWVZMMFZBV2dseW9lRUJKSHVaSkFUQW1NODZYVzFaUjk4aUIzM3lXSlNPZFRKTHlGN3M2azBYdUgvNnI5aE9FTU5ZcTBYM2hMb21lMjFIRzVzN0NmSWRxeGY1NmlnWktzN3JuRkluS1NiYzRENmJLcHZiTkRDd2YvMzkxUmcrZE9QR3RzTXY0QUo1L3gvby93R0Ivakk4cHdEMzZNelhNaWJvbVVwNWMycVhOaWJVYzd2Q0ZJK1hpbkdyb1JpNHFJV0JWaTN2ZENmdFZYMlVEdXZjMUt3THU1bTV4eTNuVGNqU0ZoVWNnaUJ5MTE1cFlnK1h2OHdwbk9teFBFUUxLTm95RFlwaGlQS2ZvZkhGRHhUM2xab2NuUFRkZi9UT2ZMaG0rQVhPT1lUVlFZaFp4a2ZvckIvSXdkQkNoWlNxUll4b3p5ZXhmRU9DeDRBeDQ2c2RCZzhXcjJBQ3RPem1KNkY5c1hsVEsxbTFIam0xRVBNYU1PeGlUK1BId2FTYmp0NlZLdWJIeFc3bjhVbmlVb0tWWWhqbnpLWCtuQUYzWTRrS3lXQ1hoTGdsQzM1aXVhL3dGVTFOUjdPSXlJS0U4YUNzUUt3aVhRR2o0VWNrdkRBN2xhR3Urd250aTBmaDAvZGphckpoaXB4eTJzaFZnZ2k4REU0ZkdFSlA4OTZ5bzlQOVMzaUsvQUs4ZWRlb1NuVEVPZnZTS001YUs1QXBlMjdXbG50Z2YySmFPTGtER0E4TVdHT056NnIyb0czaFJocEp4WCtaUUVMc0FuZ3owbDZYWG40aXVnTFpnUzNDZEVyWnRZSUZUZHlGSkxubTJjNGxPR1hVSFJOWnoxblgvc3VrSWFKcS8yaStIenF6OThZaloxNFBRNWJ2VXBmNW1HMUFPMmVxVmdITHVFMW5JSkFzMUplOXY0ZzM4OGZleTRzNVBGTDEvcDNFVkRNaWRMUmpzYzR0UU53UHNlOWVpTGRQYXo3bXF0UCtsYW44SU5HMGUrWEROL2JwNkRhTUxkYzVnMHNYYUhFcUJjbGJYT1VYdHg1VWlWMElaRlhNeDRmQTVRNmZSR1pQTk5oMXA2M2pHL21pRUN5Z00xbGs1UW5ZeFY0SUluUTRNNGxEZkFKbEY1d2g3Y3dZaTJ2WHpUcmNNZGl3L21aQm1XMTE2SjlLTGlNZHJOVjlGVk5SS3BxK0ZGM3I1SlIwSDk3NnZ2a01ncTkrOWZwY29kL0RGNnVWREJsZ2xkSW9PMmtMZVhYc1pncUFYNGlZZUVmZHdiS2UvT0RKVWswcFFObVVBMEdlbmpDSTVrS0kxVmxWeHZsZ2hLVEk4bFFkd0xjdkdJVWhGQnFGTkcxU2J0RUtuQTB4MXE3WEFtS3o2dGJndTJXb1FvbUxvekFuNkpuVXp4eW9KK1lrS2lkVjhqK2Z0SkYvakM3akwzclJSdHpwTmFyMmlRb3dzSDgrZE9FV0lCUmx1TUh3bnh0MDJVNEJGRGp4SlRialFKUUt3ZDA0RmF0dVRwWldnYUZvcXdpRUJoNFREOWIzMD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#›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atement…]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atement…]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atement…]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atement…]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atement…]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1Chapter43&quot;))]]"/>
  <p:tag name="OFFICEATWORKPICTUREIDENTIFIER" val="Background1Chapter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rWXl6anE5VkRCUG1FQ2hybkxBakgwL2VlWHV0aGhIb1ZFNVh3RkJscTlhcWROeTN1dE94ZlNxMXRDbmttbDFsL1ZxeFZ2TTQzSXVRckhYNVdRUWVQZERWN28rV0xnTC9Zb1lYRlErU3lOeDJISHB5T2VxTkNyUmlPTmJWY29mUjRiK2U0RlJkNCtmNVJEV3kveUNSd2d3YnpNZUtyKzlGV0pZL3l2Yzh2ZW5CR04xQVRrRGF0OUwzNWhUYk5vMGZOTmM2azlxYm5pc2lmMWZ1YTNqeXgyb3Nxc1QxVWo4RnZpZk4vMTNKai9WZkw5Vi8rbXNKemEreGtRMVQ2MUhLbjhKRk4wdm94WGhsMGtOVFRkQno2b2hnS2drbEc0c1lCM3NPeDRrOHJSWmU1cmxhSjgyT2E3bk1FQ2xQSXkxc2NoOThKQ09ybGt2cWNiUlVnRitYNGJpNUM0VnNuRFZBTlFBN2Nmakl4TFZSTUZJbXJUdnNlVzVWREFnZFRuaWJ2a2tqdGIxRXdaVFNUQkxNaEgwTDZvN2tiUm9tTU54ZytQNllMbnlmaElsaG5YenYyK2JXZlMwMXBVM3F6OURGbVdIcy82UDRqRUJXRDk1RytoV1pkOWdmUzZXSlU1OWkxSkpqQXB3aGthK3R2UVR0RnYybUJRNFV2UWczd3h1bTBCWWpXeGNEbnFZQnBDMVdBQUpzTGxvRzJRWERYUDhJYVQzUlpSRGtYSHE1ekFvbmdtVDk4M0doNmtXb0FTcmZ2bEh2cWtnNmZXY0lwVG1hNEtMcnlSalE0N3pGNStqZWQxa09FRUxLN0R2MzA3RzExWGFyK21SemFZL1NoaXFJTmV1em1PMjI3MTZ6Z29tQThqNEpVK2FFQXd6a01vUXRRbjFvZFFOUlBLZjliRlZyZFpaZVhUamxnUFF0ZkRrY2FnUjRZWVV3ODlyZTJPdWQ0MnBNd2JGdFNOdEVsTHdsMUJ0c1NrSjIxWjlBR3BNa1NJVnNZcFB1djVsRlM0YXV1c1NqTjZsTVZxdVNnVnBGRnQ5a1dOeDduMTJrTDI3dytFTzlvNmpHRTZZTGNET3ZSNmMzS3ltZEJqU1NTdzVnUXdNQlh0SUFyR2Fkd1lBaGE5QkUxbEVmRWlqMVJxZkZ3VUJRbGZ5SmR6RmU1MVlIRmMwNnBCdnkxOUorSUI3M0xRVTFHREhMd2I3eVI4dUtYMmJPZnRMNmFrUHhnQmtjVWg0UW41dStGN0pRbFVyWTJaUk16K1RKVHVoeTJ1U2ZTZUZaY3BVaVZ4blRzSkRFYWR0ODJ4aWhFYnZrMUlyV2dFemtXOXZCZmpnVUR0V24wbXUrNVUvSlpGTDZzQW9hazlIK3VTUkxhRHNMTVY5N1RWMEJQalpRaWlQKzUrZThXdExCUThjSzZuL1hQTmh5aFV0SzN2Q0Rxck1qcUZ6UlFjUkJ3a3Y3SkMwTGlxWEVlYTFyUWlKRzdxRmhkWWpXaXU4TVRTY1RlcHI0elVTcHQxc21BRjFtODRBdWIyd3dOSTMyVU8zSSsycGFsMWZObUxWUXkvRGd0TXU4RkxMRmovR2JzUStzNWFwSDdjZ0pBSHNGd3BDR29SMkV6aFBZRG5aK0UzSzJZWnB2QU81ejZ0NnY3SXMzNXdtQkkxL3V2WndvMnNPcW9kT0NEQThwNnpLMGlTclczYzI2aTgvS1IwS1RpSVV0S3dIdXcxSTdCOUFDK0xFdGZEbDlldWJ4azJ3TWNnMEdiY0VDR2NCZm5Yekx1cjErSGNMQnJ6Nno0T2lvRTBPcVM2blJHYk5hMHFnUUFsZmZtTWtwY3ZBR0hCY3ltbXljbmgyMUQ5TUh6ejdsUERsSWxkYTZveWgvWWtpVmxjVjErQlpBUWc5TDF1MndZUC96d2RlSkNTeFNHVUE5R2RNUmFBcVFCbDdldFZQN2ZYQ1VhT3M5bUdiS20yMXJmWCtuR24wQWNhNkEzZHZjbGZsSHplVi9XZ3VIK2xodGc3TXpKUUlzaFFGYW1rNFpxQklRNWRrc0s5alE5NVRQeUxGNk1vWXpsZ1Y5aGVKc3J0RmtsclRNYzg2Z3orUE9uNDBMQU9aNzF6bVFjQ0R0U0hITVpyVDJzTHJTUmgyTXFkRjZMSnM5d3J1RGtUd255aThKcUl1NDFUVEFQeEV6WGM4YVlVbEZnU1lnTGN0NG5CR045QnZlcG9nTThpQlVHUUpxMmVqTUFEaU8rR2pSaU1yNlpmUzQ5ZFo3UE1tbDhNQ0xtb0xFUnhhNkdBWUdQVE1iTTRvb3UzYWJTWTU1eisybjBjUjBuUmVXNWVoMzNBVlU4ME01bktaMzZSd1ZwWUtubmc1OW5ncTZnMWpmNExOZ2E2UjArWW80VzNiYnJZU1kwTW9iTUxhamlhS2hXTEFmeDQ0akhMVXZ5V2xXWTNvVkdYcGQya1g1bkszc1Q1S29WcmJ2Vm8yb1JZRnU5a3EzYVR4ekhTZkx1cndGTjNodjRnTnNVdjZlb2lMNUFvL1J6NVJVK3BBWEtFcE05OVFPenBYQXdQbVRReEY3ejNnczFZUWFLYU0xYkxxZnhHVEpnMmd2S2RnZG5rNlp1akpGcjRCZXZtaVZqYTlJa1Fma2ZOY1Rya2dRcTc2UElvcG54ZmRFQkV6b2dNanpndy9ma2NUWHg5SGlkTzFDSVZFVzRCOFhDdGY2R1U1S1FzdE8vTldFUTFsd3I3QWxjVXdjbW1MVnVlbERyZ2J0K1dSd3R6Z2dkZ0YrWWVVRittblBUaTlkOHNXRUQrTFg2Qm84OUs5UFd3ZlpiMk15THIxTXZ2R2o1OUZQeHNBMy9DY2Z0WXBVdXBrbTJQK1RVcjVpTUthcWtmeDJQKzRRcUhYS3BZN2Zuc3R1cldpOEU4M3NrOG9xS0txKzRXTjJRSllWR0VnWFpUUDJYV0lHbzF0WGFOaUhNRldHenBRNkhFenNmaHFVWkZNWWNOTGxseFp0RDgyT05GZ2ErRWQyUS9qOHlSdVR6aTBZdWwzdENPTHk3MkVmbllzcG1oTS9YT2VYNWJhTndBaVgzWWhubVozek83TlI5S1ZnU0FoRDlVZStzbERnajF4Q0xMRCsrVWdkSTd0R3k3WjhwbCtFYUh6MHNQVk5XUFlXRU1scVB4QlB3NERGSGw2VWZ4Y2ZqU21sUXVyVm1LODVpUUQweHdQSE1UbGdJSGptRlVYVUYwWlFJUVVuZzVRc3FkaENxRHByVEJxTTNUZzZSZUJ4cjZWZEZpQWdvVmg3SE5TNEdzOHNLSmE5VFFhTWRta3VjNmZkZ2QvKzVlYVhrM0FHNXJPRHdYcm1YUkJlc2N2WDlOd1d5dmR0Y1U2dkRvRmJJOTJMTGd5VU5MZjdJOUF1bTZPV3c3YlNXa2pCUlVxZDZDcklUTTRiS1JOMEg4TC9MUkVSZFQ1ZEorbTFpZkxuMmc4WWozZTRmd2ZGd01vNEdLdEt0aGcwWHl4ZnY5eVZXMVpVR0JpNy9yTFpYS1Jtd2grVlFEWk1VQnBmdUFkcTJMWmk2L1hQbjVOSGlyck9UTUJsaW96N1p3YkNQczhLRXh1cmhSeUZ4MmZvVHBTZHRhV1dmK1dtdUpySTZlTEF1bE1YVTZ6cXJXNUEvVjVlMDVaRThIR3YvdWluOUQxNUFYemRlSGRpWVl1bHhWWCtEeTRBdngya3RXLys2aVluNEY5eXl1UXFrZ2lRVHVaOTZaRUQ0NXJqTm1CRVppN00rN01YREQ5THBNbTNSSTRLek9FeGFrVTFJMWxIR2UveTBTRkJnWmJxTlMzNmZIS2tRakQ4QjNUdG8zQ2owREFHbTZWSVV4VVJ2THpCbWwyNFlRYzdFelN4c0VXNC9QVGpyT3p2bFJ4Y1FaaUFVNnZnQ0N2VjQwS0tQNG9rT25MNEdVNExHMlpycmJQaFkvNUlYUmtGUUJIN3lWRVZvYUNHZE5jREZVNVc3NFpwaDhvTHF5dytucC9uaVI5Q3VOYnpsb2YvVFRiR1BUdkVkbUI4RFkwMy92VUUwS3Y4NFllSU4xVnlRZ1pXU1FxVi9VT0dER3hjZ3NuRDdVV0dVbG16NWhYdjBtTVlPVTA5a3I3L2ZPc2QrQitaMlZSK0R2NStvNFQ0ZHBKYlMxR2xGdE41bUd4QVZ6dWlkMkZXQTQycEUyd3pnQXhrU2hHUHJlQXVlWEJtYUozSFlCdnZMeFF2d0puOEtZZkRrbGQ4ZHN6RjJkald2SGtiaHhtTmhqdFZoT2JQTmhqbEt1OWdzYnhVbjhJMXBTb0xRT0hqeWpidzZNUUp2TmNyazc2ZVo1TVRUUDkwUFl6clh1b2E3VWxoancyQXRvL2Nub3RjdHRSUjdsRmlYVjBvMUkwOWtpcXUwMFJ4d2o2Qld1M1J3d0dnZk0zbGwwV0hpYzliSHFQdy9CcGlmam11NjNNTmQxRG5ldU12UTY1VjdGaGNPTkVITlVMODgwZDcxaFVlYUtEUHNzQnRXTllHd2tpTUlwcDZ4TEhtbVczK3VUUGxOVmV4aGpGNWNxOGNPMHVPaWVZMWxOY0RvMDVMdnBhOHFUcnEzeDFKaGdHOUFlc0tqVWRqR1dSQmFZbzVsQ1JrazZNY1p1dzkyK0dHeTcyaGR3bitTVkh2YldXcjl4Z2FXelN4ZHJFMzBqZkw2eXJnSU1xdWJ1TEZrQnppNmwwOVZoWnFmVXJrWlVsOTg4d0c0YmkwTlh6VDhVc2NVM2wvaDdVMzFEMU1PN0JJcHNzUGpZV29sTUhCNC9UaFhqQmtBZzZhMG5DUFhNV3QwTFNIcXd3N2FJVU90QUV0TUFFQzQvRnhja1FyejUrVWxJSzJZMkdPRlVzaTlPSng2c2Z1S3A2c1pGQ0FLWXF5UWNSeW9JR3NrWmVsWTRHMU82blVmZERMZXBmMmdHS2NmTnFKYmxDRFdoQU1DOGhLd3JVZDNNQ3BjaFJSekNGTjB2V2NMUlIzNHNlUEpEbE1SbjJzRjZ0d2pUTmZPSGdrY2ovZUdqOTJVQXdqQ09FREtIOXg1TFRPMHkveDM2RXZ5UkQ0M3F2TytVWW15SmF0eWpla29JSXZUU0lPcUMyRzhmRHhVa1hybjh5aytYOEFyYXhCL1RmNndGM3Y5b2tYemtDNFlhN1NjUktXQ2tJbDBmdTA1TEczSUxDSUhYUWloc2Q1ajRWNi9BRWxpWjZmZUJRRHcxaWNQRmF4a215amllYUdDNW1ub3EwZUx0Z1MzRnJaRlBNWjdTWnhuUW9RWDBiK3laRCtSbzRwTkFtWVdDMGIvRU4wWU5ZbDc1R0Z0cGhaTWk2MUxkL0VHcHhyMnMvcTdnOGxZK0l0ZmdvUTlOR0FoVHBnUmc1TlVqY04wMFBKaDYydlBSK0JxK2dZSWRMNGswUXNrNEdraXlyVEk3TElsemJvbGt5U3FXUGNmQ1dNTk9tZWtEK3o3RXJqdTFZWXoyUlREQmFhSnRkd3Rad2JVOUtqMEo2VmVmci9IMkg3N1plYTRoTG1UTThvMGpmZFBUR1VIRHRpNUhxVmxsTlRwVmE0MjdnY25IOWt6dmFWQUxTVUtMUEZMOGpvbFlrYWtwSEFYRk1xRWFtVWNSMlhoSi8rR2FTRFhZNEM4RFVIS1hucFRUd1NJY2hCZjc2RTFvdjc4UkU3ZzlYTHZ5ZDVsSjFzN2poa1Fqb2F5eW5ScmdDZXh4MVFJaW9WUUt0T2l2R2pRNDZDcWIyRnlvNnZKT3NUZUFSbDNsMlM0ZG9yeVhqNU15K3BEc2lOaDJ5dE5HL2RNRGpRVlhRRG42ZWc1YjgvclcyUG5udWZZbERTYz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#›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rategic challenge...]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rategic challenge...]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Strategic challenge...]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Impact on Division businesses…]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Insert 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&#10;Vierte Ebene&#10;Fünfte Eben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Insert Subtitl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ZzlOaTRGL1NYR1E5UTBpaVpFcjU0bTNpMDc0K3hINkpRbnU2NDVWVGptZkQ2anZHRUJKNkF0eTFxRHpoZW9xRmFrbVZSWHZBSis1UDhCMXN4WHN2ZlFCM2dLSmVuUVk3TDJmbEx5Nlg1andWZ1dCVEFOREIrcjFVSlZYODZjckdES0QzM2w3SUI2d0svL1JBcy9nZHNQZnRzcGFiTzBXd01NQ3Vob3ZNWS9kQzhuaHJEakZVRnBMb0dWUEp4TDRQQ2tiMTZtMi9HOWZyNDNRQllhL2dFUXBDREFqNlBkTDJtMVdOb0tyRVNXRDJLSkxVUm9iTEVpTXpIMzNLUGU1eGhiMS9Nc2JlU2VBcGRHVitXU2p0dHRkYVNuNFJLRzFkc2F6WUh3aFUrS0NYanJ3bTBJMkhVY3N1MWYxcyt2WEhRaVFvdEpnd1ZMVXNIR2Q4aUV6OXZIZmlJYlZOMmM2VkxwVWNjU3NQT1k1RWQvVzZVYS9EWUt2WnZzeWljNW0xczIvQnErZElxdFNPUGYzcGhVMk9WdUhyV3NvYVhLWHVmWW4xOEJPai9vUVF6emx4cVo3MzNlZkpqZCtRbGtRRTBLNW5ONTF5aWxMbTdMa3ovM1lFYTRSNzBmUXpqR0FpZHFRWEYyQWhITUxSOWxLOWpOZTRIOEpYOXJ1SWs4OStQZ0hoS0tKNkFpL1dPbU9yWkxueU4vRXhIRW1PMW5oK3dHRHF6L21JSCtRanVZaGhPSklQMUhDaGdVSTVIZVJvMFN6ZWN4VzZYMksvQ1VQRWlCaWlWbDNNNEJsQlorNEJNN1R2WmY3OUZ2aTBPa3VIUDZZa25CeDlQSlZ6ejNnaDc2bE1jMUdZRTA5V0g0VloxOXVtejJBV2xabVF4aEJFb3gwU0hDdmNCSkRPblozVGF4UXphVzJOdlR2TVY3Ui8wOWRUQlhsYml3N3Rka0lxQ3dlRHNjbzNCRFU2Qlp0VVRkNTArQWVaN05iTU5qRm5mMDVnT0JiQjBhbzJxOFZwUis4ZFdVdDN1VnpLbUY5dnZyQ0d2dmdacHBsd1RTbzBIaDZGTk4wNTgwSitpRG43SlBWd2F3Q0NyUk90ellpR1NsZWpHV2ZyYmhDU3hhRkd6YWJiWktPbFVWcW9tYk9OVjBCRVcydGxxVWRzdENkQ0x6QWE0YWlzRFdIa3hxQjBTWTVyVmJocW56OEgyaTNpNGNtTk15KzJEc1c0UkdTYm5tNG9JM2ljcExPdnprL0pJeGIyTGYvUkxxNEEwdksrb0E5QUdqWkN5bVVVdFIrSTBkTzY3aTNNZlJYNWl3cllHTU04V3BjQURYMG04Y0JJRmFBY2ZJN1RwaXgzRnA5NGlMSWc0MGx1RjZGVHl1Q2RFK0t1SnVpOFZqeXRrOVRZRTdJd1hZM0RJK0Ywd0FLTURVY04zcGFjZHVvalc5QitTUW0yeHBzSVNEejg1SVNJYllnYk54a291KzEzU3JqazZRQzF4eDkzNGFGdUh0a0tIQlVDbDZkS0R6MmVXNTF2ZHMrckdaTTh1RjYvRnVyMUdwcHdJcUp0VDNublo2ckJxeFdpVHdEUDd1czJHV045UmZ3bmIyWG1MaitEVVpTQmhEYnA5VlZXYjd0R2pScjZOZktJVlNZL29zRWtsOVVZVDRQZWwzUHJYYWhUa0Roc0VoUllJd2VqanA1d0NHWDlWWGZjK2Z2enZGcmIyRVlwdzN0UnB3dVYxbDBLWitZS09zQXVBVFhudEU0MnVldnNaMnpxT2YvNDlEaEVYc00vUUlrS1RBeGYwVUt0M0ZpQ1dLRk8xUm4va0FYZmxEUkpEVVQwTG9MNXNHTTRuUE0yOHEvT3ZVb3dEWUZpS1VPMjkxVnprNm1rSkZBOGI3NVJPOEhlN3I2NTRpM1VpOVdKNVhBT3NCYUdIUDhtV2l2ODljdmltYlJDT29ISTJwKzBxYjNJeWRrTzljMVlzRlNnemNhczc4OWp0TmtEVjVKRDMxNUs2QUtTRm1KRnU2NUZKVnROZTh5cEpCOTR3OFV3b2IyRm0vQkx5bzNwMGdVZVFxeXNobExQVEkvR3cvNjcvNndGdEROalhFbFd2Y1F1c1VnN0Q0VEFsYjVNa1dycEtscDgzSFpGajdyWmZlZVcrOXR5Q0l0a05JcGQ1ZndLS3JKVjltVGoxb0hzYklEbTRwYUVLNzhhN25kL3o5L1cyZ2Q3MUdUdVVwZERYeEVIU3BBZGJWd1JmMUlRN1NlT1dVMmozZ2hFUEhoYmpvOGxyZDJybEVwZUhvK2RFZmZmeTBwaXZuLzNGRmh3amhLZkFvM2FzWE5jVFM4NW1FWkVGMkVxMG1GMlE2WFNQRTVWNEdsNjFjTGdPMm1DTnFoMldoeVJ6Z3hsNUYrUldQdllvWWh3UXdrSTg0S0RjbTNTYUJZN0NmNzB4UFhHdjdIZjhEVE94aWM1S1RETnBoT0RNSlhzQzl4VnBPQVFoZXphSEdGb0c4WEovYWh1QmlvWG54ak56aXhaT3M0SFVwRzlDSTdGMngvK0k4ZWNhNjRoaDZIM2xZbGhKMEMyU2FBQW1Gd0NPdnRzc0NkVzk3UmJGcnJ4WFVnditFckUxS29ZYlRwRU9ITHZEQWhvSUI0OThJRDgrV0RMbXJORFY1dUk4RVc3aEVIQU80RzFLVmVSclRFaWNDWVBXeWNvbmttMDlvR1JRcTFGeGwrOWp0RWdiU1Bmc1ZINWpwOXFUM3hGekNiWUpFQjhTYTROaHlmUktWdklkV1F3SUpCN0g3V3RNSmd6OHFiVCtGeWtDS0RSdVE5QW1OUEMwYkVHdFNmdUVQRDkrKzlYKzg3MWtycUlJWjlDdFpKSWlQSURscW42QkZGSjhTLzBubEM5ejZzVDlMWXlBbWhhQlhnSG1oS1RPbWp6NVhualRqd09RRzhNcHo3OWNZamsyZWpJU21XdENJTVgwNGFSbXpzeXZoMHJ4TkZITk5zRVZIREdac1lJZlNRMVZVT1QxdUFhTlA1SU0xblpVbitid2lFcHBNMk1nMmFFekp5T3NYbnUzckNEVkE5RENWV1pldXRjOER6OVdtNXdMSGVCTVBWWXdmQUlwOUYyZHN1WFE5c2pEd2hSSnFWTlUwaCtwL0h4dmc2QlMyWWpNOTZvbEQ3Q2N6emt3LytFTEpYQ0JVTldtZjVPcHhlYjRYRDFSWS9SNk5tSENmN3JwbVN3UzJvWTFDMHlETHcydGJEOVg2OFdwY2E1a0JmZXlxdTFOaEsrODBqeHZaRFVJeXNIRnRWZjJhMmY4ZUpKZDVZVmhaS0hMcUZ2QlZOMmhSa0dIRUZySndFb05PZHd4anRyMGF3QWZrT2xFdnVoeGE3K0tQazMyMng0bWVzdEZ1citoQjZTZEhmeTlWUjR4a1B1d05ab24ySE9wdjRkMWtXWUdXcnlqZG9ZdUlhZFpKUnMwdGdRQ2pjVEoyQzhWMGM0K0xycUtRQkZ2cXBDZWp0VEljRVBCclRZU1ZadEQ0d1Y1NkhBUW5uckJjWkJNbTdEL0xmQnBpNTRFaWNHWElTYkI3cHdQZTRlbWtkcHZpUVFuQTVKZEFpQ3l3eDRYemRuZ1VBWjJnTjMyZDJYbEFvamgvK1B3R3QwdWsyRU50cDhGVjBhcWIxWUdPa3FUNis5VWlhSWpXNFNoMThPa1AvRzBRNTVPcnlIR1h4OWtrejZGVkcvSW5NaUNkWENyRjdvK0ZxMTluSjZVMnd6bDdSdDBpd1N5S0Y5MGJUd0ttNVRMamlmVUg3RlgzQStWelRSbGdKbVh1bkpETVRlWE84eUlCK09LUXMyblRnWUJMV2pCZEY2TGczajM1dGlZaHVxNmdhM2RzSHQyWUM5K0ZkUUpyYUl1a3UvenBLYnp2azQrSk1kaWg2WFZid1FYRUlyOFM4czNPb083aFlnWWk3UEsvQlVCTkk5c1NYbVQ1eGVsbmdZR282UnNkS0VwUk9pdXlnMEZHOGJpT1hjcjRxVkdJRHNOOW10MnhHY0Zkd1pPdFZ2ZE04T1dhT2tDenRnOXRLUWM2QnlnM1pYd3NuZlJNc2VTaUt2cllXdEZ2UU9WNzFvWDE2bjZnYlpQQ3J0c290dU80bXl0NEg5ZHBlUklmOElhZWVMU2JiNHVRbzdBemxxbkZ4M1pvRStOZEhiMEx6TFM0dnBhUUhsUHZQTUR5Z2dwc25DQ0YrbXQwQXhFYTd5WFF5Yk5BQTJkRXg3STFrVWZFMnZDOWRVTE9YNXU1bXBGOXlYcEdYMVBXM1d5bE5wMUlBM0gvR0tPa3RPVnFsYklGNW83dEM3MDVFR3ZiRTFGNGdxYUxFbkVXM3hwZmJWVW5aLzg0VGdQc3hmNHhxclk5bnRmRE1VV0oyd2hLNlRMNG1wQlluZTFWT3J1eHdHME9lcU5kWmtmbWxZYWtaQ0N0UmpnTDJlR1ZqN05NVXI5THRyMGdUQ1hVKy9udGpGVmovSllCVCtTbkpMMStTTDZad1IxaUQxbERXY05kU0dUU1BHMURqN1BtUHY0YkJQRDVpaGFsUnlXYk01U0V2SG50RHBOVGxxcDEyTld0S0Uxa010NHFxcFZPNE5ZcEdqQVlJaC9ZU29mM1ZqR05PVWhENytlWUJLTnhSUDh2RkI1YzkyYjNySUJlMVE4clEzM2hjdGFaZ0hmRWNkWmxYZFdjaUYzR29XaEJaT09PTzBKdktPVWRWazhqS216WHR2MGZiOXl3azRhL2VzMC9iRnRDYng3K09QRzhaYUE4RlVPMmI0YkhzU0dOdlIyTmVCNHlwanNnOWkyUnhNa2V2L0R3TkdSQ2phTDFVUDZEZEprbHZteE9BL0RxTGpVcEtrZ3BrY2NIMkcvRUNIbktyWWd1elVBbXRFSVhhaWFzY01NRzE4K01PR0JpVEZYZTFQb1Q0RWdkaFJ5NXRsM09qOXZZaUZmdm5iVnh3Y0t1V1JYQWlKeXRXTFNxK3BYQ0diYVZXOGFIbDNGSGtnZWhUdDVFY2RVRG42Mm91VmpIZDRpS010SDE1UzRRZktHRmUxZkJZYzU4RjNQNWg2UlBkUnZkbXNHdmtVYzNrK251MkdGdURhRk5xbDMxdGNTN2hmNkFFbW9OQWVQTHNaQlZFYmJHRWtyYzZicS8rWEdSZ1BJanN5VkpLMVFLUWRZZ0ZXaGxpTGJzZXVBKys0RlF0amkzUjhTcEt6QUJQRENTVm1ZT3BhVVZGVEFYc1U2am5RcFNoMjk1YnVPUEhKdzFqT282dnozcndIOEhBelEyeS9PWjU5RXVuNXRIcnRsMDA5c0VKb2dkeGtHZkMzVEdmV3pJN3V0VTRFeDFEYTd6enlqa2svRzRmaFg2QWw2b2VraDN6U2F0eW5TSHN2dXhYWkZhTERxdzBNWTVjZWRhL3pycGkySUQvRXVkNFNGSG1HSTZXd1hSdFd6cndyT3hUWG5UV1hpQWFGU3NOMzA1S1ZmdWgwME40N2FpYTE2UC9KWXA4Q2dsaU10eXg3S3VwTml0NkN2NEpsVTBPeGkzNllnMGMwMllWRFVhMnZWOXdWVnZsTzMwL1BHZGZoMEtlYWd5MHNpUk1pSDh4R25SQWsxQkY3ZktjNmNmV3pFVFhxd2ZYanVTYndWdVpPVzZKeWUvUGFraVZiallxWjROMzJMdDJSZFRaQ0RqT25DVnBaZXk1S0ZFa29zVG1DcTFoeTJkbmlPUlpoSHlxZlFBL25RR1FGSUszckJtbnR3dExIUjMvL0dVYndzQXRqRExtYm9KbEI0UXdycmh5eFR5TXZlZkI5Q0dzdnRqbHBKR1ZhZi9ZMD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1Chapter43&quot;))]]"/>
  <p:tag name="OFFICEATWORKPICTUREIDENTIFIER" val="Background1Chapt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1Chapter43&quot;))]]"/>
  <p:tag name="OFFICEATWORKPICTUREIDENTIFIER" val="Background1Chapt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1Chapter43&quot;))]]"/>
  <p:tag name="OFFICEATWORKPICTUREIDENTIFIER" val="Background1Chapte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Bild durch Klicken auf Symbol hinzufüge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2Chapter43&quot;))]]"/>
  <p:tag name="OFFICEATWORKPICTUREIDENTIFIER" val="Background1Chapte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&#10;Vierte Ebene&#10;Fünfte Eben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YnVrQjFBdlVsdTg1Q0pQenNFQmtlQ3FYbG5reFlEa3NqQ0ZpM3hINC9jK1A0UUxYM0E5Nmo2c3JaT1VaV0JGRlkxQURGV2Q3ZnRqaEM1VEMxbUZOdzJ4WGlZamFoMVNyQ0FJT2FnTVB6eEg3S2VRUFh0a2NnYVFmcVBsaGMzVVY1Uk5YWmFEUDJ3b011MVdVMFl1aDZzb1NIWU5Vak9UTUtPb2E5VExIeUxzRERmOVdSTFIwVGRNOXV3Q2p0K1FWTlBDaDhTdkVNMG51czBaUTNLWWQ1ZXdqbVI4QVBOYkh0dFlGYmJwaFptb3I2ZHQ4aUUwN0ZCZHdtbTNQZVd2dG9yb29XTkdGOEdLOXBjRnFXdDBzT3k4Vkp1b3BGczZWTEE1Q3hacmIvRnZtWFhGSVRRaXliMVh4QnVCWTlhTWJnNCt3ajN4R3pDYXk5Tnk4aHlTamRyTTNQdFhjaERRbHIvdDdiQUwwRy9ZL2crQSthUG9oVjRoVEFOL3pzMm9RdU9ZcGNHQ214SHUyQi8wZ3lrOW82TDl2SXg2a3RVcFlPM3hZT0lFRjNzYXhWMCs3bG94dFNhTXpTUUxNdW9aTjEvVkVHaTdGMUhjeUl3eHRqRHVhL1JhS28zcGVWb0kzajlmaldOSkUwaTNJLzkvcThWeVppekFlSTNLeFpoYVdSZlRzRUF6WEZGeWlXWm1ROEJCVkhKbWdMSE9FYklDeklXeTQ5bmpjTldSRkV0OWtyVnRsOEpQZ0hKUzY1ZWY2akpDQ0pYVCtTNTY3NVpxZUVjNGV2cWFFYVBDVDlyYjBHb1p3MXUvTlhGaURUMUhOYU91bHlFckN6Z3hqRE12S2xmdzFvb0wwV2d6d0hnQU5wR2lyVU1zM05ieE9HRTkzS3ZiYmV2eFBVdmptYkl1L3UwRS9kWHd0Ry9rWkhSZTZ5Qjg1NEd2L2h4UFZvbTNLUFJYWlVQT3NJSEZsT3Iwd0Y0LzdQVWZhNkNXODJhZHNUSUp1dEhPOXc4VE40MDRieTgvZWkwQXl2aWZkaUFBc2pmNmVlUHpUb0JxbXN2UlNKVEp0eEZtYWFLNlgyNHRJZE9UeXVlQysxTWJoemJYajhseGZCWURScjZJZjN4UXpmcnpVQVlOaVR0T1Vsc0xGa1IvMDU2ekl4MGNKajlVcm93djBiQ1N0emxOUTFUT1RHbWxnNjN1VGlBdEdrcGVqbTZlZVFOSGxqUThvQ09kUW9GdVBBaDQzSlJiVjZoTGpwVWdKUVFkN3NHaW14b1JyNll5cjVWSktVdXNjaVRPaUtMRzcyY0NMb3pPZFNYYk92SjJQT3EyNXFYdVpHc2hBNzFrc0FIbnVDR3N1QS9UaFU5STQ1VHptWnlEem9scmFFSXlmaExSWVptMldyQXoxNU04d2dPSVZMWGhuTWJOS1FRUHNYak9OVlpjUjFCekMwSk92bzRaSXpsM0dzaWZqM24xUGFlSzBuMzlkb1JPZ0M2WGMva2VIdCt2VkdoM3VmMHV1UkVLV1B3T0VHOHlLb0RVdHR2UENmL09KKzZwUUk0bEhCV3pyMkpNNmtWTFJTMzdSTE5RMGRxdWtMZ0J0MHBIQk91Zk9HYzAwUS9pbURFeFdEL3NhS0hDRVdQNFpNQlBrY1N5cVc1TERqOFJMWC9wdzZnQncvb0pmRFdhTWpPQUpXeHdtQjZ5M3R1czRBRjJkMHQ1RGdWbmFzSFBOcUFYQjVVQ0JYK3p1Q3F5WlJncVF0TGYwbHpkMEx2WWs1S0tHWlZNT1lvYW94RktDTkdTSTdVSlBocTZ0aDV6dHFVWFBhQ3VQQnFWUU9GanREeW04VXRLdDhyMGlsODE4eDljWHlYYnJFMTVOSFo3aVpDZFFvRDQxWXhvNTk0U2tObitJWkZNY1NGUy9yUVhKNlZGY1RxY3dHTktuOTFMV0dyQnN6RE5oWDExaFRSQS9iUVN6elFoNjRTNDhzcURRWmlybGpQbVRtdWo2WTYvRm9GLzVvc3BNS0xTbHZQYTZGb1lPSkExR0ZYdGkzdTI4VjlwYndadXRRRkVVUU5nQlVoT1VmNll4RHhsUnNGakhWbWJ1K2szZVNoMXlxUW1lRW1oeXV5VU1oTTJ2a2FyYVBJTk5ReVRYam8rL1Q4Z1orZkJobm9BMXIxTU12MmN6eEhlcnZEZ2dEbEx4aWhIOWtHN3RyaVJTM0ZMcituYyt6TjMrcnVpbndVUlhURm5CSGo4cU1IRlp3OFFDd1N1T2l6ZjNCZWJVb0xRdEp2VlJENFQxOVNMVWQ2MEJKM1JZTzZtNUVXQUdsbnZzMFRqZHFQc1YxdG82VWZsZGE1c0M0aldzVHpodjdyNkxzMWthZ3k1N2wxeHJZQzJpVzZGYWtDY0diRTdvaTJpcHJJeGxGR2NnUHdLK1NXbkRiNHJvNGlBZWNlMVVQMGpTeXJuV2U4a0Z3aGYyemRNbDYzL1B0Y0Y2YlFWK0JLODc5eDJEb0hqa1VWMFVtQml1RG1keUVxK05IZTVlMjNuNGFxbHNZNnB2TEtnNlJwTDIwZGFrS0RHUU5NVStLQlhRb21Ld3dPN0NsRGVwbUVWWHZkc0xwTko0SDI3WmV5MFRWZk1zSkV2YkpHa1ozSDFpa2JyTW8zcUo5NEFvNStZTm80Zm5NSFBIMWR6NUJ6eGQ0RzF2M296TnZ2S25rU3pmYXhISTBWYklzQ20zekFuRWNjNkhBVUNFRGJ1WGx5czR6bGdWRCtrdUlJbUswYkhiVmd1N1IvMnlrS2VtcklaeDg4VlgzMzRIcjgzazlobExoTVRubGFFWEVmMWU1dWRMbVZoK0tscDBQTmo2MkdXUitzSTE0bVJUVy9CVTJReGRNTE9PL1lVaGZqelBEWkFXREgzMmhoK0dlL1FRY3VTOG9RUzQybXNzQTJ5QW9nNkVlN1lteFVKRG1RSjNlcEZJNjI3UjNrdklwK0ZKOHBQdGlNdjBwWFUwMjRId1Yvd0Fud2pVcjQ3VXZhVGNlcUVBQW4vSU5oZzRJWUl0U1FzaC9LVE5ZR3daWUpQV0J0aVk3R2pmaHgxS1JBNzBMN3lLYmY2SS96MkRFR2svR0diRlRhdjJpblJMUzVmNnFYRWxQK21DNGt4czVTb0tMUlp1YnE4SEZvOTB6N1EwOEp0QnBadkVmOEQyYkpoa0I1Ynh0amR0ZGNERytkTEo0YUtXVUVXc3NQTTNLOGdLckxYRmR0WTUxVE1KK0pGNFI4YTUzdDhKMDVsVkcxL3BUa09XNHMyT0dJWm5PNWFJWS9XdUxCUzBxR29UQ2pkWXlYQStWaUQvM1JQckswakhTaHJlRG9HcTRrL3JkYWJLYzluT25KbDZTZW1ZUksxeUxkdlBPdUV0cnRZL2dyU1FQeFI4d2NMc2FVQ1VLVm5pb1JVeDNaaGF2bTJmZUNJSHFrSnNhZ3Y0UXMzUVFzdmhSUzl3SUltWG1najA0MkZPbUE2eS8zZkJSZkRSZ1BzVGxGOW1FSHovSDJPNFB0a1NzOTlkSS92V21pQldKWWJ2dm9xZHNGUG5pWjBqdVJCYzg3b3RxRmtzeDA5R0lyd09hZ0owMTZMeE41TTE4K3RpSGhqREQxUnVkNHdzU1JpTHljY1VPTTJybnJ6dnlCTWlxZ01oWnN3c21uNWdlOHk5WGZRSE1OQXN1c3plampjaG11K0lwcXBtSHVjQWx5Q0hnNW8rckpDZ29sUStYRmZWeDZEVzZoNkhkdXZJd2x5YVFNcFFUM0greVUwWHZzKzdxWHdiTUhWbFVxcG02UWMzbU5lVmNiWW9IQUU2V21qSktoK2d6cXJMejVRREZHc3VzSGNIREV1WmhHbWhzL1YxSis2MktCeEFhZHBmWnlJR29lWkljTmlxZnN2NFA3bGZsM2hBS243TzJJYURaTWt5dGZmTVRKRXBVV05XRW0zTWQwK0hoU1BLRmlaWDdaMHRjd1RMYUdDQXJMUExWcGlkUzM4elhDRWxWU0pBbjRQMVc4SkpKM3l5Q3BsUHpuOE1KTUZ6Y0lPVUJGcWg1ZFRMTVBKS0prc2hTN2k5MXpleTRWdFYvaHk4L25yUEM1eVlVUUFTSlFpcU9WYXRkekZYc1paTUtpQkZqaEZCNmJJbXQrRTFieFdzL0ZJRFAyTGk4M2pOUXQzdGNwWG9DWHQyRXdLU3FPR1ZJL2toSzJHb3NQV1R3blhyc1NZZVpDRjZMcFhqdlMvVjdWNTNITzVvaXlxNG9sYTJ0ak1HVk1YbS9PNWhoVlp0VkhJcWt4TDNESDYvQUdJVGNmWm10d05mbkZQQi9WMHowSjZPOXM4OXFYdmVpMUs2QWlDLy9Tbk5qWVEvaDRodXZmK0J5V2NGV3F2ZWNhUStGK1N6dmswS0xNZkJsL3N5ZzlZRXJpQVVVc1AxY2dmeUNzVTgwZ0l4N1dCWEtKUHBnUks0M1NPdHl4MXBhRkFvRVl4ZndIZTZhVUFKZW9tMEVoMDlaU0lESXExTnZGWk9JQllHNEM0bWU5a3p5RlhOZVdMZ0hFOGxYNGpBaGxOSUh1OGdqN2doUDBCNXJlRTNOZzI1NW1iSEtYdDVNYVF4d2Q1MGFCMTdzLzZDTEs2TTc0ZlpsNFIyUjNWcGVUaEt3Sk94allUNGEvK0xmejdqTWJDZEQvVWwrWC8yRE1GeFFOb3k0VWZmVHh3TmFSNUtYcWg3aGo0YWlPNVJSTmFaWmkrYXJFN0J3Zk9CL2xnQmhYbTFlMmhySHBLNFVwZnFEMUltbVNlSXdJc2trcjhYbUZOU2h6RFQ1WGJoUURuUjdDTWVaUGRleHNZSFNaK0ZPOENyZERDTEpGZ2FVSXpFaE03Wm5RVmZFRVlrOVdNeUIrKzFQVFBIdGlTVUF2RGlzSW53Rnh2WDFSNUNFWTVRSWhrYWd3RHJyakpJemt3TEtqbmU5NXBjNTIrTFJFa1RIdCtJU00vRzdKWWxpSTlwTVhQUHkyWWNDdlpUd1M1K0MzVUZ3d0lpdEVaNUduVGsrUEZCMDFpU1Fqb0htb1pvSkovb1NudjBCMzFPNGZmWm9tRVAybDhmV0dGRm90WUN0OVlOY05MOU41enNwaXFhUHk5MGpCeGFDMnJCNnpVYzN4aXA0dkdBMlBOZ0pLYUlwS2V2bDBya1hZSEpCbVRNeGlHc0kvRGpOZjNqV1ZaNWF6Wkx6Q1piZElUcUN2MFJoK0ZjYmQ3b2tkWXhMdXNzazU3QUxwalZWUGpSNGNIdThReE1seHpEeERFeUtOd1ZnT1pGaVlQV1FqWEFHa096KzUvQTA3K3lFc3p3c2dvL2I5bVZmcS9mUWJuV2JGcUc5YnFQdmtaRWdZV2JIWnFmWVQ1U0h2aUJoZzFjejJpbXBYUmg4czZwRytuNDJZVjlmejZGVHFkaGpVT3F2clpXQU5Mdi9TSmV0OEFycUNYRFBtdTJ1QUlVOUNtNnpIMitwenVySDNnYURmaWNPL2l5SEZCZEpGTmNwM1FNYnZwOHlXc3ZOeE80QkQ1WWFGbmhuRll4OVF1S0tpaVdBTHpBUzhZd0IweFcyVVNiQXhWS2lodytYcEFIeFFlakNoK1F4WEp0eUxZSHZPZ1hWbDJ3Qm5XNHJTZjlrU3J6Q09iMGRMYXlIOUw0VDRCWGxGK0ZkWmFtcGFDTnZ2dk5HZi9zUHNhZ2MxQ3gzMUxMdnlnajhUMXBWWlFXd2dFNDdlVFlUMmM4SG5UOXdnZHdlOVR3djRHbDRVWXNXdUVsN243d2x5alE2cUErSU9WWmVLWXk2OWd0cGtmeEx4MVFQVk80cHZYZkNCdnlHenc3cXBsaz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&#10;Vierte Ebene&#10;Fünfte Eben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&#10;Vierte Ebene&#10;Fünfte Eben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ZFNKMTZqTnk2L0dGYy9HaDI1MHpQMVFVM0t5NjF0dmxhY3RWbXlzWHRrMmVwbEthdDVwdnhsblFReUFKcXprOGpkTUpWem5SelQwbFZ1MkJKR2ZpTkcxUUJFNDJYREJpdUxRdGo1T050eHc5TExKL1FLaTNHejM0d1ZQWE84aGRFM0tDZmxZczVQaG1HWlVDNS9mSlZJbitzN01rVmppL0J2amN1VnF0YTBSbnltMlhUOGF0T3ZCdFlneGxuODBxUDhtK1dvT1RnakJlOFRUR3pFN3hCeC9hTHZWRWN4RUFzZWFKaGFTbEgrNG9ac1I5VWFPU2lYazZyTzBWcnV3Q0h2eVpmbnA2T0FBMy93ak1KOEIvMkEvREVxWHZPMkNDMmxyTmk4dkFqc1ZyMGlSWHhrSHVoVGYybGU4aVFoSFNzYkt3NzlaU05UditkbEMvcy8xRm0vUlJ6eFcxbHFzcVlWNEpTaDBGanJ6VTJZbUErcU5SdE5Gb0ZXMFhRd2tlZm9EV3BwL2dhWkd0S0Y2ZmhYeFQwRXNCRXN5MlNaSDNsVStFdHR3RklYbllBbjdSbEh0aXl2bGRYLzVPUmFoelFtcWJOaEZ0VzR6ZUxWL25JK1k3dW5vaSt5UTVKYjJPL1ZSUEtIOVptQlNzdVB5S0w2bnBSeWRMMk51alRvV3ZUalNhQitSQ2w5ckYzSnBEYWpRMnF0U2lUVUxVcm1pdFdzb1ZJYkRXczFhRks2SUhtZHlmR3RiK1ZocFU1TXR3WFVkb3JXS25qZW8yUGRmQ3B6b2lyZ2o0djJuemdkNEo0UnJtd1d5WDcvTURteHBvOEdxZ1dYN2VtaGRCbXc1MGNOcGJGRkVNTmJOOURaN1k4WjJQTEM3TTRZOWVNaUZPOTVlY0FUazM0ZlB6UFNQNjUxeDB5cll4QVhGWkN0YmUxVEc2emZTam9xaFExcWhtZ2VNR0hQb1V2OXA1RXB0ejA5eldCL2ZvZFZqTTEwNEZDbDRsdlMzdlViNGRxYmFTTHdpUENFN1J3Wm9wYktmdHFyZE43YnU4MU1OQVdJT0lwQVhKNU4rdUdzS1BSWTNxTVI1L0sxTnJ2dUZyalkwMHdhL0RsYSt1Ym54b0dKUGpuUng3UUk1ZnR1QUFpeFpJMUEvTGMrR21mblIxY0ljR3JtTHFIY3pGUDNHVVlpbmpGUksxcW1jTElka2VSR1FTd0pYejA1OUN4YUJ1d1JnTzhKRzZva05IWG5mSTBmQkRQZGUrZ2djTmU0NEwvUW9kM0t2YlpBbXJlOWNhd2RYVzNFOXZOdFZHRml4VjhaR0lnZHRDek4yemNJSGwzanQxRG5lcVlERExuQUVId1NBV0lZSmZBLzR0VDNRNGpYRGpWOFNwVUx2Tm1YenRwWlNCK3dJVHc5SjQwRmFjRjVCbmJlUWkwclJNQWIwQkZkSmpMemdHRXhJNG8yQU1IR09TK0ZkUENxenlrRjBoditKd3RqMSs0Y1gxTE9pMFdydGV3bVVrbi9MT3QxTFpqNGY1NWoybGlFblpYOGZ6RnpMSVhGdnF6WFFPcmkwU2lEM2o1TVZHL2ZSRVZwZlJTeWs2Nk1tRWdLLzl5UENUMzMvcyttZy9ieEpwNUU0TWlkNTJlSFliM2FsT0tzQktIMHhCZ04xTEIxYUVnN1FVTWU4bk8zdVRuSStoQzdHbEhxM1NBdkwyT0FiVXNIb2hML1dKdkpDZHBSUjF1RWI0MlFOTVJVcEVudlhuR2laL2NtTllidDFDeEQzeEk4SVRZVk1IelNwbWNJbEk3Z3g1a0pFblNoZXVvQXhjUTBGT0wxM2tZeXI4Q2YxdE9pNXhtSWg0ZmtLQktKanRuaG1tYVZVMFVhMEhZZVUrdjdvcFR3cFU4QkN6cUt0emI2N09YRTFwSjhWY1lsWHlrTXVJRGZyZnh1Nm9Hd05WajRPK2NIVEIxeDdQTFZQVVF1UGF3UE4zbUlBTzltMUw1L3cvV3hVd1hTbFpHZ3dIeS9qYkJXSEhjV0U3MEtSNkl0Rm9iWStOUWFGdVNQRWIvVEt5OTRuRkhkei9jMlAzbjJ5SHdzNFNFZTUwM1gzeHhmZ3dJMHhaZTk3ak93dG95OGJ3T2doK2R6RCt5ekpPUFAxWnNBaWxXUmJYRCtZRkxEVmprR2xIdnlwbFdUYmdDQ3F2L2draXRObVBOL3NKcE5KWnRHUDc4MzdkcHkrV0pGQWl3RHdrRmYzRlJvN1Eybjc5dWV0UFF1a1k5NVpEMzM3ZHlheUdsZ0NRd2VCdEsvenJjZWZ6T1JjSkI4b0NBK2V2cXJxWUdWYUF2dnFDa2RLTkZ4TExaOUJFYUJqQWtjYWJUdVlHdGRnSktOVHZoMHQwUFFTSjZhMDJjZ0c4N1hseHlQWkJLeDhXM1Nsa1gwQmdhOUhUSjhFUmlWendOQVhFd0g3citORnhPa09UZHRoSmRQQXBrNjBvcWRoSGIzYzdNV2FNTVpiNHJVb2IxZDU3OVV2Z2J5ZWFVbGpUZDhuVGhyYmNVYVFkTVp0MGlZVHh6RFZ4WW1GSTVMei9FL0dZT1VkRjUzdVF0SUJQakdrSUVzbFdGZDNnRTJQYmxZSEJsdHNJRndlcGgxYTAzUE5mOEZwZXBuYjlqUDU4ekNWWWVNdkF6Q3JPUUxFVDhLUlBHVDc2czRzekJNNjc4Qk1tV1lXMXFNYkJyU28yd1FicDBqenhkQ1cwalN4MEJOY1VndzZ6SWNSdkgvSTRPRDM2dU5QditJNytSUFQ2ZmUyRWw3eUVvcnJZNmltR2FnR2hMb0VGWi9BRTBsSHcrMnhLVDFPUkc4SkdOUWlHcG9WZk55REtQK0dPS0ZCVGoyR1M2cDl1ZDJBamdTYmJPNVErcUpDTXdaS1liMENxdytmRW9HQkhKSU1rYTlpNWZVR2F5WHNOUGo5dmwyZkRORUlpNVFPZXpQeFlVU1oyWHpSYVJXcWtnR0pyNzFubjdPZkFDVHlzQ041VnpYbXg0TU80VW5nN3BNMjFpeWZkdnFKR3pRSVZVZUREcUJlZEU1K0ZQaXNWdHZEY2h1em92My9DS0pacXVzbU9UWW92L2NwQ0xyZ2ZWSWl1K2p2aWxtNklHa2doVG9FaWZQcjE4R3lYSGNDR0ZRbUpvR1NtRnJZZWFNWFBSRG02L2g2dFB6SDlPYzUraWZ1c0twN1lDVEd0ano2RDBOTTdqUXNrRkFtbFArajNQNzdBOGpLZGJ5U2ZJaTZwTUtPNU01L2RqQWVxcUZiVlBFK1hkTTVqNW84cUl5N0JvcjdyTEtEWTBFaSs1QXZ6QzZkM3FDOThyOHlOTmpQa003SFhyOTBhZWZSMkFpRWlkbjAwbEoxMnFsWGU2cFBsdkNtRGhURkNGUXFmbGZpUGo4NHVjNW90cGF1VklaNXN2TGtxd3R3TGFpampPdFcxb0xyS0N4dWFFRFVoU1BoTlFwUVBMWnF6TE0rT2Y3WHhibFEwVnk3NnVMbFVtSGlJWE1HM2oxc0YzQjBXTzFMNVJiaWlDYjR0OVhQdlFLN0dueDV6YjErSUVBZUgrNFhHZVhjQ1lGemxFQ2RFTUo3cGsxem41alF3UHJBT3JkTmttQkRWcXBCL2dmdTE4Qk1NeDM3UjU4bG5HSkdWdTROdmxnZVdvSzlHTW9HVXNtOFdJNVg3MGJBYzJYWFNGZmZYTGtKbHowY0U0MUZQTXZPSjk4bDRNN1k5OTNtY2VtdS9MdEp6cVVIR1RNUGtiRDBPclBxM0svZUJ3YlIvdkdmbmc4bFZTdlhCMUdablB0bzZtdTMvUnVlQUs4cFVsQ2dQVFJvSEhmQXUvUjYwZUZPMWlhUXlwYnFTQzBnc2Z2NTJ3bFFlZmVpdWd6N0pQYWRRMi8wZUZQdENIU3JBNDBIYUdsZHQvOU9CMXJYRTBhc2F4a2tkVXlkVVVpWUNKcU9XNHZ4WDVYOHU0Z1V4ME95OE5Nd3Y3NWNtdVZ5UWozNGlzV1ZnSXRLNjZVelVCZWs1R1FWTGlmb3dvaUpjOTR0bVQ0WlRkcUl0WWpma2xud0EvYitXRXhYaTVyVXdjdzRQSzVNTW56bFhsaGhZTXZ6U3ZFMWZGSEN5Vm1NekdyRXFoNHlHRXB3cmdLRkpHbDhwQnczVm9EZ3A3eTlrcXhtRUtmQy9RWlRQMlNSTWkzNE1BZllVdXk4ZVltYkVoNHV2YjhQZnFyamV1UUNNV2FvNVdFM0p2YUlGZDRUZzdvek90aGdtQkprSFBqOFRUY080S3JzVWlGUzhSV2swL0dVVVJMZkpqQlBiaStKeVVWTWMzWXZZWVJQMDlmVUdsQytQdWtubUZQaUJJbWZVRDR0SFAycmxjenBMWGlPOVlNY2J2QkE4cUMrY3M5YW5tNTFrQXFudGFYeW5xYklvTkY2dE9PZXRnWms4WlNvbUw0MStlN0tvMHphWUVUTEZnVjJja095QzQwTk53b1VpUHJRMWlXNk56ZTI4L0RjVmZKNUF2L0d3UGxTWGdMQ0RlWFZGUG13a3krZzlINitWNEszckk3N1plSmRCUEd0Ty9xWUdtREI4MDE1eWdVcnNhVUw0dithMW1PTWEwY213dTAzRTZrWDJUWXdnYmJCM0dTeXBUSjJRTW9pWUF3TDNFdFdtcTJFQUpDN2VnZ3ZxZjhLSUNXMFZGQ0pTNVZtWktvUjZUWk5lcHl3WFFWKzM4VExaTXdISGxuVXJhY2Y2L09QcXVWWXlDUSt6bWN4ZGhPczJIV2VPY2hXSFc0ckY0RzQ2NjFVN1dJUU5ObXE0M1V5d3h3MzVtNUV0K2xHVnFNSnF5dlJla241Zmg2RytJdzdJU0F3cXRmVFRDR2J6U1lROC9LY0hWZlc3NlYxUURBRzc0dnZMdjNFclQ2RURLSDZCOWJqS2VtMWdvNCtmb21PVVZrTTE3RDB4Yno4ZkJqeDlkaCsrRnR4T0UxSjA4OTh4STgweDNKWkp5VWxnKytPbEpHQmlzSmRPM1JsdS9Pa0crOWNCSE16ckNEMkpRamlhNS93SjBsVlhBSVdOUmIvWkVTd1RjdTJwMVRBdVdMNytuRXI5Ui9halJpTnlwQk91UWxaOGVEODR0WG5tdHJ1N3NQRHFIMHprS21SeGxpUXVXNEJ3b094U0N4NjNHemdUNlVHSU5iNmszbmVsOWtPU2ZsVnNvWXl5MytpR21xK3BHUk83MStqUnFDOHAwM0JuOHRuWDNobkV6TktXMVZDN2phWklsbThuUG05ZWhGL202NzR2SkltZ3FSWnRPWkdLUWZUdlY5MVUxT3NiU0xoTDJ3NWVKY1hlMW42bEgreXNjdEtvQmpDd3MxUjFXM2lVQ3BJSTRGWlBHTFFQNkNZTEFuTHJLRWZEc1JFZzhjZ0NaSkZSKzZ4a01Ca2wrdURRM2cyVHJPTFF1bnpybmYxMmlJM2lPR0ZNNzY1L1VsM0h3SHBURXZSMzFHWG81N1pzSzZUMlVqN3p2N3E4eVA1QTA5d3R4NmVCdTNleXQ2WGxCV2pIbjVGcjZIVDZZMmFqei8vVzJMMVdRWE0vdGMzUlI2aTNkVXNWaDJqR0dCKy8vVlNmaXJrRlpiWkpTcEU5VXljL2VlLy9IelpqQ01uSEJGWi9zOXZlTHNtRWdSK3V4bmNnUkNlaWFKNEZJTEZCTTdBbFlKUlZER1NuT0NBZUNqWGtVcTJDbW8xOUVJemp5d0xHY0lRWHZuOUFjM3Q2ZVFkYTBMQkt1dG01YlMrTzkxYnljelhiYVg2U3hTVWwvdjBWYW1nbzA2eDVvd3RESGY0VjhMY0E5K3BBbHF1TT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Title&quot;, GetMasterPropertyValue(&quot;Organisation&quot;, &quot;PpBackgroundTitle43&quot;))]]"/>
  <p:tag name="OFFICEATWORKPICTUREIDENTIFIER" val="Background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5V0FMNmdNV2hOYjd1OEpFNG1aZ3Z1TE1LU3RCSUZ0RVg0Q3FUbXlDWHliL3hjdTdmSGhoR1FEOXFIUzZKdGJEOTBNWmE3K0NVbnpvRHBMdTA3NEo2WVY3UXdiaUpXeStLTGxVcEZRaDVUYmVHQzlDbnI1b3RsenZTVkpYVldnZ0YxaWZEQWhXU3VrbjlDNHNyK2g4enpSMlFmU0hPR0xJbnlXK25uQnZ5YlFuazJ4SytRcFh3OVR2aG5CQXZjVnFUVjJ1VGxhYk51YURtN01vZ00vZmJ2cGlObnROeEQwbW9sUWoyK202cmlzY0hOY3BWa094S0RheW5XNXB5MnNFL3Q0M09TMzh5d2lyY1lMb29YNHVZSUU2eVN4emhZc0NYYkd1TURyWWNmOWxlakd4WHM4OHV0VjZTbEVIUERYSTdNbkN3UFlpRmloNFJoaVFkaVRaQ25pa3Y0YWRIUTRSZ0RKclZpbEs1ZUhVa2F3TXBzN2lsZ2crM1lTc2YvY0NWdU5KMUtJdW1iNklGMlJmSHVOaHMySWhsZ2lKY3lLVUxRc3owaG1nRTdaSE5ZM1h0eE1DS3pMYXIzK24wMDNhUWhuRDB3Nk8zY2pLRnZyUVg5ZXgwOEdVUThreFA2Ti9qS0g4RlBLNC9xYkVnb0x2aksyVFNETDdmRWxvU3Q1WE5GYnNFSS93ZERzZ2V5b0FtaWptb3JzejFRS1h5ZjBRZGZDR3cwZXJGYkFxWVBycmNPVGdPdWV1WGtGV055dmllN3BlMFlxSFdVQlFmeGxlMnVtcHJJUmNsaWxWY3ZueUVDZ3BkVFBScjhGSTVVUm9ILzB2blVHTVhLOUJzR0F4TkpodXpwelBKN1YwcEhvR25MckpPeXhVSnZLdDZzN1UzaEF1RFE0NXE5TWQ5YWhva01vYnJya1laOTVxQjMwUCtMQ0F0TGdabHFnRHBFaDNYcDBpSWwxcFU1Z1hyTlVxbkVycC9nUng2YXlqaG0rdGVxd3JTUitnb1Q3UkEvTmpvZ3NiYnQ2c0lhV01HRzNrUVYvQ3JuclAveXZvNWRha1p2cHF2ZEIxc1dOSmpyTVdHN2lMbzNGclhPWWZTWlhOOFlaOWVRYTcvT1JsbmVpVmNiQTQvMDIrbXBFa3VVVkN5WS9pdk82QURDMGNjL0VONG5sd0pwVVFMU1lnSGJZZWEvZ2tNemF4SmlkbjlNSjN6TjNqYVdKNG45eGUxNEtEZTdWT1hSK0Z6cHRZMWVPVkdCYW02QVNTeEM3ek9DeEwwb2NMN3Y1MTh3OWR6T1dXSnFYeVpVQUd5VGVVV1RlN1FHcFMvZVRObHk0ZU0vaGgrWTJ5NXRBT2lOZGJVRkR3b2tCUjZIRGhnZzVkZHRoYUs3enowZmYyc2NSUHBTb2RZYVN1Y1ZaZWNhYjVRcGRHRDJUTEZDSisyTVJHcGpzUjNGTXBsbFAxV2RFckRYd0U1am0xYnBZSkZQZ0NiWnd1dVpxcWlsVlFUR0FXM3B1VlFraUF2Y3NtTVVRK2tMVDRFUTNXSThJclFZRDhYNDkxZldnNklldGVIN1NjUTVjUGprVHJxYlUwTjNMeEVpMHVPdS8zemFkZUNQQ01DL2pOZ2ticmNHK3RHMzJQcVVBbDk2cjFTTXh5NUI4TDNlM00rbC8xOUhNV1M1OVlwU29RVUVtMXdvbFdBd3ZVZXF0RVdqa215cStGNVNzd2phdm5UVUdMTXhPelFYd0x1R2NCb2RkMXJTbCtyOXQvUllqOXZ3UFVNZ1R2QkFUNTlrTzFJaStVNXFGRjMrZWd4NjNkVDRDcGlnVUFqdXJ2bnZMNHFwcld3Ykt5MW9OcVVVZXUrSmJRVnEwbUd3YlhySVlNeEYwSENTaG95aU1yalBKV1hlQXpKL1lVR2gxUGs1NXRpMkhjVmVYZTZZZGFYR2orSkF1TGpjSlk2cXhXWFZLaFFiZzZqY3JpQ1FTV1c1aVlTMmFYY3R6bjdvK2Y3a0VFMDJxaGEyc1MrbjBXZldrSEFFV2pEQ3Y5SUljNi9vUDErOGduNXI5ZzhjZjVrRE5WQ2dLZHNIcDZWbzd5NzFGVG9UU1JWQ1d6VysyYmFFdDZGZHA5akNwZzl2QThwM2w5QVB5STQweVNRcGJaMGVUanU4RFB1cmhMamoxUkdvV0hLN3N3Y0VCT083UldzRnZqOS9GeHUwRCttZGhkejdTT0pzRElDYTNpNzdqWVJzb3E1ZWI4Z0UwWGI1NTA5eTFDNkgvRzBaMy9MNW5jVGxnazNzYkZtcVNEeW9IYldCZXFEMTh6NjV2R3F2TmgwalFuRU5vZ0IvMDhnR3NXUWprUlhxZk4xd255dW9KdEhYeXBrSW1sTlRDeGpzUTJ6Q01tVkZxa1dGVWk4VStXOFJKWThPTStpV2kyR3pZTEd3VkZKblRNY2lpellqMDlRNEhiYXo2eVFjNmUzcXV1SHNidndMWktwZG0vanZpWW4raGpzQTdyU0c5V3JyMHgySkJmTzZZWW5oNVhvZU8xKzZFUlczOTIwMDcrV29VcWtWeE5TU21mWEZqN1J2MzQ2ZFJkUk9EUXJHVVVETGlNeXh4WDgzbHBwdDZVM1pFcDd1RmQ1TU9iQ2U4aDFEZE1yS2tlSUR6d1gvU2w3QWNtTEduQlRtbko0ZDRrLzN5dDdXaHlPOGRTcjRiQWpWYmpBSTF3KzJBdkZBYU5IeXRKdCtwNG1aS0szaUl1Z2d1YlBldm9JOGh6NDRQUGduK1pjYVFaRnphVjBaWmhzUGo2aStQWnMyN05KQWtZMno3Mk5RTi92M2UzaWtGeDhzc1BLZUFrN3ZOQ2syWnNVek85dW9zbkRlZ1JGQ1A2d2tFa2ZxWEtUa2RvcTRoWnV0ZVg0U3VGbWlsd3JlMmdSa1lvQjBPWUhmOXROQ0Q4TGRZZjhYTjdibTJsdUVxTENFQ2QzbGVnay91V1ZIelE5MWRTckRMeUlwdzNaV0EyQnNZOWZWME9IS1JHdFBIUmp2eklVTzc2V1NhdDl4aGR0cUs2alNrcEFBTWU3a3VLNDhodWpMZmhXMDczYUVXOWg5MXBtaFR4RDQ5bnVpQlRlRDcrbDVodzJoZHh5N0xxbnJ3am9SWjU0ZWljSzU1VGZvSjU5K3g3ZVhvcDNQYVFaTlNham94a3h3ZXl2T25MMkMrRFJpYWZXV2Q5T1FkUGZRN2lnK25mR1lUcUZWeG5kZlVkNkI1a1hBUXhOZ3VqbG1zZVZlUW1SVFJzREp5LzlRQ1FaWng0UjRJRWdUZDdEQjFCRUQzSXRtanMxd3ZlbjFYUmU4Qm5pVDNycWxWN0k5bXMvVFhaUUVZMitIaFZJZGd3UVgzLzVxM0VkQkZtY1E1b1loQ25US28za3BGSTN0WTZLMjJVM01SMnZMdElmMmFXbjVjWnZzUFlEbEZTK3dxU0lwQy9zYXNpWGZneFlnUE5PeCsvYituaHk3K1dOSFdFbG10bFE0SGVFK3lXdElVWkFyODgrQWJxakRoWjYwRUsza2hsL00vcmdHQnQ4VWJyYWpMYzNiZ3JXUUdSMU0ySDZrOVdranhhTXNVM1dkL2VCNVNHTkpGT1ZvVUNYeHlvTm5JNnFZOW1LYWFRcUdyR3YxVkJ1bDVCa0wyZzdGaGlNODk5Vk1EVzFZQk11eDI2ekZVZm5KNXlPZGUyLzNDSTdHMkxBR0dLSTlBTmZHWi9iOXRqNmR3OVowVU5YS3p1ZHNMNUFpeG1VN1o1a1JNaGozcm1nY3owajNpaW8wbC8vZGwxdk9TU3FmeFF0bEVvNkJpMHlhdzdxVTkvMENMdUVjd1RTbzYyZUdjK3hiM3Y3RVpQeWZSUTNjL29MOFIzTlU5b25IVTJSV3NKdk82Z3E1YUdVWUFLMDVXM0lHdjdDZDNmTm43NUNvVW5VbDViZ2Z1RUY1OUE4SksrWjlSSXZ6dlA2UlA2TUIrUGRXdzcxOS9FR2RzcjZGWWh1ZFc5bTNZdU5ybnphU3p0NlZHTytPS3FHWndVYmpQU0ZBQkIwNWQ2aUY3Z1VPVXBvNU5qMXUxNWI1OXVpaklxT00rY2M1a3hlYjVyUkdYNTk5KzJjSXJ3NjhId2pWa1hERVU5LzlwZkhrOGIzMCsycXprTTI2R2VCUGdzeGY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5aElJRXg4YnRIK3FuQ0FPUTY1RXhVckZjWFBQNUp4THcrbEVoR0pmTnhpekNOMG1mNnpNNm9MRHdIQWU4aUFUN3ZFRWFRT3dTejNiSFFmU2lxeHRQTE91dmE3aFB0N1BQdDNMSENBNmNHOVU2QkZXc2JpeFViTFcyc1hDLzVsTHAvU0xTN0FBajR6NFhHWE5wVjNJUGNpc3ZqMmZWYy9RdC82a1huLzVENGxYNTI0ZU9CZ2F6SWhRd05RN1ZYRTNlZUNjdDFlVkovUnlIcFN3MUZsaGNNejRsMSsycUFTRzJ6SEF0bnBpWHVnRUhYaU1ESENFTENpYzVMWUt0d3hBcll3U0g1WXp6REp2OTgxdVA3Z3M1WjMxUUVDUEpIK2s5OVZreGlJU3lFYkllSVc0OEYzaUZaMDVCSEFOaUp2Qy93SGRGY0Q3U3pKRVpjbVl5cXNIdWhuNFJLMUJwTmprcHBrc3BqNFNwUFJGaFQyak5MVnJ1MVFoUlJYSTcrV3NESUMrVTJjRm9jTmM0WGZNOE8vM1p1eFRQMlJLNVpQVHhQR3VqWG9seHM2QTh5bjducUtNcGdaSVpxQWIvV0lYcDVoS1lXazZwZU00a09lUVp5bWcvYzVJb0liNGwzeDltVENBZE9jSkx2ZHFEbm51cXNPZzhUY0E1eFdjVnlTaTdhUEJBWE9RUkpIVXNNOFltUjdiWnppUDRJTHZ3WUhqdDZEYTdWOGtMUHdWK2FkbHB0UzlISjAzanVxdVNHZHhVZnZaeHNrT0ZVbm8rZjhlQmxGK1hrOXNoVFdaM2ZRaTVXM1dZdHdDWlBsZlU2STFxWDd6ME1HcGxWMlRiVGYzTytiaHQ5d0VPQS90UFJ2aFQwY1pHY2RwdEVzd1EvbHdSUWZDRTdxMjh6OVJVeW0rak5UajdCZWUyMlFsc1BzL1pYMkFEaUJDV0RvbU1vMGRJdmhoQW51OFJWMHdDV09aS0lxTUsxUzNYQnNySkZXU1BsZ0x1YjZyd0htbU1GUmd6Rmg1WkVuZUN2UVk1S3pPSlR0cS9kK1ZLNVVQOEIwVENqd1FvK2QvZzcrSmJtS1N6c1ZOOTF5RUp0bHBwM0t0ZTdYVGhTVWU0MVFoT0JUQTBNbEFFRmU1eEd5Q1M3NGIrWkw0dndmeXEwSmtHWUppdGFHMlBqVzNpb2xJLzVwek1rU2hMbnZBY2o5WFZKVlNCdjdLUmJNdkJLN2p1bHlOVTZDK1hEQUhaaCtoY25zZ1pBRzJ0LzBtanc3dVpKWFF5V1lQWENrazZHQ1RFeEd6M3hrb1pUVURxVFJoakEwM2Z6QjJ6YVBraHRFN1FVc091NHJBN293anNkK3FPOXdQcm04Z1pSdHJKZnN3bDc4alN2QTJKV241SFlqWVhTM29Jd0RBRFBMaG1oZ1NDdjMvSWp2bTlJc0xHMUprYUdCajNubFMxcXAvR3NhNThjanlEN2RiS2NaNDJld0Y2Ukl3THlSSHRrdmxyN0lOQUhEbDczN24rbkhvaXVlVFFjWVdvUy9ZTFpodlN2MW1jaHlFODM1U2F2ek5Qc2dFa0IvV3laTnYxQ0g2VzhuNC9hM2hkRTRtMUZMRGExQjZOcXd4VnY1ekEzSGNPOWFraWk3R1hVM0hnVWtjL0tXd3lVUnFGRm9xUlRjN0xxTHpnc21EeXJJU0hUWGpvY2UvQ2ZESU9vVEJrWUh1Zm5OS3poL1VxemhwTUpNdkRxUnJ4THRuTklTS0RZbXhCZTUxNWJEZTBQNFNTUVZDaFNSMEpKM0pFOXZFQVJhNVlUQjV2S0FvOXRaV0o0Q2Y3OG9GclFEeEdveW1tQTNDS0plRnlJQ1RTd3pSbmZmVVpEVnRLZmxrTXlrY3ZQQkZGZkRHRHF4SDBWd0o0RzhUL0x6c0xYT1JxT3JleFFGV1pzOFpxRkQyV3hIVk13NTJQQWlKRnpPYWZjL2F4eUdpdVpzS3ZEN0t3OThqVW8wcnZKOExHemtiT01NNmVZbkhEcXZUWVZNRmVXRVBNcUpYUVJ6aWs4d1ljcDFTeWNGbWFDLzY2U216eDNPRkkvZjNkL0RhSUgrTnpwRUUvSGIvanpJM1htY3cyMjJHZlFYbUQ3Qmk0S3hFN3FFV0ZrSnhlNE1GNWgzTWZGRmI0cUNzYmNYMmgyczM4S1R6T3pvTnZ2c001MkhDYXBJdG5vc3c0TDlReHVFbVFUOTZMVkxrVDAzbHd6R3QzZVF0MFlKb3JKOTRIV1pXeGhqMDdCeHBrVDdQSThSaVEveGYrT2l2ZGNxTktla1Roa1FnL0pYbU92cEpiYktzS21aNWp2OFl1cVhWSW9rcnJETW5pSmhtOE41UE1lbFJrd285U2I4SkxQZWpLU25oV2tqTEp5MU5DL0xpaWNTN2JEbUNaTUJUa1d4TkdGVkwxZE9OYnNDRlFxMS9PajNVdlIwQzkvc29DZEtBcEh4amt4RTE1b0pJbUJTNHRoRjQ3eVhIMDRtd203MHlTWGwzd201MDVqeWllY2YycmpVczdiSVBuSzRDNDFMeFdVbWQyYlN6S1V1bG8rQWlldzhnNUFtMDZhMk0xSDNxaDJhUTZCQzV1Q3FLMHNLV2ZOaWQ2eFdCT05ka25WSTdmSlZiKzU1S0cyUzZwOTRlRkxSMUp6dGJhbVd0UEVLZTZzYS95YnY3cGRCL2xnR3BmNkRQQk9DMjVMZmlpK292LzRFOFVtWHdsTlhoTHVYT2JZcnMydHRkamRLanlUTjh3bC9rMjk5Vk1DTlBEZlJWaU1LaVBMc1kvaGpBY0szUXY5Zk1NYU1sT2tzSXZsY2ozdHZNSlBUeVhCSzJRWVM0dmNyR3hRTUtvOFFLN1QycHFpTlJGd3lOaHQwSjZRcGEzb1VVTEVoWTBTQzNudHhQd3ZTYjhHSlJGWHFiS1VJL0xQZWhiMDcwYThWMENGQTAyMTlGRm93d09uU0NYaGd2YmJuSTdBQVBVWnQ5dmJMV05mVU5mSXBxM0ZFeDVsZGM0NkVXQjZkZWhMaHVTNm1tcEhQM0J5c2cvY1dmQlpKL2NOMDdhcjhGZGRZUDZBa3dwQ1ZmWndxTW10dGhKUVhXeEgxZ21mdmxIWmpvK3R4WGJJZTZncThVRXI2OEQyKzZEM2hkbk8wQ0h3SDA5TmU2U0NJL0FjTXFLRmFzL1F6RGs4RlV2aGl4TWh5dnExYnhGVkNlb2tLTkRKNWdQVGlSSVRTc3hoZkdxL3J2eHZRNXBuOUVwcy8xZFBrTFltanNXM2RHV0RIeHc1OExYVnBML0s3dlAxN0c3ejV1L0R2SUJsOWlCaUE5Y2JPejhZdVlQU2prMXhYVFZ4M1ZEbWN0ci9jZHB4SXVNeUVPR0pteEpSZXlFbXVWOHZkb1MyY2tVcUJDOU10QjVUT1d4UjlNVWxpZXVlbjZTRFRja0plUDZ5MWJnc3h0SDZOK1NZdUhEZXpMYnNadmo0S2V6V2h4SEI0a2wrS1kwelg2dmJRSnpLT2FlZUZ1L0doYnVoVHpFMFA3bGZJMncySzc4SGovVS8vdGVGdjF0d1k4a0pOMGxVYWxNUDA0OVN6bTJQbnRRYjhCSTJpZGtFR0hQRHM3dmM4V0dxU28zR2wwbldhRUFjZ3JGbmFha1kxeFhOajdURnlCNmtJOWV0eVFSKzZHbnAxeFZMUG5BT0p6dmhES3luU1RXSVY4cnBpUE5BYitFSk5BMmVzbCs0Q21OREduNkRMeGo5UmtYZWJvUDRSVFpuSm1HdXJyenF2bVZpSzV5SGtmcnZFUnU0SkY2bDV1NWFQTlVmcWhDQ3VtWG5INGtHajdFa1lLdHhSdXkrdEE9P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Rlk3ZXI5Ykh1YzdOejRYbm1VVjhEL3pKSndzYm9icGJnbkl1OWVGRXprOG5RSjlTcHpYWGNMRnl2dVBtRTNCSTNYOEt5UW1kdnFxSDZ6Y2duMk1kc2ljejhpNDRrdmRWT1RoL2pLSzlmRVJFVjRhVlppUjR4VFBTSjJzZWc3ME5jbFZvcjlXNUh1OGtZQk1Va2dIYXdLUmVjUlA4eS9jb1ZjdVJyLzkzVXEyREp6WEViWXN6TDN3N0VWKzBOWDN0S3c5SStMRHZPeWNTa05qcERTQU8vaTArc1RCRzBHQldrcDAyY0RLRDhMUDFDeFN0czEwVkdXY2E4NDhqdTh6ZjhVVlBTOGZOTlk4Qm9XZ01CUEhVeXQ0RmpxUTVJVDBkUzRLd2lJM1N5TjNQQm8wMy8zd2EzZlRXTThNdW83S2Z1TVBDS2JDUmRMaHpXYXREN0xLNXpHN2x3MjNkaUlNMTVBVDdHR1JkTzdrZjJSMDhIUGRFa25KRVR6bE1sNUtiUUJDVGFYNFhOQWp5cno3Rmo5a29jNytDMlJsQlJlT0E2blVUVjQ1QTZTN21XeVE1WHdnb2VaNjJSYTZvTitYajN4NnY5aEFZdVcrcE84eXJyQWdHbEZRdEkrbUF5ek9FSHFJVDQyWU9ENG83YjNzb1RiY3JyOHRld21oanRWSGNWckFIMFIyelRZZCt6aVZ4RitPUFphMzljcmsveHpBSnpXeGNaS3AvOU1HRFIwSTh0MXlnbTVxUWU3N2phVzEyVXFEamluRUlldWIwYml4WThnZDZRR1lPdGNZU3pZZjF5NkQ2TnRXTEJnZnpCb0dsNUJRYXZBa1FJRVVUUUdPZmIwMllTMFJsTG11bWVqb3ZoNGhXemh0QTVSSUtxcmczeUJGd1ExRUVnY2JycVFDWHpTU3I2UkNlUFcxUG51UnAzVDJFdzByTzR2WFJXODdialF6N2tBNklvZmNYQUY0cWMwQ01IR2lxcUFEWjZVWllmZmpaK2g5emg1b3RTcnhBWTRoRjFRZm81dHhEOFV4MnhpMTExbUVBbnpJbWJGaC9pbFBzTFJoN20rQkl3ZW81bUNrdkZvT2x6ejRkM012UkVxaVM2MG05WW5OU20yaklBT1VBSk9sVFRoc1VHM25TTGpGd21VR0RkMHk3VnBSN2VGeTY4YmphVjIyS0VXUWZxVXdBL2JZbCswRk84YzgrdEp1dkxra3gyamlQeHdHd01EaXgrYXVoaWVCbVl1MjYvcGNJdWFndzFRSXNBR0ZNT2VBTWY2dVY4NHhuTmZwTnltQktHUWxvYjdiVWFEcHdjQXZTbU1mVk9Nb0JvVmhnV1luSjMrdE5wQko1VmJwMWQ3RzVmNzlzOGVkM25oVTRDQzVvMUc1aDYzS3JYMU9saytuRFVQM3hteUxhL04zSnU2OWFCSlg3Znkrd2lEOGs2Wi9oQy9ONnFEdXRQM1cwK0JBL1c0dVlHcER5R081RitEeGtzNlJIdFkwSHdzbGtDc3ZsdUFYN3g1Yzh5VFFFK25yNjMzT2FwVDNUTUE4dURYYVl4UDVnS3Z5WDF3cHFXWVFEZEVFVGQ1Z1pNR3J6Q1ZMVmZTVzFac09WdVdIRjNFcTVVNVB0RXM2S0JhMVVGWFJxL2pHeHpPYXRWVzBSUU5BWGZTOWlpVncvUENpZlhsWkJ2UFcwMC9wRWdlcFFJaUtLYVZNanUyOGd4OXFqT0p0bFdWOHhlUDdta2dWalV5TndBVXppejIyd0cyN3ljUXhuM1pxcDM5VTlpZFAwWUphRFRjdjEyMkJsNEFNVzR5d1dIZTg3WVpib0VVbGVjanJ6cUlsa1Y4SU1nQ1Vvb3d2TmdSRExhcEZ5Tm83QjAzM09uNjM5WThVaXMzSm0xSFhrcUp3R3NlQWdQdm9CNmhjVExWZmFlazRVK2ZLaDh0blRFUStSYnk4VWpoKzMrTXhrb0NiWEZPSmg0SjJ1Z0QwejdrYlBaSHlJblVEcC9iSWRKaGRhU0NzOW1RcmVPdi9oN1RXZnI3VnRaYUZkTVpqaFZYbWNUY2pYUjRFbWYxYkFUNnY2QmFMQWE5RzR6WkxHbjNiNG5UN05ycHp5djBWTkx0Nm1yTnh6TmVMakZrdkJPUS9zaXJOWUhleEozeXJEaU1vcldBQ3F2YkFHdE42WW1tSW1wcXV6YUdPc1B3a0MrMC82OG5SdmFYMUxKRk1JS0xERFZMTjJyTURqVjRmbkV3Q2duSVdZZlVGaVh0RktjaGxpeEhaYnQyWjJpSTQvbnBQYnNZTms4RnU3cTVHVGRqVXVtUFpxdUVmZC90K3VCWWc2dWVyVGMwdE9OVERCS3p1NUhuV2psOVB2WnlhLzY3MlI3ZmJ5dXN1aGVlNDZEa3JkZHdOMXRBcWZlVDRvSnVNZWdSTUtSaEhGZjJqZlM0aW5taEYyWlVNODdsOXRjVk0rWnJabnZQY21OVE1YeFFJZUVRMjlQalZWT211RVBLNDIySmYydi94T0Y2ZVoyMmdpRGhlamhKUHFaVlNFekJNL2J1NlhSMERzeXJtZkFuL28rYlRheGlnbDdUcWNZTzJLcGpLdTNLeGhScDZvYUluNFVPUGpMUGRWRnl3YnR5OGduS2ZrS3hZLy9HNnl6MkxnZi91eTYwZzlUNlNlZmFsc1VhS2x6NXdHZkpqSDcwYllDekRSbjJ5cDZ5cGovMS81TjJyYmRLbDZBREllbHV3OHhGbklUVnhObjI5R1Q1WTdKT2NxaDVFYSs1TXNwdWpDWnlieXM5UzVoTFdtcjY3Wlo3RmpLWDBBd2lxN0Z3RkszNnQ0SWQxeE9UcnF5eFBNcURURFRRdW9FNUdrSnE0RkxLalI5bzg2c0JZL05VQjZEUWxoVjh4Ly8xQzVkQ3ZaV0lJQ0xjZktRUnRZcmx0bll3Mnc1S2NYVWRlRFIveUlwVzVQbHI0cnFZbWYwa1JnRmlvWS9Wbndab3l1bCtrbUdnU3Fvd2JZN2JESzJmL3A0ZXpLODYrYUFtTk1WZWVwcEF1TUlMVlN6bmU0TkxKOExRN0xaSjNETHduVlpRQldwOC9VZEtkTk41Yk9hTzZDVExvVFpqcVBKNUtnakFJY0wwMUVWd1hMWFRSSElrT0VCd3BZayt3N05oOXRqcGZsM05weWVLNmZPM202ZWpsZEhyZ3NnaitwczhYUkRPN0wvZVdUVmQxQ0Mxbkc4Wk92bW9YQkNkQ2Y4WjRVcVhRay93MVJSVU4zeVE3eTNlb1ZXZFlyU2MvOHdIYjBIY0hiT3V6Y2dUUzNLbldTVDVrSW9kZEQ3ekNsOE44dCszUVROMloyYlVhWkxKZG5PSzkwZi9LbHdZd1NxSFp2dm5LSHdkOUhOOTlDR3ZRQS9MU3BUTHZKVFFvVHdXUENyTjVCazFvVWg4dEtLR1F3bGxsNHROUXNoakNOYWdKNTY5d2loUGl3b1UwZkppZ3pmZ3Rueko4T1dtSTloSVR5WWMxNUsvTldHWGhUb0ZBL2p5VVlXQmdmY0JUWFlrQUdxWVdqSmFPc25MWWhnTFpTQVlpL3QwMlRpd0J3K1hQUVhBWnVPcDhUMGl1NndLYmZBRXQ0RTMxaUhFcWl0TVlZVDIxVVJqSlZUQ0FUNDduejUxUWlTdWc5b1ZKRjhOUm1kV0NQd01OUFdHMWF4cGVYcmJ6RklLVGtHVW5MQk1leVR4QlgwUlhqdVlhaE5mZi9xR0VhWUZncXpyS2FlZjZLVW93TXVnZHpCd0NQMlkyTzI2eFpPNzJHWTZiMkdhaHFlUWh5dUx3Zzg5OU5ZeTZrS2lNckdUdkE2K0hRL3I2NDhZaUNYdU96OUdsOTBIR0tGL3lvbW5yalMvb1Jxays1eUFldVlUeGF5TWdBbnArU0hON1M1MGhhR2JkZnZwdmFLa3FsN3BrK1VwRDdPUXhyY0FUcHl3Ym5TZGthQ0NCZVpJbmZSQmdOSkRUK3dWWGx2eXF3blBxOWJNMERmdDVNR1ZsOFZSV1VQNE1EWnUvSCs3eHlicjZJK2FEM0VqOXJubW9NTmcvQTAvVm5IYzRYQ0NHZ2ZKNXVwQzBlbGRyNEswcC9rQlBxRWVNdG1qb2YrYmRrd0N1SzdMNEdXV1RJMERRZFJyc3RMNUQraWkvNENtMTVTNU5kdktUREhCa2hockRDUTMremZKSlB2dHN6L0t4MFQwUG9mMlo2Tk52YUFWYXd3Q3k2RS8xRWllazZKWVJaOWdVU3FVMitWcTFZSHRibk85eWVDbC9RV3lZaU85TXFybUJqUVdVWXRBNFo4blRTYzhxVW82MGUwUXJoUVFFRGMxQkNBRkZvQzJtOUVsWkVxOE10cngxVk9nNU1qVXFXbzZRbDQ0dHl2QmUzV1RGWHRkOGFQMVd6d0R0QmFjNlNJWTdPck1oRXJDU0ZLc1B2VjBtZnJ4TkJ6UUxXb3BCOHljWFBCR1RKeVQwU3dQQTF5WURBYVNPNUNRYWs5ZE5iR09mTERaQ1lqM2ZHaDlBUHZpaGRkVTdhV0hZVlZOek1scjgyc2FHZVl4YXpSdVdmaFkzVFl3UjRuOGlHT1ZWbURMNTYydnovRmt3a0dUQXBISnRRcHgwSkJHOUs0Qm9EcXhYUWQwcHhSL3NSMUkwaUhIU3NIcXRhUmNZemswMkRjQ3kvRWd3THAzY2NSOUZvZllCVzgvNlJIZ1Urd2htZ3NESEk5YWsyeTdXVGNKMExzbVNvNGN3R3pRMFF1ZExXT2pkdFlkTGJ6R1IxbTRTQlRTOGlVM1oxalExWlE4T0JuTG9rVThvRFV5VWZySkdSQjVxRDNqWmtNalNZOXdLQk8raU5sc0tMK2xxTjNyRUkybk1vYnhWMS9PWUFXNnZKRHJJWnVUam1VOGQ1VmpzeUJzaWg5STRhT2hvQXN4N0VXQ1p5U1dxVjd5dm5MTXhTd1htWFpsM3lLTGZvUm52Y2szdXl2dmxHYm5oQi9XNkUwWHBUVlNsMWVjb3dQVGNzNGNkejBBUHhPN0s4REdNRGtFLzloNnJXWEZyWTFlcmsvMDFCaEd5cm44TzRzV0ttZUxUUlJ5Q0dRT3R5QjZBb0RvRjhVTHZFNDM3WXA4YUpkL0NFTnVJdkdaRENHVTNtbkdIVVhaQm9waXIxemtKNTBwTHRtRjE4RXkvWkZVN0M2Rjd2anZwckxzcGtpQW9FWk1mTCtFTTRNa0hFaHJrUmM3Qy9ONDF3RkdTaHZjNko2SWVDZEY1MEtnQmcva2ZtRWxsK1RCUWs5eEYxZnBwODdMOEdoUXBPeWZ6Wk4veEZBK3o4eDZmUzBGY0xQZ3RDWXhIclo1d0kvV2hhL1BmSW9xeVpFZDFGbXZtSHBlN2xlb1hIcFVRR0hzT1Q4ckZQb2gzdnJWNG1BTUxuK1R6UUtzOGgrQmd6d1IzSUFBU3orczgzT3ArK09XWEhVK3lGSmQzUlNwWXBNUE9kOWozY0lWMERORDlWakd3Z2E4c3hTUVU1MHR2c1JkdHM4M2dNZzJveFNBNkFYdVNsdk5rRmg2d25CWlJSTDEzeXNVbEh2MmFwRTBFK3BDTW5lemFlZnlzZEJtWGYrb1QrK2hJSVBNMlVmbXJNMWdoUUUyWnlMSm9tcG54QVVvbGJNaGVVWS94bFYwb0hkRWhDYThPcjcrTDBYNGh5YVBTUzZ2ZGMzSGt5Yi91WitmL0hsWVdLb052VDFlQlIvSzEyaHVIM1N1L2dMQ2pGTnhqVVdXWjFQdlMra21HK2JqcG8zRlVIbTJDNTVvNFJ2TVA0UzJHNVV5OUNHS05VMEVTUktSaURWY29sVG8xaz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&#10;Zweite Ebene&#10;Dritte Ebene&#10;Vierte Ebene&#10;Fünfte Eben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cVQzQit2Zjd3NStEZXZiRSttWW1NVXR2WXFrb0l3cUh1Z0pCTURsYXIrdHNCMzVGbjdOZHNUZ0VaMEtBbXFCcmNHNVV1REJIcUZaZlhTZG5MTG5uR0RuRklCTHpQcTFyLzcvcE94c2hQMjJZdWEzS2ZYZ2Z0cXF5aUZ0ZHc0MHhWSDRwUE1BUGt4bnBYQk9yWktwYmtIOExkbkozUEFDWVlnU0RKRmNBTklUc2pwc2lTYll4b29kNnVtcGQ3WGRJdlFlSU16Y1FZaDNneUZtUG96Ym9mODlKZGdPRjZ0eVpHYzRZcVRKUFl2Z2ZCaXRvZTlpUjNlYnhZY0wyOE1YSEtmeVgvYTVLeGxOSVVseVhuSGt1cUloN0JzeW4wYktPY0UzcWk0RVRtWVVqditJK3V5c0liNk9ZZys0WDBFWXZuUXU2RTRzZG12R1FtL3F0WkxPcFRVSDBRUVYwUFRwUTJ1bWpHSjRrcG9YdWFXeGFPMXhSd3BCV2wvUXJIREdXQjVGY1pCY2lJMWhZTk94T1dZOFR6Mkg3YTQ2UldFTjJMODBvNzNGeDdEWW9aVDhkeU94LytwOXE2MzFRM0dINklOdmM0VlMvUVFXLzRLL3QvYU8xbDZFMkNwOEluWWtqSWplaUdLSzZnMVZLNGVFeUtTSlphYjc5RENIM0trKzBPT1N6WXd1NHhycVRJS2Zrczh3TnRkZ2M1eEtYeW5QYSsyRm80OHp4cVZtSUhoOWlrTnBzODEzU3VSMFduakM4aURvZ01MaTRVYnNxTUs4V0VYU0ErT3pkWFZZNVhMa2tveGxuNlVFdThCR0RjMEtkeHZGbVd5WkVoVEF2UlNlVHdSaW1sK3Bmb3JJR2xoam0xK2FrU250bElRRHVhblRGN210UlJNS2FzT1dBbmpGam9IM21Sbk5nK2kvaHM1MFF4RFZENUZ5RFRhdWRjVmNZOERJMzIraDVhRDFtb20vcGRGSS9zY25sUjd5L1ExWXVzV2w3MzlTMXVGQzZoc2JNSHFicnNTQzNSdXdxMHNPSEZXRnY1QkJ2UU5LNnlHcDlPTmMvd0JmY0k0KzQxcW8yUzcrM2VCc1BEbTdaZVF2ZE1uaDVmKzE0RGRLejRxeUsxRHhyK3h3OHh3WlNtSnJoeGVoK1BWZy9uRU1oRGFjZnZ1L0kwTENTUFcrdW04aEE1VnJ1WjVZMW95Z0h0MXcwK0t5ZW8vVTBsTXYyRGswa0tIZ3U2VXZhM1phL252c2MyNisvcFdLZWd0VGk3aFZrQ1VDc0JYZFZ0cXVoVlVPMHNDWnBOSCtrd1RVNHNUVjR0ejQwYWp0RmpLM0dCMlVSQS9LTnQzTjhHTit2aEQyU3dQVzM2cWNNYzdZQlZIeUQrMUl6Z1RMcTc4bWpGTUFteTVGKzdQZWVLN2w0cVNkSCszak1aakpYMDhKZWZyeFNRSVE3b0daVVlybFVqT1ZkYUd3d2lWNk8xckhhTXNQa2EwbzhnUEc3L0g5QnlZYVVtR21pbnR3clE0VTlicStvalRzYUdFdWdyaEFRL1dFNkhSL2dUejdrY0dUQ3RJNXJ1WFYrd2R4ZkxHMlp3bkw0b0l5SmJNdkk5RDRBcWJQeFVXSXZOblFCZGt3WXhzeldxdkZmQndNZjBpQUhtYVpzYmd2U0hCZXM1WDNvU1k2ZXAyMTE1TFNqWEUwMGs1UDl0U21icDdOQmt3NFZkM09kYmFiaXRITVFOdWNlcnhRdmJHOTVwUlZyTTZNbVd5RTBIWkYrN2lxOXdBT3NCTlJ5NVhZZUk0UVBWaHlZNnF0RDBvSjhTV0JpZjhnenNBWElZZFBNWEI5UWNvSjRUWEFvSFdZWFdCUVhmTGgzOVNJaEErRFQ1endHTDdsTTh5bG5XS1RRbDgwTmFLZTJ5c1BpdCtxRDdLd3RhNnRBMHk1TW9pWkc2NWRQQjFYL2MzSm1GcHh3SUpNakRvdk1HRGtId2d6d3BIQWJ4dDFyZlp6SVZieGQ3MHlsWTI0L0hMOGNQZmM2b1FncHh5QkxHL2VmSlRMWGFYSkNHWnVQRnllVkFwNk1EYnJJNCt0ME5UdUlsUnFrV2R4UDArZUZydEZ4K1pGMm1PMUFPQlU1RTFTQy81b2hVOWd3Tm0zT2lIZXZaWmoxblFPbEtXdkM2Myt3MnVza204NHdRTFhCN2VGWlZpbEg0QlJhaVA3Z3RLTGMrNlJ2cmVWelhHa0ZWMkJYdHQwVHhHL1Uybm8zSk0yQW43UzU4ZGVqNjUvVVh2bUExN1Y5KzhTOEpzWFgwWXhzNjdHV0tnc25JQWNMck9KanNoK21xWDFZeDJRdUU3RjFsbldNRGlCQnhiRGJFTG12cVp5b0JNM3J6VXhDMEUvZmkyWXVhQ0s3NFRZZ2VkVmk2MWFBNzZKem8zdjhCN28wTmF1SmdIRUhDRlZray8zSnR0MVpYY1pMUElDMDVyTFc0VmhZaUgzVjVoY094c1hndXJsbUdZOXduWmhpTkpGOVcyMW5qTzZEWE52SnZ4dUVvYUlyWE92SVROTmtmMjMxenFOUnUwMmZUM2ZZRHRwOWJwSlY4VVZOdXIwY1BsNjRpc1ZlR0NXNUNEcEVsbWJhWlU0cDNQdVFCQlNSeGZJclAydFJCMk9SbE8vcGpraGRUNlFEVyt6QXc1ekZHUlJzb0N6b3U4WjRYT0tCbWZPc0NiZjZrNUMyNGU0WFJGUkFuRUZQWVZmSHlDNjZ0QTdiNThJRVU5a1EzQUhYSVhMd00vcEc2ODBtMzV3RElRZVhTMXB3b0JZRGk3S2xTS001T3lHSTl5ZWRRZFdsOEM4MlRtZzN2K3NnWFNaZU4wWDd3aUpiZ3lwSnh1K1N3WWZyLzc4NktVSUYwc1RNQXlLY2tyMVlkdVQrRGpsUDN3Ky8rTFZkbjFnVjJuVDNhd1B1VTcydkJERm5YMW0yeXdISTBTR2tyK0Z2OFd2ckJzcEF3UWtNWllYYnlJYkIzcGhpaDFSZE5RdC9IbW9lKzh1dTdYY01GbEMzcjgwOWNvVnoyN2YxWlM5d2lNbThPYkdrUHgwSys4cms4T3EwWG1LZHV3VG53SkJqZmI2Z09mTUh3L3dZNUZtUHhwWFVhaGoyeWdhbmdXOWxlMHFIbm1qK204NXpTM2ZvZVhFWmZNOWNWS1F3MS92b0Q2U29Ob3hjYzl6eXcza05ueWdMeFVlT3RTNmpPRDBmN0lVUU1zaG5QbHkvNVNJb1ZPQTBCOGhwdnM3V3EzMUN5OXNWb0NuUkNOaVZ1NUNLQmpZMVBGOFNoQ0FpQ0U4a2hHWllzWjNPdnpnRVFhL0oyT3FsSGNrWm1jVDZNOVZoTktBTGNxRzhWK2kzY2lEb0tZaE1PT2MrMTRWSE05MjZ3dDVibHdOVVhQUGNNN0dkQml6YTF1QjZnT0RzdFp5Z1lBSUhoQUlQdzhNNXVGcWtYRlNYc1ZRM1g2ZVVNenpoVENOd0dRYW1mSHczTTdvNE9kb2VmSHJQaGFnVTRJRHgzWnFEKzUrUHNFMUdRbkhtWlErNG9mWlErendkR1lLMkpxRDFvNnlMUGpNeDUrS0pJQ3ZhNzdxbjkwMW4vU2VXekU1disrK3pFNUFKVS9yWlNWb2ZENjhrUmpwVzNGZ1h6eDNCNytYRTMzS3kyQlY2WDlFVWxmeDBoVm5KRG5MWll0VFB3azZUM3FzUDREVkthTVVONG9ES3JrMnhMaEkrL21Tai9VdVFRQTF1ZzM0SjZkSUpjRVhQdVZONmtWM1IzWFBUclQ5YzRzM0pPUjZ0eFA1bUtsQjhGbGdsQkE5bk53Y1JNZFh0N3NvTlc0R2hXbmhRV3V2MXlybkZiR0d1YUhyUFRQUVZ2N0tjMzFTYjB4TGEvOEhncGxhZStNSE1YYmgvbmVuODBhRDRTYlB0Z3lCd0pvZGdoa0g2cDA3Nkl2Q0lXeG0zMWtwOG9NY0lsVDdCQWdaSnNFWk9GWWlMSUExMXZPamEzVThWWUVNSzR1WUlKcXphd1hRMmFzR2VLQ3drL1dkdXRGSFEwbFc4QmZwVlg4QTBEb0E2QzFxcEhNbENkWXFsd3NiMkJNdVh4aUtheEZidnU1SGJFc2RVVEo0c1dTQnY3djRrTGVpWW1wUEJJd3J5aUMwVmgzOXpFcUlNWEczRVh5TDU4eTVSZjUrMllvYWlRN1FrU2R1OHBjU2xQZzg2c3ozcmdQODF6anFsMVY3UlhsWXhDRXBRQ3RHZVJqQnE5YU1QaEJIc2lmVXd2K1BiNW1hd3pJQkxPVm4yMDB1ZHFPYTdJREUvU01BMEVPdUUzSllkRHNMNHJKVjlEOXdrakx3VjZ3OUptRjhVa0lub2oyNncySEJxVjZYR2Zuc1lMazdKZnVERWk4U2NBcG02azRHOGRMbExiUGp6bFQyVENsRXc3RHNkM3BDSGxLelhXbGludzhNdnN3Y21HaVRubCs1ZjNIbU40U1dwbFQ3WElVc3htOGxhcVgvY0M1aHlpT1ZPcHFtTmREZ1JOa3VFU09sTURLZWd2R1VMeHBnbDJIUlRBa2l3cjRiMjFSUFFPN3JhZ0FQUjQ0K3pXU096WU1RMGZzWlkzYktJM1NZb3NTL2hVM0N0bXBUSGNwYmkwWHgxdFRiNW5JVm9ZU3psUStSak90UU9nME9BWnBFOXFjSU1MeUFiN2NTaWdtbUxaVldmc3o2U0dOUVozV2FYQU9nMzBIUXVGbnRMRWtOTjNRRFRqWkRRVFZHaEtoelJoN0tKNkxZcUpkTDNadEhZYm4vOTRPWU9UMkxlRXgvSWRYK3FjM1l0VDZzeTlEaExPem1jei9wNXRXN2J4OWpwakhSNkMrL1N0U3pkVEc2QWswekdvWFV2QUtzdE96bzlnaUozdDg0UWJ5OVZ1b1orcWQ4VVdMNCtrTkYwRDlHTmJOMTg4Mmx6NmRzZ09oaTZaUlM4aGIxU2dabVd3RG9qY3p3VmlXak9aUmdMYW40L0xiMUNxeGd2TXFuUzFOUmtieW1QM2hYMWErcktycmVHTllKekRqY24vYWUyNEpnaVBXMWtoREljcWs2bER3Uk9NOWNpaWlFdUxGRFU4a2FEREtuWE1OQzRyNlRZRG5EL1psSUJrYTNyS1p2cCtkNUp3cXZQa3JtTzRFV0lNTE1qRVBjWHpnVlM5eTJHVWhaQlorczR4QzlXQngzMGdHQmJpbjF1TUxLaWRxL2htRXdxaHVSUEs1WmNJWmVNcXMvS29va1M4UC9QbzFsdTVBYldsUVFtU040SzhjR0pOVWFGY2lkUDhZR3JXNlNxMTc0Z3ZJS1lORWVsS3V3WVA0aTZsMFMvQU5GcmtSajZESHZTZmp1cEVLKzFDNHZpTkFjQlZSeDRheUI3d0JBNjltbVl4NUlJV2Q1VnNhamdWN2NMZGN0SEhmTUxqWFdFWkFXeFA3TjhEUEs5NThxOHZzSWhYVUMzVzJ4Z1VieTVDQmhXVlZYSHBUMjgwQ2t1RFNMKytqR1VhUnpCSWZFVnpac1pqZUhXbGlOR0o1eGVOV28rMjRMMnV3Wk04REJleXppTCsvb2NaK1d3cCtpZ1djd21tZmdDUVJhSXR2UHJzZUlNQjdnbU5nVGZMc1ZzMWJIYnBGbVZsVEM4eG9HMS9kWkFKSmZIUVVjeGw4Y1lFSmFEUHZUL3VMdTUrZWYvbGR6SWpybmZMSGlieUdLeks4elFUbFloQ2tHZnBaODdZOXZqUVVGbEdOSnU2cHdQZlBMN3hvQnNod0UwM3lUSm9HS01UK2hHb1hkYXZFZ2JDUEdKYlRBTkJTank5MUl6OSszMD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Q1ZwRDlRVTU0dVNuV0NSeXhpLzU3VTVtcWlDOGNiR0NKZjVLT1p1RnBySG1vU1gxeGU4YjF2WUhLOFpaSTl4RFdFTktLZ0xKb2dNV2tQRzczLzJkSzBjRUJVR1NMc2RqYXlpUGxYTXZyU1lDY0tNeWhEK1BzT0FJQmdyZDFORVFhajN4ckpFcDkxZFJVU3lEV2kvZzBWRmp6UzlnUUZlNXdhaDYzR2VzQzRNbS8rZCtzeERiQm9BN1ZkcXE3UGZKbUhqdCtxV2N1N1FiN1hFZ3JKcDVYM2kybkl3WjNGYUJtaGo0d0RTRzh6YkxyTzFsSk1wUjNROVFDeUk3Q0x6MDZHbFN6S1RhVXJiUWRVeE5TQTMySit6a0d6WTFrWnlOd3ljcXVINGhPb3hFL0NqUnVLaTBjQU94bDVuYWUxV3U0RjlwakhvQys3Z0RNTTh5MkcwMnUwbjBUbGZvZWdqWnM0aHhWSE5SSHZzSm5NQ0I5R2FMMElyaHZlakJYdlBxTHJOVXJRN3RrYTdYeDhZNGNFbnptZWZ1M0FBV0hId0pNeURCbFF6QnRRRko1S0oxcFpWZmxLeFV4MHdFVDlxaFU3SERUOTd1R2hxclZ4a1RHbk8vbVgwMjhFU3o1VWNKRkNVQ253aVFVQWhHRVJsYmdDOE5iNEY3UjRQYk9HR1VjYUVCWUxpTTNuc211UVJIQmNudm1YcmtHazlxQThSSnBnNUJYTFNoWGp4T1hUb2x2SGtoTkt4UHVYTnllNVJHZ2l0Z2hQYUJ0UFRhdXNKNENoYUJDaFpUNkxNcmkxZWVHU3FsekpXLzVJUWl5aTlTTW1ubU9kbHBGeDdEUHZ1bGl3ekhDVVRzLzNSOHpEUDRlNXlqWG1VSmZSbjlEQVFQckVKL084YXZYVjRRQ3J5UTFkejNCc2w2LzNBclFZRjI3M0dvdUtLUFZ2UDZKVXk3Q1pRQ3hpSWFrdjVZeHlLNFJ4am5vbTNteEVuOFV3ZEFHZjh4Vmpabm16YW41RFBwRi9CdGtYR1U1ZXNrbXNaMUJYQytTajF1Ky9iZ2tOVGYwU2JKbVlVMkl2OVFwMkd2SkpxM0EyMzZNcE13b3BLSHRkZ1hzMnNWcmszR1dWOXZUajhzbG56aE03ckxkUEt2enFJK29wWmpsZWNZSTRXL1NNWC9ML2xDcW9yYzF6RWpNSEIxZGowL2hxT28vb3ZRYndCbmpQSU0rdG16N2FZUjhQZjZMUXlienFicUN0Y1RsM1dKQWZxbGlDYndEdHkyN3pnTG96cGVnQTJjOVFrL0JxaFVycVNHZUhLY1Q4VHgxUHAzUjQ5QTBHUDZQanFYZ0NJZEtmVTJtTkl3cUFRTXo1VTd1Umh0UTU1YVd6b08yTDZRTjhoTmFnUitva245U3FrNGFmdzlobWs4MG1pMXhKankxWlVXK0dVZnJwVG02VzBLWlNXbXNhT1FOay9VSEZKTEp6WkFQdzdrUXVlOVVEeGJFc2I3bDJyUmNobi96RFVaclNEbUdZZkp5V1g4aHZwalFsaGFXTjlqRnZPZGhRdlpvaTZxSlVRWTN0cElXYkkvY1YvZGQ3WklJMGU5V2w4TEVkU2xOdjJJWWdUaTNRN3hhOGFtL205ejNMb3NYT2RNT3BwMWlsbVJ1RzMwVW04RUhlY2I3K1E5YUJxZ01xcFBsT1o0ZVNjcW5ERC9ROENXZmcxYnVJVjVDRm5tL2wwWUdxd1hJWGtWektWRTFYVmRzUk5PMmIzZzVtMlpZSHFYSktlRWdZck5mRnBNZU5VSEg1c2c5QlFBT2FMaDkxOXBUVXFPWGRrd0o3L1R2OC9PWm95RFNSL3B6R3orZnBmWlFiL2VCSHlENTBUMThkRVhERmMvV0wwVWFwak94d21WTlRnSjJXV2ZlbmxIaEhBMjlhSTRERkdYeCtscG9lMlNFcXQyUngreWFIT2lieGorQmRONHczdz0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blJEd0o4bGUrVTJoeTVnbWNvZXpaZTJqcWFnUW9ScnZYTUxoZW54TUVuRVpIS1V5QjZ3TWxWMHJibWt2RFVEdzB2TjVtVXhEUGpLUTRjbUt5eVhrSFBjajZXZW04T29ydnFOTFNiTEZQdlMyZzNIbDBnb1liaUdCdUg0djcrUi81MkcvMHRtQm0wRDBra20zU3VsOHpMenFCTkJYblZjZGk2RS8zZXVaTThBUk82MVlscnIrZGJrRFdUNmZhbXpBQ21sa1BOMFdWUStZUXJrdEN3ZmVNZ3VVQWdMN1hZdjAvQmljdEQvZnppVUpEcXRYcVVOTjlDWm0rS2tkTWhUaFg3TmtHbDFVVXBmYlRSbWY3RG4wRmt5YjFhdW15VmpmLzRReHhSK0NQallGOWx6SUkzZUU1bWdGODBjaVgweU01dVduR2pMTytvSWFpeGd4VEd1emtGbW1oMU9ONkZJdjM4b3VIUWdOblc2bnVVTVV6YllaWWhhS0NEOVFzU2NyK0hWeHFJRXVBamp4dkw5OHEyZG1EeWhQdDFnd2JzWkJFQTRmRkFvcXArcW1SMEQ0QWhiMm4yQ3dzamE3cDZUUjE3SVUzcW5CdEhXQmFyQWg5aEY3TnRGcE1NNWJBaGQ2OFJVRjdJZEFWdENjN05ETU1mSjl0ZFFkYnV3QVhYTVdoL0xmZW9NSmxCSnlSblV3V295L0t3NGh6OFdrakFLdS82NkI0WWJ6MUlkUDZRQkdVYTB3YllxMUdUUFRUL3VMeGpyV1FVWVNBdDNhaXZiMnFldXI2V05kRkkrS29KSFBJUXg5aTZ5T2l3SGMxaThua1o5YkREUzhmVS9ZVkRxNXFMWU1ubkVLSm5NNS9yWkIvNm5Ga1k1SFdhZjhTRmJpNVpJY3dUdUgveEFFaDlNM01HNEpLcnUweitGOFZmcFJsVnJ3eFNkRWxycUcreXBKd3B1Ykp5elZVeEZPcllLa0pwVkRvckQzc3QzcUU1Y25sK0hQVG9TRHF3L2JiemUrWktjNWhYNlJnbS9YbTRXRXJJRml0aTQ4enIralE5VjJXZDBmQ2VYUEtTUHRmekRta1dHQmExcEo4bjVJd2NabkRwK08vMnlEdTRER1hrSEhxY1dOSWYyb2RCaEpZbjhUUGRSUFdhYWh2ZkZnN1pDTGp6amNibm9IWnZscTN3Q3Y0cVZvTUFXb3NrazBlRlNZTnVpQWQ4eG5zOG96NjdwSXRoUEp5NCtMM2NkanFHbmxrT1FNSEk1aXpMeldrVXA5U2ZLdUxmSm9aTlZvYnU0QlQwaEZUaFFnaFo4a2JlNjQwa0FBK0JHd0Jad2FkS3dPZXRZR09UN3hiU1IybzRQeHdhemp2RzBIc2swMHc0MzJKSFFxNkN2TUh5NkpBNXJqL2xWaDFhQWN1SkQ3elI0d2tBdnY1cS93UTkvenVydDY2NmNOWWFqNzQwa0ZWRWUybW04dGN5Ym0yNUYxWWVkdmRqN1MzL0JZSXE3bis0NTRBK2x2c3RCV3EzWkIwcmZoVVg0Q1lvV3JWcVB3eEtQT0JmNlZsSzY4Tjh5NVl0Z0pYL0svV3pFTW42QjlwZ29ISS94RG5IcHBmQmZWVUc0RkIrTTVXZy9kM1VQdVQ5Q2tpbmZoOGh0QXBiYWJiUHlGeUI0dUczM0xHZTV2ZG5zNjFQcGpxVnIzbFU3bnJuc1hkNmxkdDZTdFJuN2tnNzhPSGtidHlaRDZoWG1wM3R2cUxnL0tsNDVlelQ5cEFjYURrUW41L2lJRUcxQUZlSmRxMmF5RDBoMDZvWkkrT3ZMeXgwVk5lMnh6emQ5UVJCRnI3N0hmdjBlYk5uTXU1MnI1aUJSTkVrS0dXZEVzMVVlQW1qZGgyR29PZHpjRmNZR0YzRm1JdlBQUXpjdDZ0WHRVd2U3ajlFalhoaGNyZ1NmODN6TlZRdTZ6NU5hQTd4ZGNFYS84Z01yVUdlOW9OVTF4WFhPc2trL0FmWjJ6cHpSbXJPQjJER3Z4dnhMMFBkUVRIQnJaR0ZlNjFSRTRZNFNxd0V2dVY2YUZvQmdMM1gwODJYdkFJb0Vwdy9BMFV1RHlkcGV6V3NTNnRheGRVM3JxalJESFRHeVJSOGJIeXhubFJWNlpNOU5hSVdZaUxrSmVadXRGampWVXd0VFg3VEZsV25hejloZThFU3lhWjczbkVrZ3FvbnhpWEtRTHhmcEdQRERrQkloSXlRNmUyaWdCZ3M3dHg5Wng1ZkxER2NnQUF6NXdFcm0xY1k5enVTZGxiTzJxMzVqbU4yWWZuZlhXMFN2cmtFQU5UazhlRGNLNkNHOCtUV0NIRnFMUmUxcUJTNHZaT1FkNnZUNFFrREhFWlFzcVJCNkpCS1k2cUM4d3h0MXVrN3MxZkRINmVURHA3SEpOeCtrOVZncGh5QkE5Ums2OGdUSm5PeUhYanRSM0tnZ3hRNlVYREs2cDF4QmRFazZ4UlJaVzNTOFlGSGtTNjFEeXZFTjVUeDN1TlYzOWVieHh1S2NJTVpPeDhPOUxBQkx4Z3E2bVBWdGZiRU9GRkdBRk9CWW1FLzB0eTFLZVpEWWJYaTdiUjNudUkzQjcwU0FlWVpJV0hLeWRqbTRIYmNPSnczczdIMGhJaDZUK25hcjk5UkhpS1RsdjVxb0pFTXV5NmM1Z213Vmh0Rm1RenArOFhSNXFWaTBsYUw2L3BXVEN5Y0F0L2NyTHU5TE90TXVYcnpZUmg2TTE5YXRVSXpHcDhRQXFmZ1ErWUhudEtMZ29DUzRraEJYTS9JVkpudXo0UWZtendVclczRFRCdWxYRGJidnpzY3FaMlQyQTh4TGRKNklxdmp3aWRvazFxMzBhWE5nNFArMFp5YWtpRWI3T3Q4YVZLZ3YzeWNNbXhnTC9NZkwxaGwxb3NzYXhNQ3RIN01JK2F5ZHE5cmgyU0xDSjBnYVEzZDRxMmNUbWRPTmg3WlFUVzcrdi9pK0lUTzdkU2lJMm4wVEU3UXpRWTQrU0RWN1BzQW1yRURJZXFlRksyR1VPdVg2MHNYd2ZqVXk4SS84dGs0TUc5Q1hjRDNKYnhuUlJWRGJ2U3VJNHJzazZoYk9jZWMzQ2d5WjdrZEM5S05QTDN6QWtSUVRVWDhOeXFVelVSdFlSV3hkdGZkNXZRTWVBa3RWeENFMkFVNVBUVzExYmtxci82ZnIzSFJieXZSRXVubi9WbkxQbE10L291NGxhY0J6ektRclZscXJUclRWMGcvNGdveVdsUkNneXlrYUdteWZ3d1poVXBLV09adG1mYXRyOVg3KzNlcEQ1UlIvR2hzRHZKN2xlT241ejNBQ3FsTmk5cWoyeXZBUzkzWFJrVU5mV3llNHJtdVBETEdVMllrSjJ1WDZzejJ3OUxITk9qQUlBSzYzeExzWStRM3lKdkowS0xzaC9iUm5qSGduZzYvMHRCNStvd1d2ckxVbkhaUHdvOGV0a1QwZDYyVmJUZXdwZGVndmQ4UERDSUhDRWtzSnh1a2dUL04yZzdZUEIrMVlmNmhYQUhDRjNVNVhmaVd2R0VDVUlLMTVZc3FpTllDRkREaWFtalpTdllnYUI3dmFMUE9CY0R2bUZETjMyVXhkSFp5VDJISitYcFRTQkJrNFpMSnQvZ1lYb2VQUkdUS1RGMnd3UXFMUUREVlNKWWVtRDlMci9iK0h0S0I2blU5MXExNUJVamkvanI5UjNkOHlYdDZlQWs2WmcwYjJLU0tROEZVazVTMUV0a1BtRVVZWHNwWXVndXZoZWlHbjFWRnFHRWJXQW04QzBqMG1MVGljSEpxSWJGM2FleXpXVEtQSUVXcGl5ZzNIbTd2azRYR3ZHYnZPMW5RWFVZeDQrMjQyTFhaOTYrZ1l1Ujd4aFpiZUdYWHNKakl1eHVDYmdZYmhpZE9XNGt2bzE1bzFqV3ZyVE9uU3pFR0ErOFBMMWYvWmFIamUzMEFOU2JhaFkyd21hZlJIOFNYZDEvd2ZnK1RZQ09tMW1uVHhFN0poNjlGQXh3NnVzeWxsa0t4elA4bDk2cU8zNzhHL0NudHJGZmg0UVZrQVRONHNBQzFXWkNNb05neHJRV0JDc1JxLzhpN250bEN6RmpmN1d5WlEyQkh0T3M0VzFaU3Y3cWt4V2drMUVRdUhCd2Z2NlN1TitzbzhTdSsrcW42UUlXK0NOYkxuY2UwbDRxQnRiQjQyZmFsdnk5Q2lreHByeHNWK0k0Y3FMTjNSZ3RzMVpGZHJaNWk0OXZVWDFMMkJNL3d2OXpZWUdFbXRyY3NqdHZVRCsrcWlkNVFBVjkyWjJVSTBvUGZjR1dCRDZpZitVRmlOVmJXTEZrWUZhaW9KNVF4bEE2eW5Pa1dOUGpHTGUrQ1dlYWN0MTVnTFdadHVnajExRXNob2RRcFphWXNIbVNqS3k5VHNkb2Z5VnFoa1JrSEdQbnBoMFdBdHZYK2JjZDR3UkQxejFxNTgxVGZQeHJkbWJ2aTAyV1BreTFsZ1RHTWl5emJ3Nm9TZDBtcHpZVWFmTy80ZDUrMEtkNk1EOVF3K00vNFluOU16ZWRPalhnOXJPRzlIa0cyNTZvWC9SZE9nUUNZRnZCeWJVZDZhTWt6RHduTFlodVNYcGd1eFBsaTFXOG1FcnBuL1ZmWHdKd2lma3RyajNqSUVNZnp2OVhLRWpQY3BWMWROc3JDTmxvMmM0eUhCRWRqTUxZNFVqVzFhVUs1ZEU1UnVLUjU2bXhMdDVManJnTG9MVUQ3YXhNUkE0djVDUllMcFdVZGFuYXhZMjdzRllaVWlEVWdjRUNMTTJmcHZzY3MrT1dHRDEwMWRrT1FMWGlYYjdxUURjc2x6eFdkdXpwWUMrL3ZFdm9VREdRUHBxbERWN2ZLZlltV2krTXU2YmpBS1dMc0dDQnV4Sm5aZlZKN3RyRTE5enRWYldtQ1VYSlpSUm5RbU1sMnJ1WUZlR2c1NXREczBFNDFuV1lhaDJXWFN2cVFEbXo0V3cwb1B4RmZPRXd1S0sydk5DK0RQWU9Xa3Q2OW5BR0xKazZMQjZLWlhzc0wzVFM4by9BMzUzb2JOM3R2aWlOOXRlU2tVOGxpVmdPMS9SczJkMUNIbFZ5WmJlS0Z5K2Rsdk5sbm5VOW5ldTMrNTAyTkp1blpqZ2w5V3VlaG5GWVhveEpzODV5akl6eWd2MGlLd3M1SmVjOUFweGdDSzFzZnNDbXV5SXVmOWZwcGNSUm1UTStMeHZOK3BKVGNaNTRqN0dTVGFRR0tJNUVWbEx6U2dPN1hjcTQwVlRhaVA0S2JabTV5L0xsdHplM0NZSjBEM1oyakJLVjRuYlR6Wm4xV0dxUm5teVlWRW1YMXViaXIxT3RGNEJFR0ZXam1Kd2QwOWxHbFdYek9OUlNoelZvajlreEpZRjdsRTBQTElnVmM4MEc4MVNLTFNQdVdJOWV5UW1xYytJM3lHMjNSdjJwSHJXWjJoR2ZYazRtZldxTzdDSUpLOTZhM1hhak5IM2xhOXpqVTRBODMzSVMrcmdjZUtrdTBlOU8vNDZ4NFVMeEZvU09zNTBkaG1qU0ZENEJrVWJWNWZMc2l3TVoyTi83UVlIVDdPOURNVzV2a08xbDJNRU5aUEkyZVowVnVxQUltUElnSTMrUDNKa28yWUZDdmxQSEhEWThzYVozSmRsTXJjTHI0NXAwUGtjYm1DNXhUMUJCRmtCVHZpQzI1QzVGa282Y0tFY2pYdnhXYVhOYUpOQUdWempMYndqMzBGVzNYaDF0bVpMeFJQaVdxRlQxSTRuVFBpNDk5OWlZQi8rZ0RRY1NhVVIyWTd1cEFaZkpVOHJJa0V4bDYzND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4TXRuMHc1SnhKL2lOMTZRbTR1MkhIWm14b0xTa2Qwd2x1K3d6NDU5ZVIrRzl2ai9JRU10b1luM1Q4aXZaUi9EdUczMnpEM1hJMkw0VmlPemFZUzJ5eGhrMXFQSEpZYzIxRWlJYmFZRDA4T1l0SXlWUEplcHlmdGZKV3VVdm80T09XMENhdnVpc3daL0xNVm5JczJVMWd5aWZGTUdhejFvcVZjNWNPOVc3Vk12dkE4WlhFTU9ueDdwWHIzeGVha1Ixc1BJZk5Wa2dGMDRlT01WV1krTTYzY1I4TnNoNG1YTFF0cWZYbWR0U3JIeTJVbnlhTk1QSG5aWWRkTCtqNXdVU25kZEp6T25TOUg4NWswZ2NHQ1lQSWhRZW0wZ1RoaG0vRCt4WER2djlQU1d5eXRmdUFuNCsxc3NVcFZnR2dMcDZjSksrU2tsZXR1YmM5SG9QbDJaZU9YeDZ0V1RJdDFTRWExVHA1cktQQnJXbUNodkZXYk5Sa01VT2hmalF6b3ppZVhSQ2RqQWtvRzlVbTd4Y3RUd0lwSXVKUUtodVE0REVGUktQOTgxUVVIZHhySWxQUjJpWTdKbTFJaGkrdHFnYzBoQm1GTzBNUm9zUHJia1B1YmRxOUVvWmtrVGpubU1KN0VHZXQ5dy9tS09KUFo2TzZVUGV5Y2lPdHljQ2E0S2JUSFRZeVA0UTFqOFVRTGxRM0MvVGUrNkp4Nkc0S0tTOHYyeW1yWG5XQ3dsNWduS3dyZ0VaaHQyYU9laXVzZk02U2ZyMkh6SWdObUdqU2ZZWFAwbDBHVVlwTlliNjJ2a01xbFRtZW50WVIwSmZhZ2kwNFVWSHNyWk91WE14VzBlL2NCVlhYRHVDM0RZMkNER3hueHN6SWZ0Mk05dGJVemdMaVRqU0VVZHhRYXNidGZyZ3h6Nm50aWtuT0lVUE53emluaEExeE53UmNtdm96MmhBd0YwQWZnbjBUYzRQWXROTHNaZGp4TDJndDE2eEZZUGk4NUgzU2xGaVNWWVpGM2pIL1ozRnp4bHZLdk05eXYyNnc1aTkyeThYUGIwOXYrS053dldETnNjWndkUjRPN1hjMmZBSWtnWFoxekFXdThUNkxPWEJTSjY5TzNQY0NJVFpFR0pMbjA2akVGckJxVkNMdzFKSDJFd2ZxeUR4cERTbnhYcXQvRVNqTmtmNGpuRWxjT1lLc2ZkZldjbGJpL0hLRy85c1RxdHdrMTZCQ1pkYXJNSEVkQmNNYXNJNFNJUTZVN1QrcU1EU240ajlqNUN1SzkxV3hySWZkc1lrejNSL1JjelhKbG9ndE9RRG1FeGpia01UM3hwaHVreHh0dnhwOG5xbnR5K1MrK0JuQTZodkw1Q0w1UVBTTm5NTW10WkpHSVowTXZ1T1dLU2xLdzBiVGczOGdTRUt3dzlTSTg5YW5ONGxmd3pYNnNXajI5VTZBeFdsN3RzYU1kZ0pURmRtRXh3c0w4b04yMmhxZDhRV2ExbnlrUkhYdExDK0ZRdlJtOFBGTjFJU1VRREFGZ3ppL0Yvam9GZjFCaFdRTTcyTXZMOUQyME5reXplWHozZjJRTncxeGdrTUhRdUlnVGFDN1ZhYm5aK25Fb1V4MFZJWkhJQWdZNnhXc1JGVGtNZ0hoNTdvV3BZbndra1RHUzNSRGd4SlBxQ2VvUEhkR1F3OG9sck5RaUpGNDhZRElodTRCLzhrSlJqZWxXaUVZTkNtUWU0K3hsNk1ZSjlLV0JGWXNNRHR6ek45QnpaUEY2a3BZYmZYVSttakQ4SE50SGNlbjQ4Tk9hN2R1UStrK09YTVhkSXREM0lQejJ1QldVWC9RN3JmU2NpUGJiRVU1SEh3OXdZd3Y3Z3lTZ1ZOZjhyellMelVIUXVLVVFYQitBdzcvR29Ic1lCSUJTN3ZKSnRaaTZwSGNCQ2NzMFBRUUl2V203OWhldVFYeXlJSnpwdDd2UmYvaTNvbXczamJnVi9abE9CT3prZlkvRGJZWUFEOD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Title 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5VmczaVdQZzFPQ1QrNkRDQmZpUFlZbWRRNjNsaExOd3EwelJWUm5ocXJyeGxMR2ZUUW5YbXdRT01uWkdPb2QrMXpVUmh6eHhaTmN5aU5tWVVRSU1BcjhLRWZzUjA2Qy9qVlBmUTVvd09MRmxSOFVWYUJLU3B5a09xb0hYY3llanRZSVByK0FJd2M3aVB0T0w2WFhFZTBLbVFhdDgxQ2psQytUelIxMjhyb1Z0dHBJbktqNlh3bmNkVkJHZVpJOE5Zejh0UktvMkFhVFVBelpqYlFxT1hTREx6dGhCMEpFUUN3SFhTaHhWWWp3cmplc0ZCYW4ydkZIaVNrdmVNbGdhMkkyTm5vOUNnL1FmZXZrd3lTbXpXb0MrSWhKNjdrL1pIaHd0bE1Pd002R1ZRRWd5d3NlZTdCbzV3SnRmbnBjRytyMlJNNWV1aTlFenZzdkVaRDVldFFUL0hwQ0MwM3M0elFaZkdyM1MyUWtsdTFTL1ZSK3Zmb0gySDVGaVNBOFRHZ3NsUmtnSk5hQjNQL1U0RHNDSEFReEFQSGdvc3ZzR3U0b2Nydzl4TXhSVTNsN0ZzRkp4eHlwa2F1bnQrSXQ2OTZoTUNibUtIeG1QVFpvN1Q4YzdzVjBFS0VRdUJaSzFXM2trOTNuMExrd2t5T0lvbEMrNHNaT21rN08ybE15QWV5SWtZdHNERUtpS25iT0RnOVRoaUVNVkdqYnppaHJFRlRpNHRwcC9xc3llUXR1NFRTQlZvU1JqZTNEbTUxRmx0cUV6R0Y3b0dNZjIyZm44MGhoWGpscDJFMWxMK2xUWHV4Zk1jMjF0VFZlOG5HQVFBeUk3aFZqcmJ0bnpSb3lMMkc2QVBBR3ZmZjNVWlFzRDFRU2pWTWNaM3YwNEFYaEpaT3paVmo5WExXOUJGS1FJNlpqLy9NZHdTK3huZklPdFFHRXJhMyswZFpkQUh4azNuOUpIaEgzOWtjU1NwZGVCQ0RJQkhHT3B0V3JXaGVCMW5rbkFPMDNYQjZBbTlXZmtTRTVCcWZ2KzJ1aGNmVzAxSWJBazFaeHJ1ZUphNzNYRXB0NzJPVjNGTyswY1JzcTZ3bDRiWit5cTBnTEU4Njh6bW1GZitWVEJBUXBXb2N0RG84TlNYZnhCNDQ1dWZQcm5QemU4akg4b2hqS25BbTNaMTUwdis4TmFiVEJmN3h3RGRTZFcyQmdublhYT0ZWdGNlRzcwY21WdEMzRkV4bkdxNDE4SER4Nm5GaU5zNDlabTJ6b3k4MVhNaXZkdmVQNWN6TWc1eEtQSDVhaURwQ0FPOWhERUpQeHk5YlFvQk9semw1VTFYL1NKMTNlWmwwS0JlU2tZelR5ZHJBN3lhZWkyZTQ3K2I3T05Va0xQRE9xRkRUZmNIamMrZlh6SlNIMkJJcTFQZkpuSDNqVy9GVEtvTnp1S2JnWk9sNm41WG5hRWgzVXI3VmdRcUg1ZWxHdHArRDdaVU84b29TZUxDVUxiR1RGMExjUkEzUk9Eb2xaa1owaDYrS0tlMk90RThOdDBYSDE4YnZsektRMFlQWHNSNlU5eWVCdnhMeGp5Z2dCdklXbHZ4UmZSMWkzczgxY2o4emdubWxMMkx6OVVETnhOWDZGWkNoRU9WMk0rUVV2aFhrNXB6WXB2UmRkM1NsLzRtR1UzS2hPMVVkRkJqTm8rTWxNUWpCYjdvZ1NnemtERXo4RUNSVUl0UTRMT3k1MTF5Q3ZOZjNwTytpNE93YXU3M2k0N0ZHZkc0Y09nSlVxdFlHTTFQOUx3SUVUb1Y1Z3FRYnJLZnNQZ3BzUVpiT2ZvTGZLd3B1RTNoaWhHUUx4MG1pVWZwSGE3bUcrVE56OStaUFlZTW4vQ1pRem9KaXg3SlcyWlIwd3FvcTdrcEZRR1RraWRWZ3lmdzVNU1FLNmtxbHI3YzlDMTN0bm5XMWVKd2JwU2luVXF2M3lOYTgwRXZ3MmMyZ3ZTUUt6citUWjhhZmNobTFBelBTOVlRNmhsaXQraXdMcnFZazA1WXhZUm5LLzJmcUJvc25wUlQyd2x1OThHOG0zTE1mUFZTNDh1RnpnZ3BLekFjZU95L3lLWXROM3dJeDZwWG1GMWx5NEhIVWNZUitlTGhpdityeTg0NTlrQ3ZhaWE5QTZ4MlRTUWdvMDVPd05tWWFlL0h1ZEtWMzY3NjNkSkFZZkp5NGR1aGY2YXFnR3RtYmNKYTJoUkhSaXhUS25CeTYwQlZocnJpVWV4YlV0UGxaQlo3SVh4eTBvV3JXY2VGZXZ3dyt0RlNLdHJUbjN0Z240cktFTlVZQzUvZ2lQOVBKanpBU1pDcTZBK0wyeW4rc3BoekFxa2JyVHRmSVpqVDJ5MXVzV2lvSi9RYlFHRkEzL3lmWmFsYlVlRnZwcTQ2bE5CZndlR2luL0NOUS9HRUd0K0NMR1pENS8yM2tnSVZlQTdLUzNUQmxLODVhV0d5Y2ZwL3BBVkphTkxwcDhmMDZTT3JLOFhkN3drNHJOR0ZRSTh6RDJTYlgyMHVCTVJGY2Z4WWNRRWZrUUhxYzZabXNpcVpudHpNdjVuYjJzdSt2Q2dnNGowK0E4UStLeGUraXhaZ0IyekZmUnVGQzlJejdpNDVvVDVGSG50ZUZUVmMvdHhjQ0Fja2dMMzd6by9SZjJzY3huaTVQdEZTT2RFNVpxcDVrRUd4WFBXUFNFdEhGbEdJR0xDRWhNTC8xTEhXZTZFSTB0V0tVL1FScW50ayswV0FBa3BNa1duOTUydXhUMG5HaEhoNWpBMElpZWlUSjZKL1lCYkQ4NjBqVlpyc2JuWVVBZWNmUXV0cmpNWk5PTE40V3pXczI2bEtzdzJ6dHZFRk56YmhSRXdJdHFIQ0dWd3grTGVNaGRIYTlRbHJFYmFxVGhzSFhhTU1pUFhsN2ZLM08xOWRlOUdGTVIwcm42dlVmY1JFaG1kNVF4b1cwaFNGR295c0ZvNU4yYzNpOWhXaDJVQUJEL0l1VHVCRjlObVNLR2RTVitaQTRTZ1RJMEhvdkpqVktTcEkwYlBQbkhnbWtjVE5yU3IweVZZUkt1T3hYK3pLcGtmWEYzdElLYVRLQllvYytTd3N3Z0hidVJvSTJvcWs2SnFVZUlEYmdRWlB6dnVTVy9mbGNUSjVxTkd1NWVUeWI2YUwvLzFuVUVRU1Y1dmJ4VTJQSEpnMzBRK2U0aTVVa3Z5MXJxS0Y0ckF6dTJ2RHRUM1NReExwbVg4SERjR0hMamhpR2FLS0MvbmN2QWhXeUtYQm1sNVYvaVZUdTg4RU5QUGcwWERmejRsc3kyZ1djRTRwRjB2bHVvRUJvVURuNG9aL3d2VjZ4aW50c0RGYWJGTEliay9uMjkxSW9JMUVyN05McUp0Yk0vU2taVUh2NUFQaUxZK2tIZWp2eVFIOWpJMDRUMWxlaXpmY0R5ZkhiemttYnVEdVZCRkZTczI4aTlKUXpIQU45MEg0TWMyNmo0K3lQcmFtUDFNNnFNMldEcEJLazh6cjFJY0RycHFOcjRyT2swYldoV1BoZktTZWFWeUJrNSsySTRNNVJUd1JmL2dTWURxaDEyT2RYSFI3bjlRMmZ4d1oxS0xtZWlWc29iVVFXb0svanZDbkQ5R2Q4bUhPOEFDSmFZYU9PRk5vRktkTTA2U1U1Z2dIaWZGYXEvU0dPMXlmK3NKT1lYUzU2OFpUUGVic2Jkc2F0T2Qycy9PSGN6MytINW9DNUlmUHVVZElmY0ZXOHJoVnp1T1kvUXlkUHlZRTNodzFJZWEveG5PY0lVQWU1T08zVDg1WHhibFNhYkJKdGkrZXNBSUpHRUhteDFnUEVsN0dIWVBxSjlrei9WelFzR0NLS0VSRXNQOG9Ceng1VmZsSzhyUVlHcnRYaE9ZWDIyRXk1SWVOdHhJenNiakhiRU1MS0JDaENJVUhPN3lEYXlRMDNJTXZtKzB3RTdQOTV2QldKWm5BeTNhNStoUnFSOXNUbUxqZGFKOWxWYi95VlFYTHZaQXU1NGRWUGkxejBNVmtZSlZKcGl1RGhqaC9iY1pvLy9hVjdyZXBsOFNNcjJORXQ2ZmJ1RnBoVUNLNjJESlFrbVVjQ1h0WUhtNnNEaWE0bzlvYk9SQ2FKblAvdjlEVi82UmcyZkFXa2JmNmpGYno0MVhQQnl4eGNLRmt4Yi91NWd0SkNHT2NlYmk1QWR5NFc2MXZ4VzNabDVLMVRTSUFLdkcyRkdFTlBRbE1LeW9vZk9vKys0dVBoY0pRdXlEYmlGaXd6RW1GK1R4cUZvbjZVYnh3cHV6dVVmTGkzV3pvQzJYUVJhWEJtdVNUeGk5aDlndEJRNHlWdlBzNWp5LzFVZEdoTG1WbVN3TGtYQjVzeVh4dGt1ZWNkU0ZWcXpXdmljWHpYamlhNnBkRDNadGxwT3hDVHd3MGFkK0c2bndWR3VBZ0Z3M0lxQlBMeXhacjVMaG0vTDk4ZHRDV2Zrd3gwejRaeUNsTGRIbGVPbnpjS09Wc0RUdmt3Q09zNlRCUG01TWdaWHc2ZlBKLzJNV0VjNnZsaitKQjZYa2grWU5uK2lPWmIyR1huZnJ6VzBmT25wKzVHaDRPNFpwNEg2N1ZiVFd5UjRqakczaENJTlZEUnZVMzZ5WXlZaUxVREFML2Jlenh2ZXJGa2h5Y0RTUUVCYm9FRFJCQXFpRkkralBiU1VEeVNwVDM1cFZUVWR2ZzdFK3BpZElrQ01IMUF5bG90NmIxM0U5MDhRU0V0WElRdm9NL0VONXlSWkZldlhRMHBMWGVNdkMycldocWtNQW8vYkhjanp5NmFROVN0TDd4RzB5Y0JvTVVvRHZJTE12UEtTaGcyL2dsRmZMTjUzQnkyV3lyMGtya1l1SDBBNFZiTE05eWpTSjdJd0Vmc0x1czZsaWI5MUdBdUpjOFhmTXBYZHdGdXg3dVFlTDNPKzY5UlZ3SUl0SzhQMm44ZGJsc1RDckkyWnFmOEpzYmc3YUkvRG1waUhnVElqMml0RDcvTmxVR0x2ckxPbno0c2lOWWJIeW5TOUllRnQzcWxPVGN1Y2I5OUJzSFZaZDd4M0NqeTloNGRnQ1IzWVpGMnVWN2h3eFhsRkR6Q1ZoR0gxTU9NZUx6Y2xTNEZzOTNIOS9zSXJJNkFYSHlQczgzaFdqc2RPU3FGeWJYUnVMV2lJalBJRThmcVByekdjUjVLdCtqS3hwTHJ4T3B4YXZWL0wyMzVVdEhVK01JbW9rR2dNaWsyMzZ5WjJHS1BTaE50QjY2Rlg2WmQvelRUU0pMOWt4SzN0S1FzMHR1aFhQZEF4TUs5QmNac3FTYTdiaUI4QUorVXNhVFp0ZVZzSlVxMU1uVlp3YUVtOGpocHFrM3VJdXJ6U1FDci9jQVlLME9ZNWlFdWFES3dMNVhnd1IvMGpkajJrbk5URUpOaW9vdEIwZm9LU00rVERCQ0F0NS9FYUFEWGZjYlo4blFYbXpBN0p3clhLQnluUVlDZE5uTi9QRllGUHgrVEc1ZjNJeVF0aXpCZFRHcUZEWFI3akdHN1RDbVp3STBvZE9mUTRMUWZvVk5ENkhQdUJWMENFM21jUGpmOW9uN2lQYTNmcW1sdXY0NGNIUkJIMHJuam55a0ErZ1JQUWFrZjBRd25JQ3RjWXUvT3dlQXBReHdoUkhPeS9xMmV3TjhTVXg3R1BYWkpmYjFqSU9kc3FmY2hDdEU2SkJtbC8yOGw3cjYwYndOMVJJTWhPRlV0TDA1dXNSZHBZUXZxd2pIRVBMdWE2eTVUUU84RlVPZFFFeXo1V2dBeVJCVFpKTGl2SFc3ekZQdlV1MFhWVFA4VDk4cXJIWVBpWkY3Tlorbz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itelformat bearbeite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Title&quot;, GetMasterPropertyValue(&quot;Organisation&quot;, &quot;PpBackgroundTitle43&quot;))]]"/>
  <p:tag name="OFFICEATWORKPICTUREIDENTIFIER" val="BackgroundTitl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‹Nr.›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[[PowerPointImage(&quot;Background1Chapter&quot;, GetMasterPropertyValue(&quot;Organisation&quot;, &quot;PpBackgroundContent43&quot;))]]"/>
  <p:tag name="OFFICEATWORKPICTUREIDENTIFIER" val="Background1Chapte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ATWORKDOCUMENTPART:_SIZE" val="1"/>
  <p:tag name="OFFICEATWORKDOCUMENTPART:_0" val="b2ZmaWNlYXR3b3JrRG9jdW1lbnRQYXJ0OlUyRnNkR1ZrWDEvc2lFWFMzdHZaN3VvMmF0YWY0M09rQ1BLMmVFRmphRmw5elBLbDBYVDdMQ25XZ2V4Rm5HUmh6NjZMWmVFTHBmdnN2UVpqcTF2bldkdWQvdThRY0dUa01hZU5DanRBRVNqaEdMelA3QUlRY3N1a0J0dThVeU5RVWd4YmV4UFAzS294MWpqNzMyYjdBdVVXNUgxY21xZ2lKZmpMNUM2dFl6dzlvczQ4Y2Jick9zMk11eDNOUjkzdUNBa2c4Z0hnOUUvb0pVVEZJY1g5UDVQODBsT2JHY2FTMUhSSk91dGJtUjc5dEpmcGZJMTNwZ1NpVWoreVNnYXp6QnZxQmtYM1VIakpybVMvZUg5c3M2WWpTUEx5aW9GdXlncFpFY2gya1N1WTExT0RjQm02N2VPM2NJVzkxVE5TaEJmaFdoRXU1RFZEMkNieVAwdmx5b05QVGRnMUtjQUVkQjdLbWt6TXRkNHcwMUMzallHbFhTemp5TlJvaTNETmhDTm9rWTBuTWROUVdMQS9iZlRnVjVsKy81a3RNQnZwMHRaM0dqRTNWeE0xRmtSallUanh4c2JrUE9uYWJRd1RxNE1ibmlzOUM5UHpJR0FSM0R6aTdnMTlLMmE1enprNlFWSnhTZkk4QVVqQ1JLMlNVYUtnYi9SYmNxajFrWjFLUlZQakc3MUxjYzNUb0YwcGFuM0lVMTFVK1o1dDVvditWazUzYTc4TStzYXZlRGdJV2grUEFIT0ozNno0ZjIzZk0xMVh2ZG5lUWJNZlAvK3FOMytKVUxZM0kzMnZnUzJIekFRaEZLTklNaEYxUUdnajY4UjFEd0FoSzlJRXkxRkpiU1lpZCtxckdMUEdURGNKRzNhUWdhbDVhUC9RcVR2UWczM0V4TGZOTVhQcWhyK0Rjb3VRK3lOWVdzdkgwa1pncm9Kak9aL3ZxaXV5K3Q3cUlibWprM2tOWEhFZ2dMVWpJaUcwVVVCMVQ2Y1RqMDExdDhtNzdCc21hS2VXUUh3bHJWeW5wYU4zdGtadWx6WU4rWGlnVzFBMUJLbzNxaDYwdlFTUmZJMmhUY1RYWmJkazAzNlRhdDNTNUgxMStDenJiTnJUbWpoQ1VEcGpxTmRFV0MzRUZPd0pmUy9zaDVveXMvU1JHMUwxYU1ab01mNjl3OVRHWi9uMmZydE5CNTZpUUc2QTMrNGtQVDdBS1prNk5KSEkzamMrenNXbGdyV1dJalZFMEVlSnBuZkRjYjVnOSttREx2akZzYk50ell1ZVYxazkzZ1d6TUg5S2Q3VS9OV3NMMXRSY203TW15RzdiS08wZzIwRmNBMUFFcHNoU0VuS09qWFpxVzZoMEVpR3lWUVB2VHl6Z3pnMzBwNWoxTkJ5ejE0d1dBSFlxYXd2NVVuaE5IaDJMNFhNdy9zSGNXSGNyRDRoRFp5RXdoRmJQbE1zU1ZHQ2x3RkV1RnZ5RUdES0haOHJOc3diMU81aXZCREFlNTRtd2czUkdLaHI4WGJqU1V6dWx4V3BUam96dG1uTkcxc1psaWNaMGpOVkRIUC9YQnQxS1dhVndyWnRjUEEraVpvQURlK0NxUldUa0kyMm9PcG51bng0R2VrNUhOK0VxZWlLNGJQL0d6OFRGb0RFeFdCMzdnOUFUWVN1N2tWVW50K2VwWXdXUHBMTWF5MlRNNFNadUg1ZlM2V0JGSmpNQU5JcXRyOFdBdTJiL1c4K3YyWWRxYUo3K3ljVmZtcDZ5SEhvWEJ3MmxWRTNiYmVRT1NBN1VTU3BCcFUzMHcwY3ZkRklvU01jWlBKUmkybEtraVpqalFZMDFMNTA3MGVoVFpTYXJDM2NBdklJa1JjVTFuUFZHbWhkZFNjQ2R2Z1ZGa29hcjEzMlBYK29XNFRRSzUzaXU0SnRZNVZrM1VMc05zNktQNFpQcDJVQ0EyNE56TlNmcWFoQ25GUE1HMUdOaHZJa0NWUVFmRXhHSzdQcC9ZQW5HN1ZJbW5VSWFGVnpUOENyR2tvU2ZCUk82OTFnYU9YL2doVWpiaEYzMUV0dHgwaEJKVG5yN0lnYjN5SlArL2laQXFNamhEbFpzc21NY3lIMnN0ZEcvam1wVUdJRk5JaTFac1lHdEN6N2JZZmhidW4ySjJiOC9yUk5Jbndvd0NFY25nT01uZXBURlcxMVR3VFVXQlE5QitRSFJlRHpCdVBnWE81bUJ1VzVJMm5Jb0F2dVNVTlNHNjQxSFZSU2U4ZnllQnNBUnZ2UFlJa1oxUjhXQmZIODRkdm4wcTd1Q2Z0ZUhmUDMvV2FlSjdOTUdmWlhDQU5DSkxJN2Vyd3RNMzUyakw0Z3Z2aFhjczJBaXNjRWdZWUdIdnhBM3hCM00vL3ZBeVBGZ2tsaGpaaStwWFpBa1ppWkVuZVpEeUFlQ0wxUHhMUUtYRGN3dXFLeFlkTDBMYjdodXU0ZWpIeGoyK2JvSDh3WXZyNms2QU14cFRZdTB3elBmVXdFVkpIR0hCek1NNTZaQlIwTm8zdjBTNUF3L0NQNkZNUDcxSklQUTh0TktYRG1ncDhnSHZVSytBU3pyaE82R1NOWnlpZ0dtWlBWdGNKUCsxbjdGWGRra0c4Y3VMcG5lTXl5RmFGOGVrc2F5WWJkSldSNUR2S2lORDlzOXlqZW1yOGFjVWE0QXRiNURHTHZQTkVnK1lkZEF1Q0VCeGhaTlptbUI4WDhyckhPUHI2VzZkMlM4emp3eW4yd2JlbDVsSWFqcDcrNVQ4dzVFTHJhODhlSUpKRmp5THlISzFCNUJraXpJRFZkVkIvaS81L1llZno4RFpQZDRPVlc2VVQ0Zm1NamlidjNiUFlIOG1KczRXYmxyOFVkTXoxWmlXUTVhUEFhMzFONHJCOWVxQ004YlArRHVlVFgyYWdIL2RuL0ZFa2VEakMybkJNWnMwcGdIZ1ZPSUpsbmdkVjlxQTRhT1ZtYU5BcTlSeGlYMk9XQkQ1dEM4NUZveCsxa25qTGV4Z2pxSUdNNndMdno4a2dPVFQwbDczNTM2MFRJSDdSYW84YmVzbEFBbXB4STFZR0xYYnNNcEZtRWtCbFVXUWtwT3R4aUpheHZ4a3d4a25RS0tVNVNHUHNhZDlmdnkzb0Jrb3RUcitESkdWeVdBb0VkSUIzMTFVcjdlelE0NmpjTjVvbmI3ak03SXJxUnpTNnI1TDFJOE5neDNVejY5SHBkN0lCK1AyWDJDTkdCZHRLbjY4ZkZrSS81M0ltYkc1OWVKS29CcFBXSlZqQ3RZbUpWM1F6R2xyeGlQZmxJZnpnM3JXTjNVWHU2bjUzK1p5NG9Xd3JZV2lKWksxMExaWEM1ampZa1ZmRmx0SmNMRGpnMW5HZU02UkplRzl6QXl0T1dpYzJ3U2tCN2Z4VlRwUk5MZ2wvRDM5R2VkZjVEK3BjK2dwaWkza0htZjZqQU1XY2Q1a0g3Njh0WjZWVVFmRllLcDFTWHhjQVVSRFRTNVpoRU1CZkVPSDlKY1ZKUW9IbXRRY0hWMm9IY1pNRmZBTGVVSnlsN3Zsc0MvcXlTUVovTVBzblRDUGx3VERkVG5sVmcwaWl4Q3d4bW9LeUMxakxvcy81V3VMeGZOK3JTQnJ5NlZVbEVkemdpejdiRkltL1BXcDNLcXJyWUdYNytEUndEWHZHRnZlb0M3c3hxQTNzd2ZMVFg5c2JxYm1GN0IwQVUvTXNqMnJXOXZIWXdzdjhGRm4zS2Y5NkJWZDJGVTdWWm1FbURCNDUvblZaMDNudCttQVBzYnNXQTRHVmFzKyttMUFhWTRkbFZXcXBiNXpoMWZyRW1QTmtBMjcwZzlaTWhpNTJNakxlbjA2dkVJSHBONlRPd25YT3kyMEdsNFlxRUFtTWxkYm5SdUJyUndoSytWTDZsOGdYVzgxWHh0RlBYZ1pBSHljSUl5QTVoV1g2UDhSVFRuNFhQV1B6YkhxdzNFZk82WTcyN3JjdDhDbFlObzhjb3hZSWVZQi80bFRZYWJrdHZxN2lSOFJpbHVMcXVmNTNOM056bEZkSjkydjhwNnpaQlVleGhPempwT09BMHlxekh5bit0TFV6TkZkWFFJcmdtN2ZjK2hxUW1IQzYrSk1pUFR2d2ZCTUo4NHRsb05UOGNjeFFZaUVjTU1FTlpBdEMzM0lqeURzMnREWnY2aTBoTDNsOWF2TGUvOFhtTVJUendpOVdIbnVIUW5qNStPV1BnZUtxV0RlUU5VQ1lsNnJsR2gzOHlibTFwSUNTSTNaK3cwN0FpS2QyKzE4d01KZjc1TlBkakZRajEwVFNHRHRHcG9PbFJtbGpEcDBGU1VmWHZXRWJ2V2lhaDBnV3g5THp1cU1IdmUyZGNFSEFCdHYzOVppdE9BaW8ya2xNZS9Id1JrV0VZNUV3WGlJQ2I1NVRzRW01MWMyaEhNV0l2aUlmZjJMQnhTbkg1YmVKdkMvNXdCNW9oQ2l0T1hIS0ZiYldlZ1R3NTRCeFRhOEFuMlVsM1g1SVZUTWZIYUdmSUQ1RVBuQWhCZ0h4cUp0M004ZTVLanhhYm1Yc0JUTHdyeXBMSzdGNkRRM1duL1U0U01KVlNDTk0zVjZTMTF4WW5PdWlJVE1GQVJFUjdTdk5tQTFDNktMR2J1UGM5VWRJZFZIWVpUb1E4czBSS0dGYitWM0RjdzUrQzNEY0Q1dEJQcUZDMHdCUENPUEFOdXRpMXROSGIxZWx2eVpWWmp3UUFJcmdtcXF3OTRQWTFSa1cwZFdtd1h6eFFEb1F0T3U2anBHcjdUSkFWb1NTaVpZb0ZXK0NDWk1ITWhJS0MrZ2VCMGcxMGxzRjZ0Y1RCdGdYUk9XQ3ZGQWxzY1N3SDJobnM0czc2MnBSUzVLUDRGMWJybFlld3llcVJ4Z2hqTWtySFg0Rld4QnV4ZjVUSGZXOW03b0NiUXJuZ2NpMHZPbWhxMjgrdVNPNUxqNFdrOXVBc09iT2VlbENuSmVaNUUxcHZVTDhrZ0RUeXNJMTFTUnhSMUlRZUJ6Vzcvd0RWRndxOHk5YlA1US9VWnJIQ3N2eHMwSHZuU0s3MmtDMUxDWE1RdmhDWE9TcWtOWTkwemx4OGVIaHlkN0wvVjg0Um02SkVjMnY4Qm1aL3RJVG4yU3FRRFJEQmx4NHRZejd3N0VGRldZaWlvM2pHQ0FXSXVLOThOdUpla2dQR3JYSU53dnZ1WHdBcVV4NUgwZGdtMlpCT0JuMjlkTElFdG4vK1UvWllYMG12Qi9JUUwvZVBoTjdNMHJna2llVitIK2s2eXlMRGx2S3FVOXJQWWpScDR4a1M0VVN4Q2RySWppMzBqR3dhTDIrb04xV3ZsaGtOanN3M0hoOTI2SFdmTHQwWlhMbDdVNVA5N3BRUERrQm9QUGo0MU9mRWJCQ2pJUGIvV3M3akdlRDkvOXVXc3VaT05PUDVweWI2cUY2SlFFR1ZpeGoveEhlK1Z5ZlpEczhEd2M4NkRsUXFxYkdWUklYd0YzeXVTM1ZjOXo2a1V6SWJHejI0UHQ1emFJOGRUMFhRcWJLV3RYaml4eGFERzd3UmpVUGFMMTZZVXo4YXFxUUhwMFVOR3RlRWV5dmZJWFQySStOWXhWcFRBQVlFMk9BS0ZQdTNWcVpzaTBFSUNGbE9QcUZQMk80eFpLYnlVaHd1L1NRTEQ1S1BZTmdvSzEvL2xqNFI4VEtaUFdtdmIyUWFjMlUrVDZtZWVTR21BYWsrTWZrVzRYQTY3bE5DbGV4WDdENXRUN3BYeTR3TjNCOW95dS9hbnNjd09sZXBOd0dUbW51RUErYlN3OXVlOSs4MlpScDdsZ1lZM2dhME5QdzZxNnM4cEZkRGV6Um5sRmdUNGpWND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Mastertextformat bearbeiten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ATWORKEXPRESSIONTAG" val="1"/>
</p:tagLst>
</file>

<file path=ppt/theme/theme1.xml><?xml version="1.0" encoding="utf-8"?>
<a:theme xmlns:a="http://schemas.openxmlformats.org/drawingml/2006/main" name="Title and Closing">
  <a:themeElements>
    <a:clrScheme name="Datwyler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FB4"/>
      </a:accent1>
      <a:accent2>
        <a:srgbClr val="4CBCCA"/>
      </a:accent2>
      <a:accent3>
        <a:srgbClr val="7FCFD4"/>
      </a:accent3>
      <a:accent4>
        <a:srgbClr val="B3E2E9"/>
      </a:accent4>
      <a:accent5>
        <a:srgbClr val="009FB4"/>
      </a:accent5>
      <a:accent6>
        <a:srgbClr val="009FB4"/>
      </a:accent6>
      <a:hlink>
        <a:srgbClr val="0070C0"/>
      </a:hlink>
      <a:folHlink>
        <a:srgbClr val="0070C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vert="horz" lIns="144000" tIns="144000" rIns="144000" bIns="144000"/>
      <a:lstStyle>
        <a:defPPr>
          <a:lnSpc>
            <a:spcPct val="110000"/>
          </a:lnSpc>
          <a:spcAft>
            <a:spcPts val="1000"/>
          </a:spcAft>
          <a:buFont typeface="Arial"/>
          <a:buNone/>
          <a:defRPr sz="1400">
            <a:solidFill>
              <a:schemeClr val="tx1"/>
            </a:solidFill>
          </a:defRPr>
        </a:defPPr>
      </a:lstStyle>
    </a:spDef>
    <a:lnDef>
      <a:spPr>
        <a:ln w="38100">
          <a:solidFill>
            <a:schemeClr val="accent1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/>
      <a:bodyPr wrap="square" lIns="0" tIns="0" rIns="0" bIns="0" rtlCol="0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itle and Closing" id="{331DB74D-72A1-42B1-B1C8-F75E8BB8AFC1}" vid="{78458715-798B-467C-B1B0-DB1038DBEE27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A9941E18-5536-46F9-9643-BF5200B67E85}">
  <we:reference id="444c804e-8891-41f9-b246-f6dac759fca9" version="3.7.0.0" store="EXCatalog" storeType="EXCatalog"/>
  <we:alternateReferences>
    <we:reference id="WA104380518" version="3.7.0.0" store="en-US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EDD3AC2C-EA36-47A1-82B4-235A7842E0C4}">
  <we:reference id="e765dd0b-6697-44aa-9025-1ce65686c598" version="3.7.0.0" store="EXCatalog" storeType="EXCatalog"/>
  <we:alternateReferences>
    <we:reference id="WA104380519" version="3.7.0.0" store="en-US" storeType="OMEX"/>
  </we:alternateReferences>
  <we:properties>
    <we:property name="Office.AutoShowTaskpaneWithDocument" value="true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1E3B6AD709124C801724A5B5514DCB" ma:contentTypeVersion="3" ma:contentTypeDescription="Vytvoří nový dokument" ma:contentTypeScope="" ma:versionID="f62368401ec9f1e450c062ad464e6742">
  <xsd:schema xmlns:xsd="http://www.w3.org/2001/XMLSchema" xmlns:xs="http://www.w3.org/2001/XMLSchema" xmlns:p="http://schemas.microsoft.com/office/2006/metadata/properties" xmlns:ns2="a8ea057a-a14c-45eb-a76e-a98ed06487c4" targetNamespace="http://schemas.microsoft.com/office/2006/metadata/properties" ma:root="true" ma:fieldsID="d469d0ae8580e7be8f9bfb92aca3fc58" ns2:_="">
    <xsd:import namespace="a8ea057a-a14c-45eb-a76e-a98ed06487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a057a-a14c-45eb-a76e-a98ed0648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DesignTheme>Title and Closing.thmx</DesignTheme>
</file>

<file path=customXml/itemProps1.xml><?xml version="1.0" encoding="utf-8"?>
<ds:datastoreItem xmlns:ds="http://schemas.openxmlformats.org/officeDocument/2006/customXml" ds:itemID="{E06FC63B-4B6C-4B8A-847D-216EB57E1C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4C05FF-1FE6-4A47-8A5B-080720A20A3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a8ea057a-a14c-45eb-a76e-a98ed06487c4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0A6DB0-981D-4945-A445-0F981D68E961}">
  <ds:schemaRefs>
    <ds:schemaRef ds:uri="a8ea057a-a14c-45eb-a76e-a98ed06487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C7B5BF44-568C-4FD8-B6D7-683004E839E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618E01D6</Template>
  <TotalTime>0</TotalTime>
  <Words>6</Words>
  <Application>Microsoft Office PowerPoint</Application>
  <PresentationFormat>Bildschirmpräsentation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Aptos</vt:lpstr>
      <vt:lpstr>Arial</vt:lpstr>
      <vt:lpstr>Title and Closing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Driske, Vivienne</dc:creator>
  <cp:lastModifiedBy>Leinkenjost, Nicole</cp:lastModifiedBy>
  <cp:revision>2</cp:revision>
  <dcterms:created xsi:type="dcterms:W3CDTF">2025-09-18T09:17:01Z</dcterms:created>
  <dcterms:modified xsi:type="dcterms:W3CDTF">2025-09-24T06:26:52Z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0x0101004D1E3B6AD709124C801724A5B5514DCB</vt:lpwstr>
  </property>
</Properties>
</file>