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9" r:id="rId2"/>
    <p:sldId id="266" r:id="rId3"/>
    <p:sldId id="268" r:id="rId4"/>
    <p:sldId id="263" r:id="rId5"/>
  </p:sldIdLst>
  <p:sldSz cx="9450388" cy="3541713"/>
  <p:notesSz cx="6858000" cy="9144000"/>
  <p:embeddedFontLst>
    <p:embeddedFont>
      <p:font typeface="Frutiger Next Com" panose="020B0503040204020203" pitchFamily="34" charset="0"/>
      <p:regular r:id="rId6"/>
      <p:bold r:id="rId7"/>
      <p:italic r:id="rId8"/>
    </p:embeddedFont>
  </p:embeddedFontLst>
  <p:defaultTextStyle>
    <a:defPPr>
      <a:defRPr lang="de-DE"/>
    </a:defPPr>
    <a:lvl1pPr marL="0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1pPr>
    <a:lvl2pPr marL="371061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2pPr>
    <a:lvl3pPr marL="742123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3pPr>
    <a:lvl4pPr marL="1113184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4pPr>
    <a:lvl5pPr marL="1484245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5pPr>
    <a:lvl6pPr marL="1855307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6pPr>
    <a:lvl7pPr marL="2226368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7pPr>
    <a:lvl8pPr marL="2597429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8pPr>
    <a:lvl9pPr marL="2968490" algn="l" defTabSz="742123" rtl="0" eaLnBrk="1" latinLnBrk="0" hangingPunct="1">
      <a:defRPr sz="146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2025"/>
    <a:srgbClr val="B8312E"/>
    <a:srgbClr val="1B1B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150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STE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08780" y="1100229"/>
            <a:ext cx="8032831" cy="75917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TESTERTESTER</a:t>
            </a:r>
            <a:endParaRPr lang="de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561" y="2006972"/>
            <a:ext cx="6615272" cy="9051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2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3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4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4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2343" y="2479201"/>
            <a:ext cx="5670233" cy="292684"/>
          </a:xfrm>
        </p:spPr>
        <p:txBody>
          <a:bodyPr anchor="b"/>
          <a:lstStyle>
            <a:lvl1pPr algn="l">
              <a:defRPr sz="222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52343" y="316461"/>
            <a:ext cx="5670233" cy="2125028"/>
          </a:xfrm>
        </p:spPr>
        <p:txBody>
          <a:bodyPr/>
          <a:lstStyle>
            <a:lvl1pPr marL="0" indent="0">
              <a:buNone/>
              <a:defRPr sz="355"/>
            </a:lvl1pPr>
            <a:lvl2pPr marL="50595" indent="0">
              <a:buNone/>
              <a:defRPr sz="310"/>
            </a:lvl2pPr>
            <a:lvl3pPr marL="101191" indent="0">
              <a:buNone/>
              <a:defRPr sz="266"/>
            </a:lvl3pPr>
            <a:lvl4pPr marL="151785" indent="0">
              <a:buNone/>
              <a:defRPr sz="222"/>
            </a:lvl4pPr>
            <a:lvl5pPr marL="202380" indent="0">
              <a:buNone/>
              <a:defRPr sz="222"/>
            </a:lvl5pPr>
            <a:lvl6pPr marL="252976" indent="0">
              <a:buNone/>
              <a:defRPr sz="222"/>
            </a:lvl6pPr>
            <a:lvl7pPr marL="303571" indent="0">
              <a:buNone/>
              <a:defRPr sz="222"/>
            </a:lvl7pPr>
            <a:lvl8pPr marL="354166" indent="0">
              <a:buNone/>
              <a:defRPr sz="222"/>
            </a:lvl8pPr>
            <a:lvl9pPr marL="404761" indent="0">
              <a:buNone/>
              <a:defRPr sz="222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52343" y="2771884"/>
            <a:ext cx="5670233" cy="415659"/>
          </a:xfrm>
        </p:spPr>
        <p:txBody>
          <a:bodyPr/>
          <a:lstStyle>
            <a:lvl1pPr marL="0" indent="0">
              <a:buNone/>
              <a:defRPr sz="155"/>
            </a:lvl1pPr>
            <a:lvl2pPr marL="50595" indent="0">
              <a:buNone/>
              <a:defRPr sz="133"/>
            </a:lvl2pPr>
            <a:lvl3pPr marL="101191" indent="0">
              <a:buNone/>
              <a:defRPr sz="111"/>
            </a:lvl3pPr>
            <a:lvl4pPr marL="151785" indent="0">
              <a:buNone/>
              <a:defRPr sz="100"/>
            </a:lvl4pPr>
            <a:lvl5pPr marL="202380" indent="0">
              <a:buNone/>
              <a:defRPr sz="100"/>
            </a:lvl5pPr>
            <a:lvl6pPr marL="252976" indent="0">
              <a:buNone/>
              <a:defRPr sz="100"/>
            </a:lvl6pPr>
            <a:lvl7pPr marL="303571" indent="0">
              <a:buNone/>
              <a:defRPr sz="100"/>
            </a:lvl7pPr>
            <a:lvl8pPr marL="354166" indent="0">
              <a:buNone/>
              <a:defRPr sz="100"/>
            </a:lvl8pPr>
            <a:lvl9pPr marL="404761" indent="0">
              <a:buNone/>
              <a:defRPr sz="1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1535" y="141836"/>
            <a:ext cx="2126337" cy="302193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2522" y="141836"/>
            <a:ext cx="6221505" cy="302193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089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0055E4-8DD9-4C77-82F7-5BF6D0BC3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E15AF0-95A0-43A5-B02D-7A01089AC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67F0F68-C6F2-46BF-BE71-8D81B280A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95C4D8C-8B33-4771-AEB4-98C8CB25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9831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517" y="2275882"/>
            <a:ext cx="8032831" cy="703424"/>
          </a:xfrm>
        </p:spPr>
        <p:txBody>
          <a:bodyPr anchor="t"/>
          <a:lstStyle>
            <a:lvl1pPr algn="l">
              <a:defRPr sz="443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517" y="1501132"/>
            <a:ext cx="8032831" cy="774750"/>
          </a:xfrm>
        </p:spPr>
        <p:txBody>
          <a:bodyPr anchor="b"/>
          <a:lstStyle>
            <a:lvl1pPr marL="0" indent="0">
              <a:buNone/>
              <a:defRPr sz="222">
                <a:solidFill>
                  <a:schemeClr val="tx1">
                    <a:tint val="75000"/>
                  </a:schemeClr>
                </a:solidFill>
              </a:defRPr>
            </a:lvl1pPr>
            <a:lvl2pPr marL="50595" indent="0">
              <a:buNone/>
              <a:defRPr sz="199">
                <a:solidFill>
                  <a:schemeClr val="tx1">
                    <a:tint val="75000"/>
                  </a:schemeClr>
                </a:solidFill>
              </a:defRPr>
            </a:lvl2pPr>
            <a:lvl3pPr marL="101191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3pPr>
            <a:lvl4pPr marL="151785" indent="0">
              <a:buNone/>
              <a:defRPr sz="155">
                <a:solidFill>
                  <a:schemeClr val="tx1">
                    <a:tint val="75000"/>
                  </a:schemeClr>
                </a:solidFill>
              </a:defRPr>
            </a:lvl4pPr>
            <a:lvl5pPr marL="202380" indent="0">
              <a:buNone/>
              <a:defRPr sz="155">
                <a:solidFill>
                  <a:schemeClr val="tx1">
                    <a:tint val="75000"/>
                  </a:schemeClr>
                </a:solidFill>
              </a:defRPr>
            </a:lvl5pPr>
            <a:lvl6pPr marL="252976" indent="0">
              <a:buNone/>
              <a:defRPr sz="155">
                <a:solidFill>
                  <a:schemeClr val="tx1">
                    <a:tint val="75000"/>
                  </a:schemeClr>
                </a:solidFill>
              </a:defRPr>
            </a:lvl6pPr>
            <a:lvl7pPr marL="303571" indent="0">
              <a:buNone/>
              <a:defRPr sz="155">
                <a:solidFill>
                  <a:schemeClr val="tx1">
                    <a:tint val="75000"/>
                  </a:schemeClr>
                </a:solidFill>
              </a:defRPr>
            </a:lvl7pPr>
            <a:lvl8pPr marL="354166" indent="0">
              <a:buNone/>
              <a:defRPr sz="155">
                <a:solidFill>
                  <a:schemeClr val="tx1">
                    <a:tint val="75000"/>
                  </a:schemeClr>
                </a:solidFill>
              </a:defRPr>
            </a:lvl8pPr>
            <a:lvl9pPr marL="404761" indent="0">
              <a:buNone/>
              <a:defRPr sz="1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2522" y="826402"/>
            <a:ext cx="4173921" cy="2337367"/>
          </a:xfrm>
        </p:spPr>
        <p:txBody>
          <a:bodyPr/>
          <a:lstStyle>
            <a:lvl1pPr>
              <a:defRPr sz="310"/>
            </a:lvl1pPr>
            <a:lvl2pPr>
              <a:defRPr sz="266"/>
            </a:lvl2pPr>
            <a:lvl3pPr>
              <a:defRPr sz="222"/>
            </a:lvl3pPr>
            <a:lvl4pPr>
              <a:defRPr sz="199"/>
            </a:lvl4pPr>
            <a:lvl5pPr>
              <a:defRPr sz="199"/>
            </a:lvl5pPr>
            <a:lvl6pPr>
              <a:defRPr sz="199"/>
            </a:lvl6pPr>
            <a:lvl7pPr>
              <a:defRPr sz="199"/>
            </a:lvl7pPr>
            <a:lvl8pPr>
              <a:defRPr sz="199"/>
            </a:lvl8pPr>
            <a:lvl9pPr>
              <a:defRPr sz="19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3950" y="826402"/>
            <a:ext cx="4173921" cy="2337367"/>
          </a:xfrm>
        </p:spPr>
        <p:txBody>
          <a:bodyPr/>
          <a:lstStyle>
            <a:lvl1pPr>
              <a:defRPr sz="310"/>
            </a:lvl1pPr>
            <a:lvl2pPr>
              <a:defRPr sz="266"/>
            </a:lvl2pPr>
            <a:lvl3pPr>
              <a:defRPr sz="222"/>
            </a:lvl3pPr>
            <a:lvl4pPr>
              <a:defRPr sz="199"/>
            </a:lvl4pPr>
            <a:lvl5pPr>
              <a:defRPr sz="199"/>
            </a:lvl5pPr>
            <a:lvl6pPr>
              <a:defRPr sz="199"/>
            </a:lvl6pPr>
            <a:lvl7pPr>
              <a:defRPr sz="199"/>
            </a:lvl7pPr>
            <a:lvl8pPr>
              <a:defRPr sz="199"/>
            </a:lvl8pPr>
            <a:lvl9pPr>
              <a:defRPr sz="19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521" y="792790"/>
            <a:ext cx="4175563" cy="330396"/>
          </a:xfrm>
        </p:spPr>
        <p:txBody>
          <a:bodyPr anchor="b"/>
          <a:lstStyle>
            <a:lvl1pPr marL="0" indent="0">
              <a:buNone/>
              <a:defRPr sz="266" b="1"/>
            </a:lvl1pPr>
            <a:lvl2pPr marL="50595" indent="0">
              <a:buNone/>
              <a:defRPr sz="222" b="1"/>
            </a:lvl2pPr>
            <a:lvl3pPr marL="101191" indent="0">
              <a:buNone/>
              <a:defRPr sz="199" b="1"/>
            </a:lvl3pPr>
            <a:lvl4pPr marL="151785" indent="0">
              <a:buNone/>
              <a:defRPr sz="177" b="1"/>
            </a:lvl4pPr>
            <a:lvl5pPr marL="202380" indent="0">
              <a:buNone/>
              <a:defRPr sz="177" b="1"/>
            </a:lvl5pPr>
            <a:lvl6pPr marL="252976" indent="0">
              <a:buNone/>
              <a:defRPr sz="177" b="1"/>
            </a:lvl6pPr>
            <a:lvl7pPr marL="303571" indent="0">
              <a:buNone/>
              <a:defRPr sz="177" b="1"/>
            </a:lvl7pPr>
            <a:lvl8pPr marL="354166" indent="0">
              <a:buNone/>
              <a:defRPr sz="177" b="1"/>
            </a:lvl8pPr>
            <a:lvl9pPr marL="404761" indent="0">
              <a:buNone/>
              <a:defRPr sz="17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21" y="1123185"/>
            <a:ext cx="4175563" cy="2040585"/>
          </a:xfrm>
        </p:spPr>
        <p:txBody>
          <a:bodyPr/>
          <a:lstStyle>
            <a:lvl1pPr>
              <a:defRPr sz="266"/>
            </a:lvl1pPr>
            <a:lvl2pPr>
              <a:defRPr sz="222"/>
            </a:lvl2pPr>
            <a:lvl3pPr>
              <a:defRPr sz="199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67" y="792790"/>
            <a:ext cx="4177204" cy="330396"/>
          </a:xfrm>
        </p:spPr>
        <p:txBody>
          <a:bodyPr anchor="b"/>
          <a:lstStyle>
            <a:lvl1pPr marL="0" indent="0">
              <a:buNone/>
              <a:defRPr sz="266" b="1"/>
            </a:lvl1pPr>
            <a:lvl2pPr marL="50595" indent="0">
              <a:buNone/>
              <a:defRPr sz="222" b="1"/>
            </a:lvl2pPr>
            <a:lvl3pPr marL="101191" indent="0">
              <a:buNone/>
              <a:defRPr sz="199" b="1"/>
            </a:lvl3pPr>
            <a:lvl4pPr marL="151785" indent="0">
              <a:buNone/>
              <a:defRPr sz="177" b="1"/>
            </a:lvl4pPr>
            <a:lvl5pPr marL="202380" indent="0">
              <a:buNone/>
              <a:defRPr sz="177" b="1"/>
            </a:lvl5pPr>
            <a:lvl6pPr marL="252976" indent="0">
              <a:buNone/>
              <a:defRPr sz="177" b="1"/>
            </a:lvl6pPr>
            <a:lvl7pPr marL="303571" indent="0">
              <a:buNone/>
              <a:defRPr sz="177" b="1"/>
            </a:lvl7pPr>
            <a:lvl8pPr marL="354166" indent="0">
              <a:buNone/>
              <a:defRPr sz="177" b="1"/>
            </a:lvl8pPr>
            <a:lvl9pPr marL="404761" indent="0">
              <a:buNone/>
              <a:defRPr sz="17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67" y="1123185"/>
            <a:ext cx="4177204" cy="2040585"/>
          </a:xfrm>
        </p:spPr>
        <p:txBody>
          <a:bodyPr/>
          <a:lstStyle>
            <a:lvl1pPr>
              <a:defRPr sz="266"/>
            </a:lvl1pPr>
            <a:lvl2pPr>
              <a:defRPr sz="222"/>
            </a:lvl2pPr>
            <a:lvl3pPr>
              <a:defRPr sz="199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522" y="141013"/>
            <a:ext cx="3109112" cy="600124"/>
          </a:xfrm>
        </p:spPr>
        <p:txBody>
          <a:bodyPr anchor="b"/>
          <a:lstStyle>
            <a:lvl1pPr algn="l">
              <a:defRPr sz="222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4840" y="141014"/>
            <a:ext cx="5283030" cy="3022755"/>
          </a:xfrm>
        </p:spPr>
        <p:txBody>
          <a:bodyPr/>
          <a:lstStyle>
            <a:lvl1pPr>
              <a:defRPr sz="355"/>
            </a:lvl1pPr>
            <a:lvl2pPr>
              <a:defRPr sz="310"/>
            </a:lvl2pPr>
            <a:lvl3pPr>
              <a:defRPr sz="266"/>
            </a:lvl3pPr>
            <a:lvl4pPr>
              <a:defRPr sz="222"/>
            </a:lvl4pPr>
            <a:lvl5pPr>
              <a:defRPr sz="222"/>
            </a:lvl5pPr>
            <a:lvl6pPr>
              <a:defRPr sz="222"/>
            </a:lvl6pPr>
            <a:lvl7pPr>
              <a:defRPr sz="222"/>
            </a:lvl7pPr>
            <a:lvl8pPr>
              <a:defRPr sz="222"/>
            </a:lvl8pPr>
            <a:lvl9pPr>
              <a:defRPr sz="22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522" y="741139"/>
            <a:ext cx="3109112" cy="2422630"/>
          </a:xfrm>
        </p:spPr>
        <p:txBody>
          <a:bodyPr/>
          <a:lstStyle>
            <a:lvl1pPr marL="0" indent="0">
              <a:buNone/>
              <a:defRPr sz="155"/>
            </a:lvl1pPr>
            <a:lvl2pPr marL="50595" indent="0">
              <a:buNone/>
              <a:defRPr sz="133"/>
            </a:lvl2pPr>
            <a:lvl3pPr marL="101191" indent="0">
              <a:buNone/>
              <a:defRPr sz="111"/>
            </a:lvl3pPr>
            <a:lvl4pPr marL="151785" indent="0">
              <a:buNone/>
              <a:defRPr sz="100"/>
            </a:lvl4pPr>
            <a:lvl5pPr marL="202380" indent="0">
              <a:buNone/>
              <a:defRPr sz="100"/>
            </a:lvl5pPr>
            <a:lvl6pPr marL="252976" indent="0">
              <a:buNone/>
              <a:defRPr sz="100"/>
            </a:lvl6pPr>
            <a:lvl7pPr marL="303571" indent="0">
              <a:buNone/>
              <a:defRPr sz="100"/>
            </a:lvl7pPr>
            <a:lvl8pPr marL="354166" indent="0">
              <a:buNone/>
              <a:defRPr sz="100"/>
            </a:lvl8pPr>
            <a:lvl9pPr marL="404761" indent="0">
              <a:buNone/>
              <a:defRPr sz="1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2520" y="141834"/>
            <a:ext cx="8505349" cy="590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520" y="826402"/>
            <a:ext cx="8505349" cy="23373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2522" y="3282644"/>
            <a:ext cx="2205091" cy="188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68382-0E37-483B-9E19-70DE876F764F}" type="datetimeFigureOut">
              <a:rPr lang="de-DE" smtClean="0"/>
              <a:pPr/>
              <a:t>12.10.2022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28884" y="3282644"/>
            <a:ext cx="2992622" cy="188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72780" y="3282644"/>
            <a:ext cx="2205091" cy="188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2E8FD-5D80-42E8-97C4-C34D280A5F85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ctr" defTabSz="101191" rtl="0" eaLnBrk="1" latinLnBrk="0" hangingPunct="1">
        <a:spcBef>
          <a:spcPct val="0"/>
        </a:spcBef>
        <a:buNone/>
        <a:defRPr sz="487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946" indent="-37946" algn="l" defTabSz="101191" rtl="0" eaLnBrk="1" latinLnBrk="0" hangingPunct="1">
        <a:spcBef>
          <a:spcPct val="20000"/>
        </a:spcBef>
        <a:buFont typeface="Arial" pitchFamily="34" charset="0"/>
        <a:buChar char="•"/>
        <a:defRPr sz="355" kern="1200">
          <a:solidFill>
            <a:schemeClr val="tx1"/>
          </a:solidFill>
          <a:latin typeface="+mn-lt"/>
          <a:ea typeface="+mn-ea"/>
          <a:cs typeface="+mn-cs"/>
        </a:defRPr>
      </a:lvl1pPr>
      <a:lvl2pPr marL="82218" indent="-31622" algn="l" defTabSz="101191" rtl="0" eaLnBrk="1" latinLnBrk="0" hangingPunct="1">
        <a:spcBef>
          <a:spcPct val="20000"/>
        </a:spcBef>
        <a:buFont typeface="Arial" pitchFamily="34" charset="0"/>
        <a:buChar char="–"/>
        <a:defRPr sz="310" kern="1200">
          <a:solidFill>
            <a:schemeClr val="tx1"/>
          </a:solidFill>
          <a:latin typeface="+mn-lt"/>
          <a:ea typeface="+mn-ea"/>
          <a:cs typeface="+mn-cs"/>
        </a:defRPr>
      </a:lvl2pPr>
      <a:lvl3pPr marL="126488" indent="-25297" algn="l" defTabSz="101191" rtl="0" eaLnBrk="1" latinLnBrk="0" hangingPunct="1">
        <a:spcBef>
          <a:spcPct val="20000"/>
        </a:spcBef>
        <a:buFont typeface="Arial" pitchFamily="34" charset="0"/>
        <a:buChar char="•"/>
        <a:defRPr sz="266" kern="1200">
          <a:solidFill>
            <a:schemeClr val="tx1"/>
          </a:solidFill>
          <a:latin typeface="+mn-lt"/>
          <a:ea typeface="+mn-ea"/>
          <a:cs typeface="+mn-cs"/>
        </a:defRPr>
      </a:lvl3pPr>
      <a:lvl4pPr marL="177083" indent="-25297" algn="l" defTabSz="101191" rtl="0" eaLnBrk="1" latinLnBrk="0" hangingPunct="1">
        <a:spcBef>
          <a:spcPct val="20000"/>
        </a:spcBef>
        <a:buFont typeface="Arial" pitchFamily="34" charset="0"/>
        <a:buChar char="–"/>
        <a:defRPr sz="222" kern="1200">
          <a:solidFill>
            <a:schemeClr val="tx1"/>
          </a:solidFill>
          <a:latin typeface="+mn-lt"/>
          <a:ea typeface="+mn-ea"/>
          <a:cs typeface="+mn-cs"/>
        </a:defRPr>
      </a:lvl4pPr>
      <a:lvl5pPr marL="227678" indent="-25297" algn="l" defTabSz="101191" rtl="0" eaLnBrk="1" latinLnBrk="0" hangingPunct="1">
        <a:spcBef>
          <a:spcPct val="20000"/>
        </a:spcBef>
        <a:buFont typeface="Arial" pitchFamily="34" charset="0"/>
        <a:buChar char="»"/>
        <a:defRPr sz="222" kern="1200">
          <a:solidFill>
            <a:schemeClr val="tx1"/>
          </a:solidFill>
          <a:latin typeface="+mn-lt"/>
          <a:ea typeface="+mn-ea"/>
          <a:cs typeface="+mn-cs"/>
        </a:defRPr>
      </a:lvl5pPr>
      <a:lvl6pPr marL="278274" indent="-25297" algn="l" defTabSz="101191" rtl="0" eaLnBrk="1" latinLnBrk="0" hangingPunct="1">
        <a:spcBef>
          <a:spcPct val="20000"/>
        </a:spcBef>
        <a:buFont typeface="Arial" pitchFamily="34" charset="0"/>
        <a:buChar char="•"/>
        <a:defRPr sz="222" kern="1200">
          <a:solidFill>
            <a:schemeClr val="tx1"/>
          </a:solidFill>
          <a:latin typeface="+mn-lt"/>
          <a:ea typeface="+mn-ea"/>
          <a:cs typeface="+mn-cs"/>
        </a:defRPr>
      </a:lvl6pPr>
      <a:lvl7pPr marL="328869" indent="-25297" algn="l" defTabSz="101191" rtl="0" eaLnBrk="1" latinLnBrk="0" hangingPunct="1">
        <a:spcBef>
          <a:spcPct val="20000"/>
        </a:spcBef>
        <a:buFont typeface="Arial" pitchFamily="34" charset="0"/>
        <a:buChar char="•"/>
        <a:defRPr sz="222" kern="1200">
          <a:solidFill>
            <a:schemeClr val="tx1"/>
          </a:solidFill>
          <a:latin typeface="+mn-lt"/>
          <a:ea typeface="+mn-ea"/>
          <a:cs typeface="+mn-cs"/>
        </a:defRPr>
      </a:lvl7pPr>
      <a:lvl8pPr marL="379464" indent="-25297" algn="l" defTabSz="101191" rtl="0" eaLnBrk="1" latinLnBrk="0" hangingPunct="1">
        <a:spcBef>
          <a:spcPct val="20000"/>
        </a:spcBef>
        <a:buFont typeface="Arial" pitchFamily="34" charset="0"/>
        <a:buChar char="•"/>
        <a:defRPr sz="222" kern="1200">
          <a:solidFill>
            <a:schemeClr val="tx1"/>
          </a:solidFill>
          <a:latin typeface="+mn-lt"/>
          <a:ea typeface="+mn-ea"/>
          <a:cs typeface="+mn-cs"/>
        </a:defRPr>
      </a:lvl8pPr>
      <a:lvl9pPr marL="430059" indent="-25297" algn="l" defTabSz="101191" rtl="0" eaLnBrk="1" latinLnBrk="0" hangingPunct="1">
        <a:spcBef>
          <a:spcPct val="20000"/>
        </a:spcBef>
        <a:buFont typeface="Arial" pitchFamily="34" charset="0"/>
        <a:buChar char="•"/>
        <a:defRPr sz="22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1pPr>
      <a:lvl2pPr marL="50595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2pPr>
      <a:lvl3pPr marL="101191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3pPr>
      <a:lvl4pPr marL="151785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4pPr>
      <a:lvl5pPr marL="202380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5pPr>
      <a:lvl6pPr marL="252976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6pPr>
      <a:lvl7pPr marL="303571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7pPr>
      <a:lvl8pPr marL="354166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8pPr>
      <a:lvl9pPr marL="404761" algn="l" defTabSz="101191" rtl="0" eaLnBrk="1" latinLnBrk="0" hangingPunct="1">
        <a:defRPr sz="1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@raiffeisen.ch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4CE9CA-B640-42BB-BC9B-4B79D0A2B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de-CH" sz="2182" dirty="0"/>
              <a:t>Evenito Header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4DA664-7250-4B80-BC84-B702EB5B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1583" dirty="0">
                <a:solidFill>
                  <a:schemeClr val="bg1"/>
                </a:solidFill>
              </a:rPr>
              <a:t>Evenito-Header müssen dem CI CD entsprechen. Dazu ist der rote Rahmen im Bild sauber einzuführen -&gt; CI CD Infos auf dem Marken-Portal (</a:t>
            </a:r>
            <a:r>
              <a:rPr lang="de-CH" sz="1583" dirty="0" err="1">
                <a:solidFill>
                  <a:schemeClr val="bg1"/>
                </a:solidFill>
              </a:rPr>
              <a:t>Frontify</a:t>
            </a:r>
            <a:r>
              <a:rPr lang="de-CH" sz="1583" dirty="0">
                <a:solidFill>
                  <a:schemeClr val="bg1"/>
                </a:solidFill>
              </a:rPr>
              <a:t> oder </a:t>
            </a:r>
            <a:r>
              <a:rPr lang="de-CH" sz="1583" dirty="0">
                <a:solidFill>
                  <a:schemeClr val="bg1"/>
                </a:solidFill>
                <a:hlinkClick r:id="rId2"/>
              </a:rPr>
              <a:t>marke@raiffeisen.ch</a:t>
            </a:r>
            <a:r>
              <a:rPr lang="de-CH" sz="1583" dirty="0">
                <a:solidFill>
                  <a:schemeClr val="bg1"/>
                </a:solidFill>
              </a:rPr>
              <a:t>) </a:t>
            </a:r>
          </a:p>
          <a:p>
            <a:r>
              <a:rPr lang="de-CH" sz="1583" dirty="0">
                <a:solidFill>
                  <a:schemeClr val="bg1"/>
                </a:solidFill>
              </a:rPr>
              <a:t>Alle Bildrechte müssen vorhanden sein! </a:t>
            </a:r>
          </a:p>
          <a:p>
            <a:r>
              <a:rPr lang="de-CH" sz="1583" dirty="0">
                <a:solidFill>
                  <a:schemeClr val="bg1"/>
                </a:solidFill>
              </a:rPr>
              <a:t>Grösse des Bildes: 3100x1162.5px (Zuschneiden!) </a:t>
            </a:r>
          </a:p>
          <a:p>
            <a:r>
              <a:rPr lang="de-CH" sz="1583" dirty="0">
                <a:solidFill>
                  <a:schemeClr val="bg1"/>
                </a:solidFill>
              </a:rPr>
              <a:t>Mindestauflösung: 100dpi</a:t>
            </a:r>
          </a:p>
          <a:p>
            <a:endParaRPr lang="de-CH" sz="158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94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AB7D5-8B98-47AD-89CC-53141D59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182" dirty="0"/>
              <a:t>Anleitung: Neues Bild einfügen und abspeichern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A63E32-4863-4E0B-BFAF-D2AD6A47B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1583" dirty="0">
                <a:solidFill>
                  <a:schemeClr val="bg1"/>
                </a:solidFill>
              </a:rPr>
              <a:t>Bild anwählen via Linksklick</a:t>
            </a:r>
          </a:p>
          <a:p>
            <a:r>
              <a:rPr lang="de-CH" sz="1583" dirty="0">
                <a:solidFill>
                  <a:schemeClr val="bg1"/>
                </a:solidFill>
              </a:rPr>
              <a:t>Rechtsklick auf Bild -&gt; Bild ändern -&gt; Bild aus Dateiablage einfügen</a:t>
            </a:r>
          </a:p>
          <a:p>
            <a:r>
              <a:rPr lang="de-CH" sz="1583" dirty="0">
                <a:solidFill>
                  <a:schemeClr val="bg1"/>
                </a:solidFill>
              </a:rPr>
              <a:t>Bild mit linker Maustaste ev. verschieben, vergrössern -&gt; Kreis am Bildrand ziehen</a:t>
            </a:r>
          </a:p>
          <a:p>
            <a:r>
              <a:rPr lang="de-CH" sz="1583" dirty="0">
                <a:solidFill>
                  <a:schemeClr val="bg1"/>
                </a:solidFill>
              </a:rPr>
              <a:t>Bild zuschneiden: Rechtsklick auf Bild, in Bearbeitungsleiste auf «Zuschneiden»        klicken, Bildrand auf entsprechende Grösse ziehen, auf Symbol «Zuschneiden» klicken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0AEC52E-74DA-481C-A65A-091016938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7850" y="1708298"/>
            <a:ext cx="330001" cy="28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54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AB7D5-8B98-47AD-89CC-53141D59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182" dirty="0"/>
              <a:t>Anleitung: Bild als </a:t>
            </a:r>
            <a:r>
              <a:rPr lang="de-CH" sz="2182" dirty="0" err="1"/>
              <a:t>jpg</a:t>
            </a:r>
            <a:r>
              <a:rPr lang="de-CH" sz="2182" dirty="0"/>
              <a:t> exportieren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A63E32-4863-4E0B-BFAF-D2AD6A47B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CH" sz="1583" dirty="0">
                <a:solidFill>
                  <a:schemeClr val="bg1"/>
                </a:solidFill>
              </a:rPr>
              <a:t>Entsprechende Folie anwählen</a:t>
            </a:r>
          </a:p>
          <a:p>
            <a:r>
              <a:rPr lang="de-CH" sz="1583" dirty="0">
                <a:solidFill>
                  <a:schemeClr val="bg1"/>
                </a:solidFill>
              </a:rPr>
              <a:t>Im Menu auf «Datei» klicken -&gt; «Exportieren»</a:t>
            </a:r>
          </a:p>
          <a:p>
            <a:r>
              <a:rPr lang="de-CH" sz="1583" dirty="0">
                <a:solidFill>
                  <a:schemeClr val="bg1"/>
                </a:solidFill>
              </a:rPr>
              <a:t>Auf «Dateityp ändern» klicken</a:t>
            </a:r>
          </a:p>
          <a:p>
            <a:r>
              <a:rPr lang="de-CH" sz="1583" dirty="0">
                <a:solidFill>
                  <a:schemeClr val="bg1"/>
                </a:solidFill>
              </a:rPr>
              <a:t>Unter «Bild-Dateitypen» auf «JPEG-Dateiaustauschformat» klicken</a:t>
            </a:r>
          </a:p>
          <a:p>
            <a:endParaRPr lang="de-CH" sz="1583" dirty="0">
              <a:solidFill>
                <a:schemeClr val="bg1"/>
              </a:solidFill>
            </a:endParaRPr>
          </a:p>
          <a:p>
            <a:endParaRPr lang="de-CH" sz="1583" dirty="0">
              <a:solidFill>
                <a:schemeClr val="bg1"/>
              </a:solidFill>
            </a:endParaRPr>
          </a:p>
          <a:p>
            <a:r>
              <a:rPr lang="de-CH" sz="1583" dirty="0">
                <a:solidFill>
                  <a:schemeClr val="bg1"/>
                </a:solidFill>
              </a:rPr>
              <a:t>«Speichern unter» -&gt; Dateiablage wählen</a:t>
            </a:r>
          </a:p>
          <a:p>
            <a:r>
              <a:rPr lang="de-CH" sz="1583" dirty="0">
                <a:solidFill>
                  <a:schemeClr val="bg1"/>
                </a:solidFill>
              </a:rPr>
              <a:t>Welche Folien möchten Sie exportieren? – «Nur diese Folie»</a:t>
            </a:r>
          </a:p>
          <a:p>
            <a:endParaRPr lang="de-CH" sz="1583" dirty="0">
              <a:solidFill>
                <a:schemeClr val="bg1"/>
              </a:solidFill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F4BC7AA-6E28-4CF8-B31F-8050C7A48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318" y="1913774"/>
            <a:ext cx="3445685" cy="49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06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A074DCC1-408B-4780-8311-7C78B9C981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44568" cy="3541713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A1CA1B16-C366-4DDF-B4B2-CA66563A6441}"/>
              </a:ext>
            </a:extLst>
          </p:cNvPr>
          <p:cNvSpPr/>
          <p:nvPr/>
        </p:nvSpPr>
        <p:spPr>
          <a:xfrm>
            <a:off x="0" y="3062500"/>
            <a:ext cx="2700811" cy="479213"/>
          </a:xfrm>
          <a:prstGeom prst="rect">
            <a:avLst/>
          </a:prstGeom>
          <a:solidFill>
            <a:srgbClr val="E820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89">
              <a:solidFill>
                <a:srgbClr val="E820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719948"/>
      </p:ext>
    </p:extLst>
  </p:cSld>
  <p:clrMapOvr>
    <a:masterClrMapping/>
  </p:clrMapOvr>
</p:sld>
</file>

<file path=ppt/theme/theme1.xml><?xml version="1.0" encoding="utf-8"?>
<a:theme xmlns:a="http://schemas.openxmlformats.org/drawingml/2006/main" name="raiffeisen">
  <a:themeElements>
    <a:clrScheme name="Raiffeisen 1">
      <a:dk1>
        <a:sysClr val="windowText" lastClr="000000"/>
      </a:dk1>
      <a:lt1>
        <a:sysClr val="window" lastClr="FFFFFF"/>
      </a:lt1>
      <a:dk2>
        <a:srgbClr val="948A84"/>
      </a:dk2>
      <a:lt2>
        <a:srgbClr val="EEECE1"/>
      </a:lt2>
      <a:accent1>
        <a:srgbClr val="5A88B7"/>
      </a:accent1>
      <a:accent2>
        <a:srgbClr val="E5361C"/>
      </a:accent2>
      <a:accent3>
        <a:srgbClr val="BECF00"/>
      </a:accent3>
      <a:accent4>
        <a:srgbClr val="AFB6C1"/>
      </a:accent4>
      <a:accent5>
        <a:srgbClr val="E9D561"/>
      </a:accent5>
      <a:accent6>
        <a:srgbClr val="CBB17F"/>
      </a:accent6>
      <a:hlink>
        <a:srgbClr val="0000FF"/>
      </a:hlink>
      <a:folHlink>
        <a:srgbClr val="800080"/>
      </a:folHlink>
    </a:clrScheme>
    <a:fontScheme name="Raiffeisen">
      <a:majorFont>
        <a:latin typeface="Frutiger Next Com"/>
        <a:ea typeface=""/>
        <a:cs typeface=""/>
      </a:majorFont>
      <a:minorFont>
        <a:latin typeface="Frutiger Next Co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168</Words>
  <Application>Microsoft Office PowerPoint</Application>
  <PresentationFormat>Benutzerdefiniert</PresentationFormat>
  <Paragraphs>19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Frutiger Next Com</vt:lpstr>
      <vt:lpstr>raiffeisen</vt:lpstr>
      <vt:lpstr>Evenito Header </vt:lpstr>
      <vt:lpstr>Anleitung: Neues Bild einfügen und abspeichern</vt:lpstr>
      <vt:lpstr>Anleitung: Bild als jpg exportieren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Silvio Koster</dc:creator>
  <cp:lastModifiedBy>Dario Brühwiler</cp:lastModifiedBy>
  <cp:revision>60</cp:revision>
  <dcterms:created xsi:type="dcterms:W3CDTF">2021-06-16T10:03:19Z</dcterms:created>
  <dcterms:modified xsi:type="dcterms:W3CDTF">2022-10-12T09:45:27Z</dcterms:modified>
</cp:coreProperties>
</file>